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 id="2147483728" r:id="rId5"/>
    <p:sldMasterId id="2147483738" r:id="rId6"/>
    <p:sldMasterId id="2147483747" r:id="rId7"/>
    <p:sldMasterId id="2147483760" r:id="rId8"/>
  </p:sldMasterIdLst>
  <p:notesMasterIdLst>
    <p:notesMasterId r:id="rId29"/>
  </p:notesMasterIdLst>
  <p:sldIdLst>
    <p:sldId id="276" r:id="rId9"/>
    <p:sldId id="262" r:id="rId10"/>
    <p:sldId id="263" r:id="rId11"/>
    <p:sldId id="264" r:id="rId12"/>
    <p:sldId id="277" r:id="rId13"/>
    <p:sldId id="260" r:id="rId14"/>
    <p:sldId id="278" r:id="rId15"/>
    <p:sldId id="259" r:id="rId16"/>
    <p:sldId id="265" r:id="rId17"/>
    <p:sldId id="266" r:id="rId18"/>
    <p:sldId id="267" r:id="rId19"/>
    <p:sldId id="258" r:id="rId20"/>
    <p:sldId id="268" r:id="rId21"/>
    <p:sldId id="269" r:id="rId22"/>
    <p:sldId id="270" r:id="rId23"/>
    <p:sldId id="275" r:id="rId24"/>
    <p:sldId id="271" r:id="rId25"/>
    <p:sldId id="272" r:id="rId26"/>
    <p:sldId id="273"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mlund Jan-Anders" initials="HJ" lastIdx="17" clrIdx="0">
    <p:extLst>
      <p:ext uri="{19B8F6BF-5375-455C-9EA6-DF929625EA0E}">
        <p15:presenceInfo xmlns:p15="http://schemas.microsoft.com/office/powerpoint/2012/main" userId="S-1-5-21-466509168-1772936955-2901788264-31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3B5DDB-B609-3647-A4A1-74FEF7B58897}" v="20" dt="2026-06-23T09:26:31.3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69" autoAdjust="0"/>
    <p:restoredTop sz="94405"/>
  </p:normalViewPr>
  <p:slideViewPr>
    <p:cSldViewPr snapToGrid="0">
      <p:cViewPr varScale="1">
        <p:scale>
          <a:sx n="57" d="100"/>
          <a:sy n="57" d="100"/>
        </p:scale>
        <p:origin x="1144" y="36"/>
      </p:cViewPr>
      <p:guideLst/>
    </p:cSldViewPr>
  </p:slideViewPr>
  <p:outlineViewPr>
    <p:cViewPr>
      <p:scale>
        <a:sx n="33" d="100"/>
        <a:sy n="33" d="100"/>
      </p:scale>
      <p:origin x="0" y="-1272"/>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3A848C-DCAE-CD4B-B961-BB4E0010DB54}" type="datetimeFigureOut">
              <a:t>2026-06-23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EE7F17-5DEB-3E46-8025-E8F2E62C82D3}" type="slidenum">
              <a:t>‹#›</a:t>
            </a:fld>
            <a:endParaRPr lang="sv-SE"/>
          </a:p>
        </p:txBody>
      </p:sp>
    </p:spTree>
    <p:extLst>
      <p:ext uri="{BB962C8B-B14F-4D97-AF65-F5344CB8AC3E}">
        <p14:creationId xmlns:p14="http://schemas.microsoft.com/office/powerpoint/2010/main" val="3120010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FEE7F17-5DEB-3E46-8025-E8F2E62C82D3}" type="slidenum">
              <a:t>2</a:t>
            </a:fld>
            <a:endParaRPr lang="sv-SE"/>
          </a:p>
        </p:txBody>
      </p:sp>
    </p:spTree>
    <p:extLst>
      <p:ext uri="{BB962C8B-B14F-4D97-AF65-F5344CB8AC3E}">
        <p14:creationId xmlns:p14="http://schemas.microsoft.com/office/powerpoint/2010/main" val="2839727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62913-C90D-CDD0-9035-76F2BFAD224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51AB03D-AD8A-6AD5-D82A-9DFE9328B5E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122F74E-8A53-3570-D546-9293148AEB84}"/>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03E9E943-8ED4-42DE-6A2A-F94FE45DDD1D}"/>
              </a:ext>
            </a:extLst>
          </p:cNvPr>
          <p:cNvSpPr>
            <a:spLocks noGrp="1"/>
          </p:cNvSpPr>
          <p:nvPr>
            <p:ph type="sldNum" sz="quarter" idx="5"/>
          </p:nvPr>
        </p:nvSpPr>
        <p:spPr/>
        <p:txBody>
          <a:bodyPr/>
          <a:lstStyle/>
          <a:p>
            <a:fld id="{0FEE7F17-5DEB-3E46-8025-E8F2E62C82D3}" type="slidenum">
              <a:t>3</a:t>
            </a:fld>
            <a:endParaRPr lang="sv-SE"/>
          </a:p>
        </p:txBody>
      </p:sp>
    </p:spTree>
    <p:extLst>
      <p:ext uri="{BB962C8B-B14F-4D97-AF65-F5344CB8AC3E}">
        <p14:creationId xmlns:p14="http://schemas.microsoft.com/office/powerpoint/2010/main" val="3965389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1BBF2-B306-B7E7-845A-ED00163A66B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3C36C6B-31FC-634F-E97B-DB2D1F37C54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86F3C9D-EE45-FF83-7AF2-66350A8EEFB9}"/>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DF5CB96B-50E8-CCE3-6DD8-37C458E203E8}"/>
              </a:ext>
            </a:extLst>
          </p:cNvPr>
          <p:cNvSpPr>
            <a:spLocks noGrp="1"/>
          </p:cNvSpPr>
          <p:nvPr>
            <p:ph type="sldNum" sz="quarter" idx="5"/>
          </p:nvPr>
        </p:nvSpPr>
        <p:spPr/>
        <p:txBody>
          <a:bodyPr/>
          <a:lstStyle/>
          <a:p>
            <a:fld id="{0FEE7F17-5DEB-3E46-8025-E8F2E62C82D3}" type="slidenum">
              <a:t>4</a:t>
            </a:fld>
            <a:endParaRPr lang="sv-SE"/>
          </a:p>
        </p:txBody>
      </p:sp>
    </p:spTree>
    <p:extLst>
      <p:ext uri="{BB962C8B-B14F-4D97-AF65-F5344CB8AC3E}">
        <p14:creationId xmlns:p14="http://schemas.microsoft.com/office/powerpoint/2010/main" val="985632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D511D-8651-3693-4414-EAC915AADF7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F7D4EC9-5D71-C868-AA6A-2E713EE807C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C64D1AD-D97F-1A9F-7D40-5F4914C16A33}"/>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C5518D57-0815-83D3-F35D-C18444784B7E}"/>
              </a:ext>
            </a:extLst>
          </p:cNvPr>
          <p:cNvSpPr>
            <a:spLocks noGrp="1"/>
          </p:cNvSpPr>
          <p:nvPr>
            <p:ph type="sldNum" sz="quarter" idx="5"/>
          </p:nvPr>
        </p:nvSpPr>
        <p:spPr/>
        <p:txBody>
          <a:bodyPr/>
          <a:lstStyle/>
          <a:p>
            <a:fld id="{0FEE7F17-5DEB-3E46-8025-E8F2E62C82D3}" type="slidenum">
              <a:t>5</a:t>
            </a:fld>
            <a:endParaRPr lang="sv-SE"/>
          </a:p>
        </p:txBody>
      </p:sp>
    </p:spTree>
    <p:extLst>
      <p:ext uri="{BB962C8B-B14F-4D97-AF65-F5344CB8AC3E}">
        <p14:creationId xmlns:p14="http://schemas.microsoft.com/office/powerpoint/2010/main" val="3803328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mn-lt"/>
                <a:ea typeface="Garamond" panose="02020404030301010803" pitchFamily="18" charset="0"/>
                <a:cs typeface="Times New Roman" panose="02020603050405020304" pitchFamily="18" charset="0"/>
              </a:rPr>
              <a:t>Den aktörsgemensamma hanteringen av samhällsstörningar är ett komplext system som ofta förändras dynamiskt av händelseutvecklingen, de vidtagna åtgärderna och de effekter som skapas genom olika insatser. Det är därför svårt att på förhand förutse och ha beredskap för alla tänkbara situationer. </a:t>
            </a:r>
            <a:r>
              <a:rPr lang="sv-SE" sz="1200" b="1">
                <a:effectLst/>
                <a:latin typeface="+mn-lt"/>
                <a:ea typeface="Garamond" panose="02020404030301010803" pitchFamily="18" charset="0"/>
                <a:cs typeface="Times New Roman" panose="02020603050405020304" pitchFamily="18" charset="0"/>
              </a:rPr>
              <a:t>Här spelar förhållningssätten en viktig roll. </a:t>
            </a:r>
            <a:r>
              <a:rPr lang="sv-SE" sz="1200">
                <a:effectLst/>
                <a:latin typeface="+mn-lt"/>
                <a:ea typeface="Garamond" panose="02020404030301010803" pitchFamily="18" charset="0"/>
                <a:cs typeface="Times New Roman" panose="02020603050405020304" pitchFamily="18" charset="0"/>
              </a:rPr>
              <a:t>De hjälper oss att förebygga och hantera de utmaningar som vi ställs inför vid hanteringen av samhällsstörningar.</a:t>
            </a:r>
            <a:endParaRPr lang="sv-SE" sz="1200">
              <a:latin typeface="+mn-lt"/>
            </a:endParaRPr>
          </a:p>
          <a:p>
            <a:endParaRPr lang="sv-SE" sz="1200">
              <a:latin typeface="+mn-lt"/>
            </a:endParaRPr>
          </a:p>
          <a:p>
            <a:r>
              <a:rPr lang="sv-SE" sz="1200">
                <a:latin typeface="+mn-lt"/>
              </a:rPr>
              <a:t>Förhållningssätt kan beskrivas som </a:t>
            </a:r>
            <a:r>
              <a:rPr lang="sv-SE" sz="1200" b="1">
                <a:latin typeface="+mn-lt"/>
              </a:rPr>
              <a:t>sätt att tänka som påverkar våra resonemang, attityder och agerande</a:t>
            </a:r>
            <a:r>
              <a:rPr lang="sv-SE" sz="1200">
                <a:latin typeface="+mn-lt"/>
              </a:rPr>
              <a:t>. De kan ses som </a:t>
            </a:r>
            <a:r>
              <a:rPr lang="sv-SE" sz="1200" b="1">
                <a:latin typeface="+mn-lt"/>
              </a:rPr>
              <a:t>mentala kompasser </a:t>
            </a:r>
            <a:r>
              <a:rPr lang="sv-SE" sz="1200">
                <a:latin typeface="+mn-lt"/>
              </a:rPr>
              <a:t>som vägleder vårt tänkande och våra handlingar på ett konstruktivt sätt. </a:t>
            </a:r>
          </a:p>
          <a:p>
            <a:endParaRPr lang="sv-SE" sz="1200">
              <a:latin typeface="+mn-lt"/>
            </a:endParaRPr>
          </a:p>
          <a:p>
            <a:r>
              <a:rPr lang="sv-SE" sz="1200">
                <a:latin typeface="+mn-lt"/>
              </a:rPr>
              <a:t>Syftet med förhållningssätten är att de ska motverka vanliga brister vid hanteringen av samhällsstörningar i fredstid och under höjd beredskap.</a:t>
            </a:r>
          </a:p>
          <a:p>
            <a:endParaRPr lang="sv-SE"/>
          </a:p>
        </p:txBody>
      </p:sp>
      <p:sp>
        <p:nvSpPr>
          <p:cNvPr id="4" name="Platshållare för bildnummer 3"/>
          <p:cNvSpPr>
            <a:spLocks noGrp="1"/>
          </p:cNvSpPr>
          <p:nvPr>
            <p:ph type="sldNum" sz="quarter" idx="5"/>
          </p:nvPr>
        </p:nvSpPr>
        <p:spPr/>
        <p:txBody>
          <a:bodyPr/>
          <a:lstStyle/>
          <a:p>
            <a:fld id="{0FEE7F17-5DEB-3E46-8025-E8F2E62C82D3}" type="slidenum">
              <a:t>13</a:t>
            </a:fld>
            <a:endParaRPr lang="sv-SE"/>
          </a:p>
        </p:txBody>
      </p:sp>
    </p:spTree>
    <p:extLst>
      <p:ext uri="{BB962C8B-B14F-4D97-AF65-F5344CB8AC3E}">
        <p14:creationId xmlns:p14="http://schemas.microsoft.com/office/powerpoint/2010/main" val="1929712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Förhållningssätt vid aktörsgemensam hantering</a:t>
            </a:r>
            <a:br>
              <a:rPr lang="sv-SE" dirty="0"/>
            </a:br>
            <a:endParaRPr lang="sv-SE" dirty="0"/>
          </a:p>
          <a:p>
            <a:r>
              <a:rPr lang="sv-SE" dirty="0"/>
              <a:t>Inriktning och samordning vid aktörsgemensam hantering</a:t>
            </a:r>
          </a:p>
          <a:p>
            <a:endParaRPr lang="sv-SE" dirty="0"/>
          </a:p>
          <a:p>
            <a:r>
              <a:rPr lang="sv-SE" dirty="0"/>
              <a:t>Lägesbild vid aktörsgemensam hantering</a:t>
            </a:r>
          </a:p>
          <a:p>
            <a:endParaRPr lang="sv-SE" dirty="0"/>
          </a:p>
          <a:p>
            <a:r>
              <a:rPr lang="sv-SE" dirty="0">
                <a:solidFill>
                  <a:schemeClr val="bg1"/>
                </a:solidFill>
              </a:rPr>
              <a:t>Kriskommunikation vid aktörsgemensam hantering</a:t>
            </a:r>
          </a:p>
          <a:p>
            <a:endParaRPr lang="sv-SE"/>
          </a:p>
        </p:txBody>
      </p:sp>
      <p:sp>
        <p:nvSpPr>
          <p:cNvPr id="4" name="Platshållare för bildnummer 3"/>
          <p:cNvSpPr>
            <a:spLocks noGrp="1"/>
          </p:cNvSpPr>
          <p:nvPr>
            <p:ph type="sldNum" sz="quarter" idx="5"/>
          </p:nvPr>
        </p:nvSpPr>
        <p:spPr/>
        <p:txBody>
          <a:bodyPr/>
          <a:lstStyle/>
          <a:p>
            <a:fld id="{0FEE7F17-5DEB-3E46-8025-E8F2E62C82D3}" type="slidenum">
              <a:t>19</a:t>
            </a:fld>
            <a:endParaRPr lang="sv-SE"/>
          </a:p>
        </p:txBody>
      </p:sp>
    </p:spTree>
    <p:extLst>
      <p:ext uri="{BB962C8B-B14F-4D97-AF65-F5344CB8AC3E}">
        <p14:creationId xmlns:p14="http://schemas.microsoft.com/office/powerpoint/2010/main" val="22176545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1.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1.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349DFD48-7E48-E31F-AB81-E84FE5ACAFE9}"/>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C23CA8D-7027-2FDA-1B04-E0AA9845AD60}"/>
              </a:ext>
            </a:extLst>
          </p:cNvPr>
          <p:cNvSpPr>
            <a:spLocks noGrp="1"/>
          </p:cNvSpPr>
          <p:nvPr>
            <p:ph type="ctrTitle" hasCustomPrompt="1"/>
          </p:nvPr>
        </p:nvSpPr>
        <p:spPr>
          <a:xfrm>
            <a:off x="1432560" y="3106759"/>
            <a:ext cx="9144000" cy="723245"/>
          </a:xfrm>
        </p:spPr>
        <p:txBody>
          <a:bodyPr anchor="b">
            <a:noAutofit/>
          </a:bodyPr>
          <a:lstStyle>
            <a:lvl1pPr algn="l">
              <a:defRPr sz="4000" b="1"/>
            </a:lvl1pPr>
          </a:lstStyle>
          <a:p>
            <a:r>
              <a:rPr lang="sv-SE"/>
              <a:t>Namn på presentation</a:t>
            </a:r>
            <a:endParaRPr lang="en-US"/>
          </a:p>
        </p:txBody>
      </p:sp>
      <p:sp>
        <p:nvSpPr>
          <p:cNvPr id="3" name="Underrubrik 2">
            <a:extLst>
              <a:ext uri="{FF2B5EF4-FFF2-40B4-BE49-F238E27FC236}">
                <a16:creationId xmlns:a16="http://schemas.microsoft.com/office/drawing/2014/main" id="{5A3E1ABC-EA39-D489-EC88-A962717309DB}"/>
              </a:ext>
            </a:extLst>
          </p:cNvPr>
          <p:cNvSpPr>
            <a:spLocks noGrp="1"/>
          </p:cNvSpPr>
          <p:nvPr>
            <p:ph type="subTitle" idx="1" hasCustomPrompt="1"/>
          </p:nvPr>
        </p:nvSpPr>
        <p:spPr>
          <a:xfrm>
            <a:off x="1432560" y="2618935"/>
            <a:ext cx="9144000" cy="487824"/>
          </a:xfrm>
        </p:spPr>
        <p:txBody>
          <a:bodyPr>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Checklistor och mallar</a:t>
            </a:r>
            <a:endParaRPr lang="en-US"/>
          </a:p>
        </p:txBody>
      </p:sp>
      <p:pic>
        <p:nvPicPr>
          <p:cNvPr id="4" name="Bildobjekt 7">
            <a:extLst>
              <a:ext uri="{FF2B5EF4-FFF2-40B4-BE49-F238E27FC236}">
                <a16:creationId xmlns:a16="http://schemas.microsoft.com/office/drawing/2014/main" id="{E2EADC11-D720-26F5-2D0D-4D5C950FD8B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7" name="Bildobjekt 6">
            <a:extLst>
              <a:ext uri="{FF2B5EF4-FFF2-40B4-BE49-F238E27FC236}">
                <a16:creationId xmlns:a16="http://schemas.microsoft.com/office/drawing/2014/main" id="{EC6AF050-F991-7113-6F5E-40758FE2EFC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09207" y="230188"/>
            <a:ext cx="749300" cy="584200"/>
          </a:xfrm>
          <a:prstGeom prst="rect">
            <a:avLst/>
          </a:prstGeom>
        </p:spPr>
      </p:pic>
      <p:sp>
        <p:nvSpPr>
          <p:cNvPr id="5" name="Rubrik 1">
            <a:extLst>
              <a:ext uri="{FF2B5EF4-FFF2-40B4-BE49-F238E27FC236}">
                <a16:creationId xmlns:a16="http://schemas.microsoft.com/office/drawing/2014/main" id="{4993F7E7-489F-9560-91E4-8D7F9FFFEA6E}"/>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6" name="Underrubrik 2">
            <a:extLst>
              <a:ext uri="{FF2B5EF4-FFF2-40B4-BE49-F238E27FC236}">
                <a16:creationId xmlns:a16="http://schemas.microsoft.com/office/drawing/2014/main" id="{9E1FFEBF-DC2E-E766-1249-456A8E8F9DE3}"/>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8" name="Rektangel 7">
            <a:extLst>
              <a:ext uri="{FF2B5EF4-FFF2-40B4-BE49-F238E27FC236}">
                <a16:creationId xmlns:a16="http://schemas.microsoft.com/office/drawing/2014/main" id="{833CD214-E350-A4BB-29A5-C5BC3CAE9720}"/>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27104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443858" y="6047117"/>
            <a:ext cx="1328022" cy="464400"/>
          </a:xfrm>
          <a:prstGeom prst="rect">
            <a:avLst/>
          </a:prstGeom>
        </p:spPr>
      </p:pic>
      <p:sp>
        <p:nvSpPr>
          <p:cNvPr id="2" name="Rubrik 1">
            <a:extLst>
              <a:ext uri="{FF2B5EF4-FFF2-40B4-BE49-F238E27FC236}">
                <a16:creationId xmlns:a16="http://schemas.microsoft.com/office/drawing/2014/main" id="{52F2BC73-4E35-E71E-D43D-18F1DFD5FF4F}"/>
              </a:ext>
            </a:extLst>
          </p:cNvPr>
          <p:cNvSpPr>
            <a:spLocks noGrp="1"/>
          </p:cNvSpPr>
          <p:nvPr>
            <p:ph type="title"/>
            <p:custDataLst>
              <p:tags r:id="rId1"/>
            </p:custDataLst>
          </p:nvPr>
        </p:nvSpPr>
        <p:spPr>
          <a:xfrm>
            <a:off x="1416050" y="2155032"/>
            <a:ext cx="8806426" cy="1273968"/>
          </a:xfrm>
          <a:prstGeom prst="rect">
            <a:avLst/>
          </a:prstGeom>
        </p:spPr>
        <p:txBody>
          <a:bodyPr anchor="b"/>
          <a:lstStyle>
            <a:lvl1pPr>
              <a:defRPr sz="4000" b="1">
                <a:solidFill>
                  <a:schemeClr val="tx1"/>
                </a:solidFill>
                <a:latin typeface="+mj-lt"/>
              </a:defRPr>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8EE0C957-C07D-633A-2D93-17F207376C30}"/>
              </a:ext>
            </a:extLst>
          </p:cNvPr>
          <p:cNvSpPr>
            <a:spLocks noGrp="1"/>
          </p:cNvSpPr>
          <p:nvPr>
            <p:ph type="body" idx="1"/>
            <p:custDataLst>
              <p:tags r:id="rId2"/>
            </p:custDataLst>
          </p:nvPr>
        </p:nvSpPr>
        <p:spPr>
          <a:xfrm>
            <a:off x="1416050" y="3460777"/>
            <a:ext cx="8806426" cy="633743"/>
          </a:xfrm>
          <a:prstGeom prst="rect">
            <a:avLst/>
          </a:prstGeo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pic>
        <p:nvPicPr>
          <p:cNvPr id="4" name="Bildobjekt 3">
            <a:extLst>
              <a:ext uri="{FF2B5EF4-FFF2-40B4-BE49-F238E27FC236}">
                <a16:creationId xmlns:a16="http://schemas.microsoft.com/office/drawing/2014/main" id="{43140FF2-3E14-F4BA-BF48-661619FE22B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12767" y="261938"/>
            <a:ext cx="596900" cy="457200"/>
          </a:xfrm>
          <a:prstGeom prst="rect">
            <a:avLst/>
          </a:prstGeom>
        </p:spPr>
      </p:pic>
      <p:sp>
        <p:nvSpPr>
          <p:cNvPr id="5" name="Rubrik 1">
            <a:extLst>
              <a:ext uri="{FF2B5EF4-FFF2-40B4-BE49-F238E27FC236}">
                <a16:creationId xmlns:a16="http://schemas.microsoft.com/office/drawing/2014/main" id="{8C5DFC9D-C2D9-C12C-F93F-C341AA3DFE3C}"/>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6" name="Underrubrik 2">
            <a:extLst>
              <a:ext uri="{FF2B5EF4-FFF2-40B4-BE49-F238E27FC236}">
                <a16:creationId xmlns:a16="http://schemas.microsoft.com/office/drawing/2014/main" id="{517A0C0B-22E1-A462-25A2-DA19BA6D04BA}"/>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7" name="Rektangel 6">
            <a:extLst>
              <a:ext uri="{FF2B5EF4-FFF2-40B4-BE49-F238E27FC236}">
                <a16:creationId xmlns:a16="http://schemas.microsoft.com/office/drawing/2014/main" id="{48EF81DB-0CC6-C6C3-2491-45DCF33DD6FA}"/>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44199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sp>
        <p:nvSpPr>
          <p:cNvPr id="4" name="Rubrik 1">
            <a:extLst>
              <a:ext uri="{FF2B5EF4-FFF2-40B4-BE49-F238E27FC236}">
                <a16:creationId xmlns:a16="http://schemas.microsoft.com/office/drawing/2014/main" id="{4BFF3614-DF96-023A-53F4-CD0AB967FB74}"/>
              </a:ext>
            </a:extLst>
          </p:cNvPr>
          <p:cNvSpPr>
            <a:spLocks noGrp="1"/>
          </p:cNvSpPr>
          <p:nvPr>
            <p:ph type="title" hasCustomPrompt="1"/>
          </p:nvPr>
        </p:nvSpPr>
        <p:spPr>
          <a:xfrm>
            <a:off x="1678671" y="681038"/>
            <a:ext cx="8597864" cy="541926"/>
          </a:xfrm>
          <a:prstGeom prst="rect">
            <a:avLst/>
          </a:prstGeom>
        </p:spPr>
        <p:txBody>
          <a:bodyPr/>
          <a:lstStyle>
            <a:lvl1pPr>
              <a:defRPr sz="3200" b="1">
                <a:solidFill>
                  <a:schemeClr val="tx1"/>
                </a:solidFill>
              </a:defRPr>
            </a:lvl1pPr>
          </a:lstStyle>
          <a:p>
            <a:r>
              <a:rPr lang="sv-SE" dirty="0"/>
              <a:t>Klicka här för att ändra format</a:t>
            </a:r>
          </a:p>
        </p:txBody>
      </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443858" y="6047117"/>
            <a:ext cx="1328022" cy="464400"/>
          </a:xfrm>
          <a:prstGeom prst="rect">
            <a:avLst/>
          </a:prstGeom>
        </p:spPr>
      </p:pic>
      <p:sp>
        <p:nvSpPr>
          <p:cNvPr id="2" name="Platshållare för innehåll 2">
            <a:extLst>
              <a:ext uri="{FF2B5EF4-FFF2-40B4-BE49-F238E27FC236}">
                <a16:creationId xmlns:a16="http://schemas.microsoft.com/office/drawing/2014/main" id="{DF2D06B1-DCB1-241D-2255-566BA6BAFCB1}"/>
              </a:ext>
            </a:extLst>
          </p:cNvPr>
          <p:cNvSpPr>
            <a:spLocks noGrp="1"/>
          </p:cNvSpPr>
          <p:nvPr>
            <p:ph sz="half" idx="1" hasCustomPrompt="1"/>
            <p:custDataLst>
              <p:tags r:id="rId1"/>
            </p:custDataLst>
          </p:nvPr>
        </p:nvSpPr>
        <p:spPr>
          <a:xfrm>
            <a:off x="1674916" y="1467530"/>
            <a:ext cx="4196495" cy="3574027"/>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innehåll 3">
            <a:extLst>
              <a:ext uri="{FF2B5EF4-FFF2-40B4-BE49-F238E27FC236}">
                <a16:creationId xmlns:a16="http://schemas.microsoft.com/office/drawing/2014/main" id="{4CC74606-9AC2-39F1-0619-9AC0BD35E30B}"/>
              </a:ext>
            </a:extLst>
          </p:cNvPr>
          <p:cNvSpPr>
            <a:spLocks noGrp="1"/>
          </p:cNvSpPr>
          <p:nvPr>
            <p:ph sz="half" idx="11"/>
            <p:custDataLst>
              <p:tags r:id="rId2"/>
            </p:custDataLst>
          </p:nvPr>
        </p:nvSpPr>
        <p:spPr>
          <a:xfrm>
            <a:off x="6080040" y="1467530"/>
            <a:ext cx="4196495" cy="3574027"/>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9" name="Bildobjekt 8">
            <a:extLst>
              <a:ext uri="{FF2B5EF4-FFF2-40B4-BE49-F238E27FC236}">
                <a16:creationId xmlns:a16="http://schemas.microsoft.com/office/drawing/2014/main" id="{CF3339DB-A857-8747-DDF1-1CDA7D08445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312767" y="261938"/>
            <a:ext cx="596900" cy="457200"/>
          </a:xfrm>
          <a:prstGeom prst="rect">
            <a:avLst/>
          </a:prstGeom>
        </p:spPr>
      </p:pic>
      <p:sp>
        <p:nvSpPr>
          <p:cNvPr id="5" name="Rubrik 1">
            <a:extLst>
              <a:ext uri="{FF2B5EF4-FFF2-40B4-BE49-F238E27FC236}">
                <a16:creationId xmlns:a16="http://schemas.microsoft.com/office/drawing/2014/main" id="{0B47EDA5-C55B-FA7A-EE68-18F9722CFD50}"/>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6" name="Underrubrik 2">
            <a:extLst>
              <a:ext uri="{FF2B5EF4-FFF2-40B4-BE49-F238E27FC236}">
                <a16:creationId xmlns:a16="http://schemas.microsoft.com/office/drawing/2014/main" id="{A1D3D9E8-5D5B-2C75-8362-5BC014EB889C}"/>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7" name="Rektangel 6">
            <a:extLst>
              <a:ext uri="{FF2B5EF4-FFF2-40B4-BE49-F238E27FC236}">
                <a16:creationId xmlns:a16="http://schemas.microsoft.com/office/drawing/2014/main" id="{0D496D82-2E5E-350A-A03A-16A7FCEFD7CE}"/>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77565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sp>
        <p:nvSpPr>
          <p:cNvPr id="5" name="Rubrik 1">
            <a:extLst>
              <a:ext uri="{FF2B5EF4-FFF2-40B4-BE49-F238E27FC236}">
                <a16:creationId xmlns:a16="http://schemas.microsoft.com/office/drawing/2014/main" id="{EB09906A-9F81-C2DD-2E0C-1D4E7AC0E8D6}"/>
              </a:ext>
            </a:extLst>
          </p:cNvPr>
          <p:cNvSpPr>
            <a:spLocks noGrp="1"/>
          </p:cNvSpPr>
          <p:nvPr>
            <p:ph type="title" hasCustomPrompt="1"/>
          </p:nvPr>
        </p:nvSpPr>
        <p:spPr>
          <a:xfrm>
            <a:off x="1515041" y="844667"/>
            <a:ext cx="8543806" cy="541926"/>
          </a:xfrm>
          <a:prstGeom prst="rect">
            <a:avLst/>
          </a:prstGeom>
        </p:spPr>
        <p:txBody>
          <a:bodyPr/>
          <a:lstStyle>
            <a:lvl1pPr>
              <a:defRPr sz="3200" b="1">
                <a:solidFill>
                  <a:schemeClr val="tx1"/>
                </a:solidFill>
              </a:defRPr>
            </a:lvl1pPr>
          </a:lstStyle>
          <a:p>
            <a:r>
              <a:rPr lang="sv-SE" dirty="0"/>
              <a:t>Klicka här för att ändra format</a:t>
            </a:r>
          </a:p>
        </p:txBody>
      </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4" name="Bildobjekt 3">
            <a:extLst>
              <a:ext uri="{FF2B5EF4-FFF2-40B4-BE49-F238E27FC236}">
                <a16:creationId xmlns:a16="http://schemas.microsoft.com/office/drawing/2014/main" id="{C6761BF5-013D-B833-5619-C7D07DB8035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312767" y="261938"/>
            <a:ext cx="596900" cy="457200"/>
          </a:xfrm>
          <a:prstGeom prst="rect">
            <a:avLst/>
          </a:prstGeom>
        </p:spPr>
      </p:pic>
      <p:sp>
        <p:nvSpPr>
          <p:cNvPr id="2" name="Rubrik 1">
            <a:extLst>
              <a:ext uri="{FF2B5EF4-FFF2-40B4-BE49-F238E27FC236}">
                <a16:creationId xmlns:a16="http://schemas.microsoft.com/office/drawing/2014/main" id="{A97F27FE-7778-81E4-BBCA-92D5B6D2850C}"/>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3" name="Underrubrik 2">
            <a:extLst>
              <a:ext uri="{FF2B5EF4-FFF2-40B4-BE49-F238E27FC236}">
                <a16:creationId xmlns:a16="http://schemas.microsoft.com/office/drawing/2014/main" id="{9DCCDF06-F901-08A0-C01F-178E7454F115}"/>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6" name="Rektangel 5">
            <a:extLst>
              <a:ext uri="{FF2B5EF4-FFF2-40B4-BE49-F238E27FC236}">
                <a16:creationId xmlns:a16="http://schemas.microsoft.com/office/drawing/2014/main" id="{E272A8FD-7062-A7B3-958D-2F33895DC5D2}"/>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17893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4" name="Bildobjekt 3">
            <a:extLst>
              <a:ext uri="{FF2B5EF4-FFF2-40B4-BE49-F238E27FC236}">
                <a16:creationId xmlns:a16="http://schemas.microsoft.com/office/drawing/2014/main" id="{D255432C-2C9F-852C-0480-34745C393D4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312767" y="261938"/>
            <a:ext cx="596900" cy="457200"/>
          </a:xfrm>
          <a:prstGeom prst="rect">
            <a:avLst/>
          </a:prstGeom>
        </p:spPr>
      </p:pic>
      <p:sp>
        <p:nvSpPr>
          <p:cNvPr id="2" name="Rubrik 1">
            <a:extLst>
              <a:ext uri="{FF2B5EF4-FFF2-40B4-BE49-F238E27FC236}">
                <a16:creationId xmlns:a16="http://schemas.microsoft.com/office/drawing/2014/main" id="{2BD80D22-93FF-9CCB-0A0F-A5525F00B7F5}"/>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3" name="Underrubrik 2">
            <a:extLst>
              <a:ext uri="{FF2B5EF4-FFF2-40B4-BE49-F238E27FC236}">
                <a16:creationId xmlns:a16="http://schemas.microsoft.com/office/drawing/2014/main" id="{5767D437-CC9E-9A5B-0EB3-D06EBCDC0E18}"/>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5" name="Rektangel 4">
            <a:extLst>
              <a:ext uri="{FF2B5EF4-FFF2-40B4-BE49-F238E27FC236}">
                <a16:creationId xmlns:a16="http://schemas.microsoft.com/office/drawing/2014/main" id="{BA934841-7263-59B8-FFDC-3EFB9C3EFC53}"/>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35969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Rubrikbi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2E320E9-AEA0-9796-D621-DBD2C38B1DDB}"/>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86088762-EEF3-EDB0-420B-A0A72515AA4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1" cy="464400"/>
          </a:xfrm>
          <a:prstGeom prst="rect">
            <a:avLst/>
          </a:prstGeom>
        </p:spPr>
      </p:pic>
      <p:pic>
        <p:nvPicPr>
          <p:cNvPr id="9" name="Bildobjekt 8">
            <a:extLst>
              <a:ext uri="{FF2B5EF4-FFF2-40B4-BE49-F238E27FC236}">
                <a16:creationId xmlns:a16="http://schemas.microsoft.com/office/drawing/2014/main" id="{F95DE4A0-DEE8-5596-C612-16255648E1D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353800" y="300038"/>
            <a:ext cx="508000" cy="381000"/>
          </a:xfrm>
          <a:prstGeom prst="rect">
            <a:avLst/>
          </a:prstGeom>
        </p:spPr>
      </p:pic>
      <p:sp>
        <p:nvSpPr>
          <p:cNvPr id="2" name="Rubrik 1">
            <a:extLst>
              <a:ext uri="{FF2B5EF4-FFF2-40B4-BE49-F238E27FC236}">
                <a16:creationId xmlns:a16="http://schemas.microsoft.com/office/drawing/2014/main" id="{FC23CA8D-7027-2FDA-1B04-E0AA9845AD60}"/>
              </a:ext>
            </a:extLst>
          </p:cNvPr>
          <p:cNvSpPr>
            <a:spLocks noGrp="1"/>
          </p:cNvSpPr>
          <p:nvPr>
            <p:ph type="ctrTitle" hasCustomPrompt="1"/>
          </p:nvPr>
        </p:nvSpPr>
        <p:spPr>
          <a:xfrm>
            <a:off x="1432560" y="3106759"/>
            <a:ext cx="9144000" cy="723245"/>
          </a:xfrm>
        </p:spPr>
        <p:txBody>
          <a:bodyPr anchor="b">
            <a:noAutofit/>
          </a:bodyPr>
          <a:lstStyle>
            <a:lvl1pPr algn="l">
              <a:defRPr sz="4000" b="1">
                <a:solidFill>
                  <a:schemeClr val="bg1"/>
                </a:solidFill>
              </a:defRPr>
            </a:lvl1pPr>
          </a:lstStyle>
          <a:p>
            <a:r>
              <a:rPr lang="sv-SE"/>
              <a:t>Klicka här för att ändra format</a:t>
            </a:r>
            <a:endParaRPr lang="en-US"/>
          </a:p>
        </p:txBody>
      </p:sp>
      <p:sp>
        <p:nvSpPr>
          <p:cNvPr id="3" name="Underrubrik 2">
            <a:extLst>
              <a:ext uri="{FF2B5EF4-FFF2-40B4-BE49-F238E27FC236}">
                <a16:creationId xmlns:a16="http://schemas.microsoft.com/office/drawing/2014/main" id="{5A3E1ABC-EA39-D489-EC88-A962717309DB}"/>
              </a:ext>
            </a:extLst>
          </p:cNvPr>
          <p:cNvSpPr>
            <a:spLocks noGrp="1"/>
          </p:cNvSpPr>
          <p:nvPr>
            <p:ph type="subTitle" idx="1" hasCustomPrompt="1"/>
          </p:nvPr>
        </p:nvSpPr>
        <p:spPr>
          <a:xfrm>
            <a:off x="1432560" y="2618935"/>
            <a:ext cx="9144000" cy="487824"/>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Gemensamma grunder</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endParaRPr lang="en-US"/>
          </a:p>
        </p:txBody>
      </p:sp>
      <p:sp>
        <p:nvSpPr>
          <p:cNvPr id="4" name="Rubrik 1">
            <a:extLst>
              <a:ext uri="{FF2B5EF4-FFF2-40B4-BE49-F238E27FC236}">
                <a16:creationId xmlns:a16="http://schemas.microsoft.com/office/drawing/2014/main" id="{EB26784A-2751-B0BC-4E21-751BCC0538DF}"/>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solidFill>
                  <a:schemeClr val="bg1"/>
                </a:solidFill>
                <a:latin typeface="+mn-lt"/>
              </a:rPr>
              <a:t>Gemensamma grunder</a:t>
            </a:r>
          </a:p>
        </p:txBody>
      </p:sp>
      <p:sp>
        <p:nvSpPr>
          <p:cNvPr id="5" name="Underrubrik 2">
            <a:extLst>
              <a:ext uri="{FF2B5EF4-FFF2-40B4-BE49-F238E27FC236}">
                <a16:creationId xmlns:a16="http://schemas.microsoft.com/office/drawing/2014/main" id="{6946B629-51CE-9426-6BD7-85415EA19885}"/>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solidFill>
                  <a:schemeClr val="bg1"/>
                </a:solidFill>
                <a:latin typeface="+mj-lt"/>
              </a:rPr>
              <a:t>Guide</a:t>
            </a:r>
          </a:p>
        </p:txBody>
      </p:sp>
      <p:sp>
        <p:nvSpPr>
          <p:cNvPr id="6" name="Rektangel 5">
            <a:extLst>
              <a:ext uri="{FF2B5EF4-FFF2-40B4-BE49-F238E27FC236}">
                <a16:creationId xmlns:a16="http://schemas.microsoft.com/office/drawing/2014/main" id="{55C0F69D-F86A-D252-1CF1-2F8FBD81B080}"/>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48656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m sida">
    <p:spTree>
      <p:nvGrpSpPr>
        <p:cNvPr id="1" name=""/>
        <p:cNvGrpSpPr/>
        <p:nvPr/>
      </p:nvGrpSpPr>
      <p:grpSpPr>
        <a:xfrm>
          <a:off x="0" y="0"/>
          <a:ext cx="0" cy="0"/>
          <a:chOff x="0" y="0"/>
          <a:chExt cx="0" cy="0"/>
        </a:xfrm>
      </p:grpSpPr>
      <p:pic>
        <p:nvPicPr>
          <p:cNvPr id="5" name="Bildobjekt 7">
            <a:extLst>
              <a:ext uri="{FF2B5EF4-FFF2-40B4-BE49-F238E27FC236}">
                <a16:creationId xmlns:a16="http://schemas.microsoft.com/office/drawing/2014/main" id="{88097413-362C-9CE4-F7F2-18D282DFF57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6" name="Bildobjekt 5">
            <a:extLst>
              <a:ext uri="{FF2B5EF4-FFF2-40B4-BE49-F238E27FC236}">
                <a16:creationId xmlns:a16="http://schemas.microsoft.com/office/drawing/2014/main" id="{C90E9EA2-0F19-FE50-5040-5F8EDB7C169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312767" y="261938"/>
            <a:ext cx="596900" cy="457200"/>
          </a:xfrm>
          <a:prstGeom prst="rect">
            <a:avLst/>
          </a:prstGeom>
        </p:spPr>
      </p:pic>
      <p:sp>
        <p:nvSpPr>
          <p:cNvPr id="2" name="Rubrik 1">
            <a:extLst>
              <a:ext uri="{FF2B5EF4-FFF2-40B4-BE49-F238E27FC236}">
                <a16:creationId xmlns:a16="http://schemas.microsoft.com/office/drawing/2014/main" id="{AC6BE91B-CBC8-8DED-2143-DA8CAF1D18AE}"/>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3" name="Underrubrik 2">
            <a:extLst>
              <a:ext uri="{FF2B5EF4-FFF2-40B4-BE49-F238E27FC236}">
                <a16:creationId xmlns:a16="http://schemas.microsoft.com/office/drawing/2014/main" id="{16B40385-FDEA-4AD7-37E3-DBA6DD0F3D2C}"/>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4" name="Rektangel 3">
            <a:extLst>
              <a:ext uri="{FF2B5EF4-FFF2-40B4-BE49-F238E27FC236}">
                <a16:creationId xmlns:a16="http://schemas.microsoft.com/office/drawing/2014/main" id="{F11CAAA6-D7BF-8E27-121A-6DD6DBABE398}"/>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47088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Rubrikbi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0DC3FE5-C63A-BC15-B658-4C246E0F586C}"/>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1">
            <a:extLst>
              <a:ext uri="{FF2B5EF4-FFF2-40B4-BE49-F238E27FC236}">
                <a16:creationId xmlns:a16="http://schemas.microsoft.com/office/drawing/2014/main" id="{0CC2D943-5636-B269-DE11-8F598769F5EB}"/>
              </a:ext>
            </a:extLst>
          </p:cNvPr>
          <p:cNvSpPr>
            <a:spLocks noGrp="1"/>
          </p:cNvSpPr>
          <p:nvPr>
            <p:ph type="ctrTitle" hasCustomPrompt="1"/>
          </p:nvPr>
        </p:nvSpPr>
        <p:spPr>
          <a:xfrm>
            <a:off x="1432560" y="3106759"/>
            <a:ext cx="9144000" cy="723245"/>
          </a:xfrm>
        </p:spPr>
        <p:txBody>
          <a:bodyPr anchor="b"/>
          <a:lstStyle>
            <a:lvl1pPr algn="l">
              <a:defRPr sz="4000" b="1"/>
            </a:lvl1pPr>
          </a:lstStyle>
          <a:p>
            <a:r>
              <a:rPr lang="sv-SE"/>
              <a:t>Namn på presentation</a:t>
            </a:r>
            <a:endParaRPr lang="en-US"/>
          </a:p>
        </p:txBody>
      </p:sp>
      <p:sp>
        <p:nvSpPr>
          <p:cNvPr id="10" name="Underrubrik 2">
            <a:extLst>
              <a:ext uri="{FF2B5EF4-FFF2-40B4-BE49-F238E27FC236}">
                <a16:creationId xmlns:a16="http://schemas.microsoft.com/office/drawing/2014/main" id="{F9431811-FBD2-E573-F62E-143472D371E3}"/>
              </a:ext>
            </a:extLst>
          </p:cNvPr>
          <p:cNvSpPr>
            <a:spLocks noGrp="1"/>
          </p:cNvSpPr>
          <p:nvPr>
            <p:ph type="subTitle" idx="1" hasCustomPrompt="1"/>
          </p:nvPr>
        </p:nvSpPr>
        <p:spPr>
          <a:xfrm>
            <a:off x="1432560" y="2618935"/>
            <a:ext cx="9144000" cy="48782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Förhållningssätt</a:t>
            </a:r>
            <a:endParaRPr lang="en-US"/>
          </a:p>
        </p:txBody>
      </p:sp>
      <p:pic>
        <p:nvPicPr>
          <p:cNvPr id="3" name="Bildobjekt 7">
            <a:extLst>
              <a:ext uri="{FF2B5EF4-FFF2-40B4-BE49-F238E27FC236}">
                <a16:creationId xmlns:a16="http://schemas.microsoft.com/office/drawing/2014/main" id="{9A0A0358-EBDD-6CC7-239A-D79B053C915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5" name="Bildobjekt 4">
            <a:extLst>
              <a:ext uri="{FF2B5EF4-FFF2-40B4-BE49-F238E27FC236}">
                <a16:creationId xmlns:a16="http://schemas.microsoft.com/office/drawing/2014/main" id="{BA3472AE-C2CE-6032-3758-02228CD6FDB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
        <p:nvSpPr>
          <p:cNvPr id="2" name="Rubrik 1">
            <a:extLst>
              <a:ext uri="{FF2B5EF4-FFF2-40B4-BE49-F238E27FC236}">
                <a16:creationId xmlns:a16="http://schemas.microsoft.com/office/drawing/2014/main" id="{A434B3BE-EF11-3012-75F9-ADB6B1CCA48B}"/>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4" name="Underrubrik 2">
            <a:extLst>
              <a:ext uri="{FF2B5EF4-FFF2-40B4-BE49-F238E27FC236}">
                <a16:creationId xmlns:a16="http://schemas.microsoft.com/office/drawing/2014/main" id="{D36AE78E-217B-1B01-B01B-CCC3A8918805}"/>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6" name="Rektangel 5">
            <a:extLst>
              <a:ext uri="{FF2B5EF4-FFF2-40B4-BE49-F238E27FC236}">
                <a16:creationId xmlns:a16="http://schemas.microsoft.com/office/drawing/2014/main" id="{659A3B23-15FF-BB82-BAD1-85B1EEA615E5}"/>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99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sp>
        <p:nvSpPr>
          <p:cNvPr id="5" name="Rubrik 1">
            <a:extLst>
              <a:ext uri="{FF2B5EF4-FFF2-40B4-BE49-F238E27FC236}">
                <a16:creationId xmlns:a16="http://schemas.microsoft.com/office/drawing/2014/main" id="{BC346CE2-07CD-41E2-DA17-61A683C3EFAF}"/>
              </a:ext>
            </a:extLst>
          </p:cNvPr>
          <p:cNvSpPr>
            <a:spLocks noGrp="1"/>
          </p:cNvSpPr>
          <p:nvPr>
            <p:ph type="title" hasCustomPrompt="1"/>
          </p:nvPr>
        </p:nvSpPr>
        <p:spPr>
          <a:xfrm>
            <a:off x="1678670" y="844667"/>
            <a:ext cx="8543806" cy="541926"/>
          </a:xfrm>
          <a:prstGeom prst="rect">
            <a:avLst/>
          </a:prstGeom>
        </p:spPr>
        <p:txBody>
          <a:bodyPr/>
          <a:lstStyle>
            <a:lvl1pPr>
              <a:defRPr sz="3200" b="1">
                <a:solidFill>
                  <a:schemeClr val="tx1"/>
                </a:solidFill>
              </a:defRPr>
            </a:lvl1pPr>
          </a:lstStyle>
          <a:p>
            <a:r>
              <a:rPr lang="sv-SE" dirty="0"/>
              <a:t>Klicka här för att ändra format</a:t>
            </a:r>
          </a:p>
        </p:txBody>
      </p:sp>
      <p:sp>
        <p:nvSpPr>
          <p:cNvPr id="6" name="Platshållare för innehåll 2">
            <a:extLst>
              <a:ext uri="{FF2B5EF4-FFF2-40B4-BE49-F238E27FC236}">
                <a16:creationId xmlns:a16="http://schemas.microsoft.com/office/drawing/2014/main" id="{21995352-94D7-3C73-AA49-CF6ADD35EE95}"/>
              </a:ext>
            </a:extLst>
          </p:cNvPr>
          <p:cNvSpPr>
            <a:spLocks noGrp="1"/>
          </p:cNvSpPr>
          <p:nvPr>
            <p:ph idx="1"/>
          </p:nvPr>
        </p:nvSpPr>
        <p:spPr>
          <a:xfrm>
            <a:off x="1678669" y="1595206"/>
            <a:ext cx="8543807" cy="4351338"/>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4" name="Bildobjekt 3">
            <a:extLst>
              <a:ext uri="{FF2B5EF4-FFF2-40B4-BE49-F238E27FC236}">
                <a16:creationId xmlns:a16="http://schemas.microsoft.com/office/drawing/2014/main" id="{666E91B7-4CC2-FBDF-82D6-72BCE2D25A6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
        <p:nvSpPr>
          <p:cNvPr id="2" name="Rubrik 1">
            <a:extLst>
              <a:ext uri="{FF2B5EF4-FFF2-40B4-BE49-F238E27FC236}">
                <a16:creationId xmlns:a16="http://schemas.microsoft.com/office/drawing/2014/main" id="{5A1FD423-4F0E-6A0D-9839-93F62470BE48}"/>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3" name="Underrubrik 2">
            <a:extLst>
              <a:ext uri="{FF2B5EF4-FFF2-40B4-BE49-F238E27FC236}">
                <a16:creationId xmlns:a16="http://schemas.microsoft.com/office/drawing/2014/main" id="{3AA448C2-6CFA-69FE-3F05-E98286E274CA}"/>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7" name="Rektangel 6">
            <a:extLst>
              <a:ext uri="{FF2B5EF4-FFF2-40B4-BE49-F238E27FC236}">
                <a16:creationId xmlns:a16="http://schemas.microsoft.com/office/drawing/2014/main" id="{75BB3E54-9360-F56F-5F83-5534D90FBEC6}"/>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38194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443858" y="6047117"/>
            <a:ext cx="1328022" cy="464400"/>
          </a:xfrm>
          <a:prstGeom prst="rect">
            <a:avLst/>
          </a:prstGeom>
        </p:spPr>
      </p:pic>
      <p:sp>
        <p:nvSpPr>
          <p:cNvPr id="2" name="Rubrik 1">
            <a:extLst>
              <a:ext uri="{FF2B5EF4-FFF2-40B4-BE49-F238E27FC236}">
                <a16:creationId xmlns:a16="http://schemas.microsoft.com/office/drawing/2014/main" id="{52F2BC73-4E35-E71E-D43D-18F1DFD5FF4F}"/>
              </a:ext>
            </a:extLst>
          </p:cNvPr>
          <p:cNvSpPr>
            <a:spLocks noGrp="1"/>
          </p:cNvSpPr>
          <p:nvPr>
            <p:ph type="title"/>
            <p:custDataLst>
              <p:tags r:id="rId1"/>
            </p:custDataLst>
          </p:nvPr>
        </p:nvSpPr>
        <p:spPr>
          <a:xfrm>
            <a:off x="1416050" y="2155032"/>
            <a:ext cx="8806426" cy="1273968"/>
          </a:xfrm>
          <a:prstGeom prst="rect">
            <a:avLst/>
          </a:prstGeom>
        </p:spPr>
        <p:txBody>
          <a:bodyPr anchor="b"/>
          <a:lstStyle>
            <a:lvl1pPr>
              <a:defRPr sz="4000" b="1">
                <a:solidFill>
                  <a:schemeClr val="tx1"/>
                </a:solidFill>
                <a:latin typeface="+mj-lt"/>
              </a:defRPr>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8EE0C957-C07D-633A-2D93-17F207376C30}"/>
              </a:ext>
            </a:extLst>
          </p:cNvPr>
          <p:cNvSpPr>
            <a:spLocks noGrp="1"/>
          </p:cNvSpPr>
          <p:nvPr>
            <p:ph type="body" idx="1"/>
            <p:custDataLst>
              <p:tags r:id="rId2"/>
            </p:custDataLst>
          </p:nvPr>
        </p:nvSpPr>
        <p:spPr>
          <a:xfrm>
            <a:off x="1416050" y="3460777"/>
            <a:ext cx="8806426" cy="633743"/>
          </a:xfrm>
          <a:prstGeom prst="rect">
            <a:avLst/>
          </a:prstGeo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A6152D76-6CEA-A38A-18D7-5C501DF7E15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
        <p:nvSpPr>
          <p:cNvPr id="4" name="Rubrik 1">
            <a:extLst>
              <a:ext uri="{FF2B5EF4-FFF2-40B4-BE49-F238E27FC236}">
                <a16:creationId xmlns:a16="http://schemas.microsoft.com/office/drawing/2014/main" id="{5CD96EED-38B4-D299-0E4B-2F26C8505563}"/>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5" name="Underrubrik 2">
            <a:extLst>
              <a:ext uri="{FF2B5EF4-FFF2-40B4-BE49-F238E27FC236}">
                <a16:creationId xmlns:a16="http://schemas.microsoft.com/office/drawing/2014/main" id="{8B2B409B-8354-8776-B4D8-A6F72C858387}"/>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7" name="Rektangel 6">
            <a:extLst>
              <a:ext uri="{FF2B5EF4-FFF2-40B4-BE49-F238E27FC236}">
                <a16:creationId xmlns:a16="http://schemas.microsoft.com/office/drawing/2014/main" id="{03BE6AAE-D32C-D304-447A-5F325994B0B4}"/>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73158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sp>
        <p:nvSpPr>
          <p:cNvPr id="4" name="Rubrik 1">
            <a:extLst>
              <a:ext uri="{FF2B5EF4-FFF2-40B4-BE49-F238E27FC236}">
                <a16:creationId xmlns:a16="http://schemas.microsoft.com/office/drawing/2014/main" id="{4BFF3614-DF96-023A-53F4-CD0AB967FB74}"/>
              </a:ext>
            </a:extLst>
          </p:cNvPr>
          <p:cNvSpPr>
            <a:spLocks noGrp="1"/>
          </p:cNvSpPr>
          <p:nvPr>
            <p:ph type="title" hasCustomPrompt="1"/>
          </p:nvPr>
        </p:nvSpPr>
        <p:spPr>
          <a:xfrm>
            <a:off x="1678671" y="681038"/>
            <a:ext cx="8597864" cy="541926"/>
          </a:xfrm>
          <a:prstGeom prst="rect">
            <a:avLst/>
          </a:prstGeom>
        </p:spPr>
        <p:txBody>
          <a:bodyPr/>
          <a:lstStyle>
            <a:lvl1pPr>
              <a:defRPr sz="3200" b="1">
                <a:solidFill>
                  <a:schemeClr val="tx1"/>
                </a:solidFill>
              </a:defRPr>
            </a:lvl1pPr>
          </a:lstStyle>
          <a:p>
            <a:r>
              <a:rPr lang="sv-SE" dirty="0"/>
              <a:t>Klicka här för att ändra format</a:t>
            </a:r>
          </a:p>
        </p:txBody>
      </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443858" y="6047117"/>
            <a:ext cx="1328022" cy="464400"/>
          </a:xfrm>
          <a:prstGeom prst="rect">
            <a:avLst/>
          </a:prstGeom>
        </p:spPr>
      </p:pic>
      <p:sp>
        <p:nvSpPr>
          <p:cNvPr id="2" name="Platshållare för innehåll 2">
            <a:extLst>
              <a:ext uri="{FF2B5EF4-FFF2-40B4-BE49-F238E27FC236}">
                <a16:creationId xmlns:a16="http://schemas.microsoft.com/office/drawing/2014/main" id="{DF2D06B1-DCB1-241D-2255-566BA6BAFCB1}"/>
              </a:ext>
            </a:extLst>
          </p:cNvPr>
          <p:cNvSpPr>
            <a:spLocks noGrp="1"/>
          </p:cNvSpPr>
          <p:nvPr>
            <p:ph sz="half" idx="1" hasCustomPrompt="1"/>
            <p:custDataLst>
              <p:tags r:id="rId1"/>
            </p:custDataLst>
          </p:nvPr>
        </p:nvSpPr>
        <p:spPr>
          <a:xfrm>
            <a:off x="1674916" y="1467530"/>
            <a:ext cx="4196495" cy="3574027"/>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innehåll 3">
            <a:extLst>
              <a:ext uri="{FF2B5EF4-FFF2-40B4-BE49-F238E27FC236}">
                <a16:creationId xmlns:a16="http://schemas.microsoft.com/office/drawing/2014/main" id="{4CC74606-9AC2-39F1-0619-9AC0BD35E30B}"/>
              </a:ext>
            </a:extLst>
          </p:cNvPr>
          <p:cNvSpPr>
            <a:spLocks noGrp="1"/>
          </p:cNvSpPr>
          <p:nvPr>
            <p:ph sz="half" idx="11"/>
            <p:custDataLst>
              <p:tags r:id="rId2"/>
            </p:custDataLst>
          </p:nvPr>
        </p:nvSpPr>
        <p:spPr>
          <a:xfrm>
            <a:off x="6080040" y="1467530"/>
            <a:ext cx="4196495" cy="3574027"/>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7" name="Bildobjekt 6">
            <a:extLst>
              <a:ext uri="{FF2B5EF4-FFF2-40B4-BE49-F238E27FC236}">
                <a16:creationId xmlns:a16="http://schemas.microsoft.com/office/drawing/2014/main" id="{F19EF720-1C97-6315-14B7-A68B29FA99C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
        <p:nvSpPr>
          <p:cNvPr id="5" name="Rubrik 1">
            <a:extLst>
              <a:ext uri="{FF2B5EF4-FFF2-40B4-BE49-F238E27FC236}">
                <a16:creationId xmlns:a16="http://schemas.microsoft.com/office/drawing/2014/main" id="{57BB419B-BE17-C594-0BD7-C0E1DA1780F6}"/>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6" name="Underrubrik 2">
            <a:extLst>
              <a:ext uri="{FF2B5EF4-FFF2-40B4-BE49-F238E27FC236}">
                <a16:creationId xmlns:a16="http://schemas.microsoft.com/office/drawing/2014/main" id="{50846C9B-FD3E-8A62-F31F-B435FDC85EE6}"/>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8" name="Rektangel 7">
            <a:extLst>
              <a:ext uri="{FF2B5EF4-FFF2-40B4-BE49-F238E27FC236}">
                <a16:creationId xmlns:a16="http://schemas.microsoft.com/office/drawing/2014/main" id="{2F313DEE-D240-A837-DCAD-BF24732C705D}"/>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15287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sp>
        <p:nvSpPr>
          <p:cNvPr id="5" name="Rubrik 1">
            <a:extLst>
              <a:ext uri="{FF2B5EF4-FFF2-40B4-BE49-F238E27FC236}">
                <a16:creationId xmlns:a16="http://schemas.microsoft.com/office/drawing/2014/main" id="{BC346CE2-07CD-41E2-DA17-61A683C3EFAF}"/>
              </a:ext>
            </a:extLst>
          </p:cNvPr>
          <p:cNvSpPr>
            <a:spLocks noGrp="1"/>
          </p:cNvSpPr>
          <p:nvPr>
            <p:ph type="title" hasCustomPrompt="1"/>
          </p:nvPr>
        </p:nvSpPr>
        <p:spPr>
          <a:xfrm>
            <a:off x="1678670" y="844667"/>
            <a:ext cx="8543806" cy="541926"/>
          </a:xfrm>
          <a:prstGeom prst="rect">
            <a:avLst/>
          </a:prstGeom>
        </p:spPr>
        <p:txBody>
          <a:bodyPr>
            <a:noAutofit/>
          </a:bodyPr>
          <a:lstStyle>
            <a:lvl1pPr>
              <a:defRPr sz="3200" b="1">
                <a:solidFill>
                  <a:schemeClr val="tx1"/>
                </a:solidFill>
              </a:defRPr>
            </a:lvl1pPr>
          </a:lstStyle>
          <a:p>
            <a:r>
              <a:rPr lang="sv-SE" dirty="0"/>
              <a:t>Klicka här för att ändra format</a:t>
            </a:r>
          </a:p>
        </p:txBody>
      </p:sp>
      <p:sp>
        <p:nvSpPr>
          <p:cNvPr id="6" name="Platshållare för innehåll 2">
            <a:extLst>
              <a:ext uri="{FF2B5EF4-FFF2-40B4-BE49-F238E27FC236}">
                <a16:creationId xmlns:a16="http://schemas.microsoft.com/office/drawing/2014/main" id="{21995352-94D7-3C73-AA49-CF6ADD35EE95}"/>
              </a:ext>
            </a:extLst>
          </p:cNvPr>
          <p:cNvSpPr>
            <a:spLocks noGrp="1"/>
          </p:cNvSpPr>
          <p:nvPr>
            <p:ph idx="1"/>
          </p:nvPr>
        </p:nvSpPr>
        <p:spPr>
          <a:xfrm>
            <a:off x="1678669" y="1595206"/>
            <a:ext cx="8543807" cy="4351338"/>
          </a:xfrm>
          <a:prstGeom prst="rect">
            <a:avLst/>
          </a:prstGeom>
        </p:spPr>
        <p:txBody>
          <a:bodyPr>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3" name="Bildobjekt 2">
            <a:extLst>
              <a:ext uri="{FF2B5EF4-FFF2-40B4-BE49-F238E27FC236}">
                <a16:creationId xmlns:a16="http://schemas.microsoft.com/office/drawing/2014/main" id="{17F2C6C1-E49B-A5A8-E433-E13791256C0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09207" y="230188"/>
            <a:ext cx="749300" cy="584200"/>
          </a:xfrm>
          <a:prstGeom prst="rect">
            <a:avLst/>
          </a:prstGeom>
        </p:spPr>
      </p:pic>
      <p:sp>
        <p:nvSpPr>
          <p:cNvPr id="2" name="Rubrik 1">
            <a:extLst>
              <a:ext uri="{FF2B5EF4-FFF2-40B4-BE49-F238E27FC236}">
                <a16:creationId xmlns:a16="http://schemas.microsoft.com/office/drawing/2014/main" id="{0BD692F2-2126-DF71-3E8D-88C8B630CE6B}"/>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4" name="Underrubrik 2">
            <a:extLst>
              <a:ext uri="{FF2B5EF4-FFF2-40B4-BE49-F238E27FC236}">
                <a16:creationId xmlns:a16="http://schemas.microsoft.com/office/drawing/2014/main" id="{06B3C2C3-38D2-A33B-D4AA-1C42AFCF6755}"/>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7" name="Rektangel 6">
            <a:extLst>
              <a:ext uri="{FF2B5EF4-FFF2-40B4-BE49-F238E27FC236}">
                <a16:creationId xmlns:a16="http://schemas.microsoft.com/office/drawing/2014/main" id="{95BE245D-463D-2C8A-4183-0B5DBCBFA321}"/>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09007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sp>
        <p:nvSpPr>
          <p:cNvPr id="5" name="Rubrik 1">
            <a:extLst>
              <a:ext uri="{FF2B5EF4-FFF2-40B4-BE49-F238E27FC236}">
                <a16:creationId xmlns:a16="http://schemas.microsoft.com/office/drawing/2014/main" id="{EB09906A-9F81-C2DD-2E0C-1D4E7AC0E8D6}"/>
              </a:ext>
            </a:extLst>
          </p:cNvPr>
          <p:cNvSpPr>
            <a:spLocks noGrp="1"/>
          </p:cNvSpPr>
          <p:nvPr>
            <p:ph type="title" hasCustomPrompt="1"/>
          </p:nvPr>
        </p:nvSpPr>
        <p:spPr>
          <a:xfrm>
            <a:off x="1515041" y="844667"/>
            <a:ext cx="8543806" cy="541926"/>
          </a:xfrm>
          <a:prstGeom prst="rect">
            <a:avLst/>
          </a:prstGeom>
        </p:spPr>
        <p:txBody>
          <a:bodyPr/>
          <a:lstStyle>
            <a:lvl1pPr>
              <a:defRPr sz="3200" b="1">
                <a:solidFill>
                  <a:schemeClr val="tx1"/>
                </a:solidFill>
              </a:defRPr>
            </a:lvl1pPr>
          </a:lstStyle>
          <a:p>
            <a:r>
              <a:rPr lang="sv-SE" dirty="0"/>
              <a:t>Klicka här för att ändra format</a:t>
            </a:r>
          </a:p>
        </p:txBody>
      </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6" name="Bildobjekt 5">
            <a:extLst>
              <a:ext uri="{FF2B5EF4-FFF2-40B4-BE49-F238E27FC236}">
                <a16:creationId xmlns:a16="http://schemas.microsoft.com/office/drawing/2014/main" id="{D41CF7C3-9D50-7D26-BD1B-DC20AB821DF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
        <p:nvSpPr>
          <p:cNvPr id="2" name="Rubrik 1">
            <a:extLst>
              <a:ext uri="{FF2B5EF4-FFF2-40B4-BE49-F238E27FC236}">
                <a16:creationId xmlns:a16="http://schemas.microsoft.com/office/drawing/2014/main" id="{C318DF1C-C4CD-907D-0A0C-B17339371E52}"/>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3" name="Underrubrik 2">
            <a:extLst>
              <a:ext uri="{FF2B5EF4-FFF2-40B4-BE49-F238E27FC236}">
                <a16:creationId xmlns:a16="http://schemas.microsoft.com/office/drawing/2014/main" id="{71A2B09D-E670-2BB3-1EEE-D794467D9C8A}"/>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4" name="Rektangel 3">
            <a:extLst>
              <a:ext uri="{FF2B5EF4-FFF2-40B4-BE49-F238E27FC236}">
                <a16:creationId xmlns:a16="http://schemas.microsoft.com/office/drawing/2014/main" id="{B92BBF39-F663-58A0-69AE-A12EB12E6C50}"/>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50379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4" name="Bildobjekt 3">
            <a:extLst>
              <a:ext uri="{FF2B5EF4-FFF2-40B4-BE49-F238E27FC236}">
                <a16:creationId xmlns:a16="http://schemas.microsoft.com/office/drawing/2014/main" id="{66A5D4E8-8E4B-DE53-AC60-B10596F9A11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
        <p:nvSpPr>
          <p:cNvPr id="2" name="Rubrik 1">
            <a:extLst>
              <a:ext uri="{FF2B5EF4-FFF2-40B4-BE49-F238E27FC236}">
                <a16:creationId xmlns:a16="http://schemas.microsoft.com/office/drawing/2014/main" id="{703CC012-9101-7827-324E-2CAF08FF25F8}"/>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3" name="Underrubrik 2">
            <a:extLst>
              <a:ext uri="{FF2B5EF4-FFF2-40B4-BE49-F238E27FC236}">
                <a16:creationId xmlns:a16="http://schemas.microsoft.com/office/drawing/2014/main" id="{243BD30D-1E82-D991-66EB-3A7D1E3B5177}"/>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5" name="Rektangel 4">
            <a:extLst>
              <a:ext uri="{FF2B5EF4-FFF2-40B4-BE49-F238E27FC236}">
                <a16:creationId xmlns:a16="http://schemas.microsoft.com/office/drawing/2014/main" id="{48C9CC4A-7FE2-F0A2-5CDB-A661FD39D9A0}"/>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83894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Rubrikbi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349DFD48-7E48-E31F-AB81-E84FE5ACAFE9}"/>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C23CA8D-7027-2FDA-1B04-E0AA9845AD60}"/>
              </a:ext>
            </a:extLst>
          </p:cNvPr>
          <p:cNvSpPr>
            <a:spLocks noGrp="1"/>
          </p:cNvSpPr>
          <p:nvPr>
            <p:ph type="ctrTitle" hasCustomPrompt="1"/>
          </p:nvPr>
        </p:nvSpPr>
        <p:spPr>
          <a:xfrm>
            <a:off x="1432560" y="3106759"/>
            <a:ext cx="9144000" cy="723245"/>
          </a:xfrm>
        </p:spPr>
        <p:txBody>
          <a:bodyPr anchor="b"/>
          <a:lstStyle>
            <a:lvl1pPr algn="l">
              <a:defRPr sz="4000" b="1"/>
            </a:lvl1pPr>
          </a:lstStyle>
          <a:p>
            <a:r>
              <a:rPr lang="sv-SE"/>
              <a:t>Klicka här för att ändra format</a:t>
            </a:r>
            <a:endParaRPr lang="en-US"/>
          </a:p>
        </p:txBody>
      </p:sp>
      <p:sp>
        <p:nvSpPr>
          <p:cNvPr id="3" name="Underrubrik 2">
            <a:extLst>
              <a:ext uri="{FF2B5EF4-FFF2-40B4-BE49-F238E27FC236}">
                <a16:creationId xmlns:a16="http://schemas.microsoft.com/office/drawing/2014/main" id="{5A3E1ABC-EA39-D489-EC88-A962717309DB}"/>
              </a:ext>
            </a:extLst>
          </p:cNvPr>
          <p:cNvSpPr>
            <a:spLocks noGrp="1"/>
          </p:cNvSpPr>
          <p:nvPr>
            <p:ph type="subTitle" idx="1" hasCustomPrompt="1"/>
          </p:nvPr>
        </p:nvSpPr>
        <p:spPr>
          <a:xfrm>
            <a:off x="1432560" y="2618935"/>
            <a:ext cx="9144000" cy="48782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Förhållningssätt</a:t>
            </a:r>
            <a:endParaRPr lang="en-US"/>
          </a:p>
          <a:p>
            <a:endParaRPr lang="en-US"/>
          </a:p>
        </p:txBody>
      </p:sp>
      <p:pic>
        <p:nvPicPr>
          <p:cNvPr id="4" name="Bildobjekt 7">
            <a:extLst>
              <a:ext uri="{FF2B5EF4-FFF2-40B4-BE49-F238E27FC236}">
                <a16:creationId xmlns:a16="http://schemas.microsoft.com/office/drawing/2014/main" id="{E2EADC11-D720-26F5-2D0D-4D5C950FD8B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7" name="Bildobjekt 6">
            <a:extLst>
              <a:ext uri="{FF2B5EF4-FFF2-40B4-BE49-F238E27FC236}">
                <a16:creationId xmlns:a16="http://schemas.microsoft.com/office/drawing/2014/main" id="{69C4E0EA-5658-C7DA-C2F1-653C4387004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
        <p:nvSpPr>
          <p:cNvPr id="5" name="Rubrik 1">
            <a:extLst>
              <a:ext uri="{FF2B5EF4-FFF2-40B4-BE49-F238E27FC236}">
                <a16:creationId xmlns:a16="http://schemas.microsoft.com/office/drawing/2014/main" id="{01D256C2-5EAD-AFBB-1B85-ADFD86D29D77}"/>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6" name="Underrubrik 2">
            <a:extLst>
              <a:ext uri="{FF2B5EF4-FFF2-40B4-BE49-F238E27FC236}">
                <a16:creationId xmlns:a16="http://schemas.microsoft.com/office/drawing/2014/main" id="{139008CC-F0D4-A7BE-F714-814FAF894CFE}"/>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8" name="Rektangel 7">
            <a:extLst>
              <a:ext uri="{FF2B5EF4-FFF2-40B4-BE49-F238E27FC236}">
                <a16:creationId xmlns:a16="http://schemas.microsoft.com/office/drawing/2014/main" id="{A7E0BF8F-4C4A-8C3D-65DB-BFF103D3300A}"/>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24776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0325564B-2A3F-A48C-FFB4-A729C6BC2E77}"/>
              </a:ext>
            </a:extLst>
          </p:cNvPr>
          <p:cNvSpPr/>
          <p:nvPr userDrawn="1"/>
        </p:nvSpPr>
        <p:spPr>
          <a:xfrm>
            <a:off x="0" y="0"/>
            <a:ext cx="12192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1">
            <a:extLst>
              <a:ext uri="{FF2B5EF4-FFF2-40B4-BE49-F238E27FC236}">
                <a16:creationId xmlns:a16="http://schemas.microsoft.com/office/drawing/2014/main" id="{2F3A1AFB-1FD2-E798-0E99-4CDD88DA9C04}"/>
              </a:ext>
            </a:extLst>
          </p:cNvPr>
          <p:cNvSpPr>
            <a:spLocks noGrp="1"/>
          </p:cNvSpPr>
          <p:nvPr>
            <p:ph type="ctrTitle" hasCustomPrompt="1"/>
          </p:nvPr>
        </p:nvSpPr>
        <p:spPr>
          <a:xfrm>
            <a:off x="1432560" y="3106759"/>
            <a:ext cx="9144000" cy="723245"/>
          </a:xfrm>
        </p:spPr>
        <p:txBody>
          <a:bodyPr anchor="b"/>
          <a:lstStyle>
            <a:lvl1pPr algn="l">
              <a:defRPr sz="4000" b="1"/>
            </a:lvl1pPr>
          </a:lstStyle>
          <a:p>
            <a:r>
              <a:rPr lang="sv-SE"/>
              <a:t>Namn på presentation</a:t>
            </a:r>
            <a:endParaRPr lang="en-US"/>
          </a:p>
        </p:txBody>
      </p:sp>
      <p:sp>
        <p:nvSpPr>
          <p:cNvPr id="10" name="Underrubrik 2">
            <a:extLst>
              <a:ext uri="{FF2B5EF4-FFF2-40B4-BE49-F238E27FC236}">
                <a16:creationId xmlns:a16="http://schemas.microsoft.com/office/drawing/2014/main" id="{9EA331CC-460A-5024-E10C-2F62FF76B7FA}"/>
              </a:ext>
            </a:extLst>
          </p:cNvPr>
          <p:cNvSpPr>
            <a:spLocks noGrp="1"/>
          </p:cNvSpPr>
          <p:nvPr>
            <p:ph type="subTitle" idx="1" hasCustomPrompt="1"/>
          </p:nvPr>
        </p:nvSpPr>
        <p:spPr>
          <a:xfrm>
            <a:off x="1432560" y="2618935"/>
            <a:ext cx="9144000" cy="48782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Konceptuell grund</a:t>
            </a:r>
            <a:endParaRPr lang="en-US"/>
          </a:p>
        </p:txBody>
      </p:sp>
      <p:pic>
        <p:nvPicPr>
          <p:cNvPr id="5" name="Bildobjekt 7">
            <a:extLst>
              <a:ext uri="{FF2B5EF4-FFF2-40B4-BE49-F238E27FC236}">
                <a16:creationId xmlns:a16="http://schemas.microsoft.com/office/drawing/2014/main" id="{FF2F7BC4-6949-BFB0-C4A1-7D0EB2296AC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6" name="Bildobjekt 5">
            <a:extLst>
              <a:ext uri="{FF2B5EF4-FFF2-40B4-BE49-F238E27FC236}">
                <a16:creationId xmlns:a16="http://schemas.microsoft.com/office/drawing/2014/main" id="{82E263AD-AAAF-A069-5FF9-EE9E21CF1E6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
        <p:nvSpPr>
          <p:cNvPr id="2" name="Rubrik 1">
            <a:extLst>
              <a:ext uri="{FF2B5EF4-FFF2-40B4-BE49-F238E27FC236}">
                <a16:creationId xmlns:a16="http://schemas.microsoft.com/office/drawing/2014/main" id="{C5F61F94-E05A-9D94-2065-9B1F957A6142}"/>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3" name="Underrubrik 2">
            <a:extLst>
              <a:ext uri="{FF2B5EF4-FFF2-40B4-BE49-F238E27FC236}">
                <a16:creationId xmlns:a16="http://schemas.microsoft.com/office/drawing/2014/main" id="{7B1D938E-6DA5-8F8A-5185-909D3130C49F}"/>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4" name="Rektangel 3">
            <a:extLst>
              <a:ext uri="{FF2B5EF4-FFF2-40B4-BE49-F238E27FC236}">
                <a16:creationId xmlns:a16="http://schemas.microsoft.com/office/drawing/2014/main" id="{1DDA3EA9-45FC-ACBB-7490-A7A7FBFA285A}"/>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84212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sp>
        <p:nvSpPr>
          <p:cNvPr id="5" name="Rubrik 1">
            <a:extLst>
              <a:ext uri="{FF2B5EF4-FFF2-40B4-BE49-F238E27FC236}">
                <a16:creationId xmlns:a16="http://schemas.microsoft.com/office/drawing/2014/main" id="{BC346CE2-07CD-41E2-DA17-61A683C3EFAF}"/>
              </a:ext>
            </a:extLst>
          </p:cNvPr>
          <p:cNvSpPr>
            <a:spLocks noGrp="1"/>
          </p:cNvSpPr>
          <p:nvPr>
            <p:ph type="title" hasCustomPrompt="1"/>
          </p:nvPr>
        </p:nvSpPr>
        <p:spPr>
          <a:xfrm>
            <a:off x="1678670" y="844667"/>
            <a:ext cx="8543806" cy="541926"/>
          </a:xfrm>
          <a:prstGeom prst="rect">
            <a:avLst/>
          </a:prstGeom>
        </p:spPr>
        <p:txBody>
          <a:bodyPr/>
          <a:lstStyle>
            <a:lvl1pPr>
              <a:defRPr sz="3200" b="1">
                <a:solidFill>
                  <a:schemeClr val="tx1"/>
                </a:solidFill>
              </a:defRPr>
            </a:lvl1pPr>
          </a:lstStyle>
          <a:p>
            <a:r>
              <a:rPr lang="sv-SE" dirty="0"/>
              <a:t>Klicka här för att ändra format</a:t>
            </a:r>
          </a:p>
        </p:txBody>
      </p:sp>
      <p:sp>
        <p:nvSpPr>
          <p:cNvPr id="6" name="Platshållare för innehåll 2">
            <a:extLst>
              <a:ext uri="{FF2B5EF4-FFF2-40B4-BE49-F238E27FC236}">
                <a16:creationId xmlns:a16="http://schemas.microsoft.com/office/drawing/2014/main" id="{21995352-94D7-3C73-AA49-CF6ADD35EE95}"/>
              </a:ext>
            </a:extLst>
          </p:cNvPr>
          <p:cNvSpPr>
            <a:spLocks noGrp="1"/>
          </p:cNvSpPr>
          <p:nvPr>
            <p:ph idx="1"/>
          </p:nvPr>
        </p:nvSpPr>
        <p:spPr>
          <a:xfrm>
            <a:off x="1678669" y="1595206"/>
            <a:ext cx="8543807" cy="4351338"/>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4" name="Bildobjekt 3">
            <a:extLst>
              <a:ext uri="{FF2B5EF4-FFF2-40B4-BE49-F238E27FC236}">
                <a16:creationId xmlns:a16="http://schemas.microsoft.com/office/drawing/2014/main" id="{C229DC0D-AC7C-B5E7-BCE0-2151B547005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
        <p:nvSpPr>
          <p:cNvPr id="2" name="Rubrik 1">
            <a:extLst>
              <a:ext uri="{FF2B5EF4-FFF2-40B4-BE49-F238E27FC236}">
                <a16:creationId xmlns:a16="http://schemas.microsoft.com/office/drawing/2014/main" id="{93C2DC73-CBF6-680C-3D4B-67ADEC0B7B2B}"/>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3" name="Underrubrik 2">
            <a:extLst>
              <a:ext uri="{FF2B5EF4-FFF2-40B4-BE49-F238E27FC236}">
                <a16:creationId xmlns:a16="http://schemas.microsoft.com/office/drawing/2014/main" id="{77FDD38C-B142-D697-512A-8469EC7857B0}"/>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7" name="Rektangel 6">
            <a:extLst>
              <a:ext uri="{FF2B5EF4-FFF2-40B4-BE49-F238E27FC236}">
                <a16:creationId xmlns:a16="http://schemas.microsoft.com/office/drawing/2014/main" id="{CCD12CB0-8C18-ADC5-09B4-92AFB0C4CBE8}"/>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09773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443858" y="6047117"/>
            <a:ext cx="1328022" cy="464400"/>
          </a:xfrm>
          <a:prstGeom prst="rect">
            <a:avLst/>
          </a:prstGeom>
        </p:spPr>
      </p:pic>
      <p:sp>
        <p:nvSpPr>
          <p:cNvPr id="2" name="Rubrik 1">
            <a:extLst>
              <a:ext uri="{FF2B5EF4-FFF2-40B4-BE49-F238E27FC236}">
                <a16:creationId xmlns:a16="http://schemas.microsoft.com/office/drawing/2014/main" id="{52F2BC73-4E35-E71E-D43D-18F1DFD5FF4F}"/>
              </a:ext>
            </a:extLst>
          </p:cNvPr>
          <p:cNvSpPr>
            <a:spLocks noGrp="1"/>
          </p:cNvSpPr>
          <p:nvPr>
            <p:ph type="title"/>
            <p:custDataLst>
              <p:tags r:id="rId1"/>
            </p:custDataLst>
          </p:nvPr>
        </p:nvSpPr>
        <p:spPr>
          <a:xfrm>
            <a:off x="1416050" y="2155032"/>
            <a:ext cx="8806426" cy="1273968"/>
          </a:xfrm>
          <a:prstGeom prst="rect">
            <a:avLst/>
          </a:prstGeom>
        </p:spPr>
        <p:txBody>
          <a:bodyPr anchor="b"/>
          <a:lstStyle>
            <a:lvl1pPr>
              <a:defRPr sz="4000" b="1">
                <a:solidFill>
                  <a:schemeClr val="tx1"/>
                </a:solidFill>
                <a:latin typeface="+mj-lt"/>
              </a:defRPr>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8EE0C957-C07D-633A-2D93-17F207376C30}"/>
              </a:ext>
            </a:extLst>
          </p:cNvPr>
          <p:cNvSpPr>
            <a:spLocks noGrp="1"/>
          </p:cNvSpPr>
          <p:nvPr>
            <p:ph type="body" idx="1"/>
            <p:custDataLst>
              <p:tags r:id="rId2"/>
            </p:custDataLst>
          </p:nvPr>
        </p:nvSpPr>
        <p:spPr>
          <a:xfrm>
            <a:off x="1416050" y="3460777"/>
            <a:ext cx="8806426" cy="633743"/>
          </a:xfrm>
          <a:prstGeom prst="rect">
            <a:avLst/>
          </a:prstGeo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4219A443-97E2-D387-54CF-06187CF4729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
        <p:nvSpPr>
          <p:cNvPr id="4" name="Rubrik 1">
            <a:extLst>
              <a:ext uri="{FF2B5EF4-FFF2-40B4-BE49-F238E27FC236}">
                <a16:creationId xmlns:a16="http://schemas.microsoft.com/office/drawing/2014/main" id="{82F8ACFF-2E75-C3E0-310B-210C46F93B69}"/>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5" name="Underrubrik 2">
            <a:extLst>
              <a:ext uri="{FF2B5EF4-FFF2-40B4-BE49-F238E27FC236}">
                <a16:creationId xmlns:a16="http://schemas.microsoft.com/office/drawing/2014/main" id="{8F26B828-15CF-9B6C-806C-A69C2F14811F}"/>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7" name="Rektangel 6">
            <a:extLst>
              <a:ext uri="{FF2B5EF4-FFF2-40B4-BE49-F238E27FC236}">
                <a16:creationId xmlns:a16="http://schemas.microsoft.com/office/drawing/2014/main" id="{C9D90468-8312-4ECE-14DF-E3A7BD19CFDC}"/>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95805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sp>
        <p:nvSpPr>
          <p:cNvPr id="4" name="Rubrik 1">
            <a:extLst>
              <a:ext uri="{FF2B5EF4-FFF2-40B4-BE49-F238E27FC236}">
                <a16:creationId xmlns:a16="http://schemas.microsoft.com/office/drawing/2014/main" id="{4BFF3614-DF96-023A-53F4-CD0AB967FB74}"/>
              </a:ext>
            </a:extLst>
          </p:cNvPr>
          <p:cNvSpPr>
            <a:spLocks noGrp="1"/>
          </p:cNvSpPr>
          <p:nvPr>
            <p:ph type="title" hasCustomPrompt="1"/>
          </p:nvPr>
        </p:nvSpPr>
        <p:spPr>
          <a:xfrm>
            <a:off x="1678671" y="681038"/>
            <a:ext cx="8597864" cy="541926"/>
          </a:xfrm>
          <a:prstGeom prst="rect">
            <a:avLst/>
          </a:prstGeom>
        </p:spPr>
        <p:txBody>
          <a:bodyPr/>
          <a:lstStyle>
            <a:lvl1pPr>
              <a:defRPr sz="3200" b="1">
                <a:solidFill>
                  <a:schemeClr val="tx1"/>
                </a:solidFill>
              </a:defRPr>
            </a:lvl1pPr>
          </a:lstStyle>
          <a:p>
            <a:r>
              <a:rPr lang="sv-SE" dirty="0"/>
              <a:t>Klicka här för att ändra format</a:t>
            </a:r>
          </a:p>
        </p:txBody>
      </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443858" y="6047117"/>
            <a:ext cx="1328022" cy="464400"/>
          </a:xfrm>
          <a:prstGeom prst="rect">
            <a:avLst/>
          </a:prstGeom>
        </p:spPr>
      </p:pic>
      <p:sp>
        <p:nvSpPr>
          <p:cNvPr id="2" name="Platshållare för innehåll 2">
            <a:extLst>
              <a:ext uri="{FF2B5EF4-FFF2-40B4-BE49-F238E27FC236}">
                <a16:creationId xmlns:a16="http://schemas.microsoft.com/office/drawing/2014/main" id="{DF2D06B1-DCB1-241D-2255-566BA6BAFCB1}"/>
              </a:ext>
            </a:extLst>
          </p:cNvPr>
          <p:cNvSpPr>
            <a:spLocks noGrp="1"/>
          </p:cNvSpPr>
          <p:nvPr>
            <p:ph sz="half" idx="1" hasCustomPrompt="1"/>
            <p:custDataLst>
              <p:tags r:id="rId1"/>
            </p:custDataLst>
          </p:nvPr>
        </p:nvSpPr>
        <p:spPr>
          <a:xfrm>
            <a:off x="1674916" y="1467530"/>
            <a:ext cx="4196495" cy="3574027"/>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innehåll 3">
            <a:extLst>
              <a:ext uri="{FF2B5EF4-FFF2-40B4-BE49-F238E27FC236}">
                <a16:creationId xmlns:a16="http://schemas.microsoft.com/office/drawing/2014/main" id="{4CC74606-9AC2-39F1-0619-9AC0BD35E30B}"/>
              </a:ext>
            </a:extLst>
          </p:cNvPr>
          <p:cNvSpPr>
            <a:spLocks noGrp="1"/>
          </p:cNvSpPr>
          <p:nvPr>
            <p:ph sz="half" idx="11"/>
            <p:custDataLst>
              <p:tags r:id="rId2"/>
            </p:custDataLst>
          </p:nvPr>
        </p:nvSpPr>
        <p:spPr>
          <a:xfrm>
            <a:off x="6080040" y="1467530"/>
            <a:ext cx="4196495" cy="3574027"/>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7" name="Bildobjekt 6">
            <a:extLst>
              <a:ext uri="{FF2B5EF4-FFF2-40B4-BE49-F238E27FC236}">
                <a16:creationId xmlns:a16="http://schemas.microsoft.com/office/drawing/2014/main" id="{3E31CA2B-F3A7-BFC5-F35C-7D1138EC796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
        <p:nvSpPr>
          <p:cNvPr id="5" name="Rubrik 1">
            <a:extLst>
              <a:ext uri="{FF2B5EF4-FFF2-40B4-BE49-F238E27FC236}">
                <a16:creationId xmlns:a16="http://schemas.microsoft.com/office/drawing/2014/main" id="{1C4DB8DB-D425-BEEA-5ABB-0B7F30C57ADF}"/>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6" name="Underrubrik 2">
            <a:extLst>
              <a:ext uri="{FF2B5EF4-FFF2-40B4-BE49-F238E27FC236}">
                <a16:creationId xmlns:a16="http://schemas.microsoft.com/office/drawing/2014/main" id="{EA2A182D-3FF6-2DE2-E757-ADF1265F939A}"/>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8" name="Rektangel 7">
            <a:extLst>
              <a:ext uri="{FF2B5EF4-FFF2-40B4-BE49-F238E27FC236}">
                <a16:creationId xmlns:a16="http://schemas.microsoft.com/office/drawing/2014/main" id="{C9424B52-7B4C-CC09-6F65-55D591802B50}"/>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86907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sp>
        <p:nvSpPr>
          <p:cNvPr id="5" name="Rubrik 1">
            <a:extLst>
              <a:ext uri="{FF2B5EF4-FFF2-40B4-BE49-F238E27FC236}">
                <a16:creationId xmlns:a16="http://schemas.microsoft.com/office/drawing/2014/main" id="{EB09906A-9F81-C2DD-2E0C-1D4E7AC0E8D6}"/>
              </a:ext>
            </a:extLst>
          </p:cNvPr>
          <p:cNvSpPr>
            <a:spLocks noGrp="1"/>
          </p:cNvSpPr>
          <p:nvPr>
            <p:ph type="title" hasCustomPrompt="1"/>
          </p:nvPr>
        </p:nvSpPr>
        <p:spPr>
          <a:xfrm>
            <a:off x="1515041" y="844667"/>
            <a:ext cx="8543806" cy="541926"/>
          </a:xfrm>
          <a:prstGeom prst="rect">
            <a:avLst/>
          </a:prstGeom>
        </p:spPr>
        <p:txBody>
          <a:bodyPr/>
          <a:lstStyle>
            <a:lvl1pPr>
              <a:defRPr sz="3200" b="1">
                <a:solidFill>
                  <a:schemeClr val="tx1"/>
                </a:solidFill>
              </a:defRPr>
            </a:lvl1pPr>
          </a:lstStyle>
          <a:p>
            <a:r>
              <a:rPr lang="sv-SE" dirty="0"/>
              <a:t>Klicka här för att ändra format</a:t>
            </a:r>
          </a:p>
        </p:txBody>
      </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4" name="Bildobjekt 3">
            <a:extLst>
              <a:ext uri="{FF2B5EF4-FFF2-40B4-BE49-F238E27FC236}">
                <a16:creationId xmlns:a16="http://schemas.microsoft.com/office/drawing/2014/main" id="{086317C4-1F0E-8773-CACB-DFFB40C4093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
        <p:nvSpPr>
          <p:cNvPr id="2" name="Rubrik 1">
            <a:extLst>
              <a:ext uri="{FF2B5EF4-FFF2-40B4-BE49-F238E27FC236}">
                <a16:creationId xmlns:a16="http://schemas.microsoft.com/office/drawing/2014/main" id="{85E9A19A-C6E3-6D50-055D-24487906E68A}"/>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3" name="Underrubrik 2">
            <a:extLst>
              <a:ext uri="{FF2B5EF4-FFF2-40B4-BE49-F238E27FC236}">
                <a16:creationId xmlns:a16="http://schemas.microsoft.com/office/drawing/2014/main" id="{BC6320A2-75B8-0F0F-EFA7-C724CB584359}"/>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6" name="Rektangel 5">
            <a:extLst>
              <a:ext uri="{FF2B5EF4-FFF2-40B4-BE49-F238E27FC236}">
                <a16:creationId xmlns:a16="http://schemas.microsoft.com/office/drawing/2014/main" id="{598197A8-4293-BE54-890B-E69BB4F98EB7}"/>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33030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4" name="Bildobjekt 3">
            <a:extLst>
              <a:ext uri="{FF2B5EF4-FFF2-40B4-BE49-F238E27FC236}">
                <a16:creationId xmlns:a16="http://schemas.microsoft.com/office/drawing/2014/main" id="{0A4ABE62-5768-1333-7B98-F6814566193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
        <p:nvSpPr>
          <p:cNvPr id="2" name="Rubrik 1">
            <a:extLst>
              <a:ext uri="{FF2B5EF4-FFF2-40B4-BE49-F238E27FC236}">
                <a16:creationId xmlns:a16="http://schemas.microsoft.com/office/drawing/2014/main" id="{82AD4632-C304-9FE8-9DC1-F55EBA501018}"/>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3" name="Underrubrik 2">
            <a:extLst>
              <a:ext uri="{FF2B5EF4-FFF2-40B4-BE49-F238E27FC236}">
                <a16:creationId xmlns:a16="http://schemas.microsoft.com/office/drawing/2014/main" id="{2F5C82DD-1F03-AEF7-FAF0-C8E9D253643A}"/>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5" name="Rektangel 4">
            <a:extLst>
              <a:ext uri="{FF2B5EF4-FFF2-40B4-BE49-F238E27FC236}">
                <a16:creationId xmlns:a16="http://schemas.microsoft.com/office/drawing/2014/main" id="{59E7E3E8-1040-4BEC-0DAA-81E965CE7174}"/>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32796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Rubrikbi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6AD8F76-5C97-5B60-49E6-4A2713B90D04}"/>
              </a:ext>
            </a:extLst>
          </p:cNvPr>
          <p:cNvSpPr/>
          <p:nvPr userDrawn="1"/>
        </p:nvSpPr>
        <p:spPr>
          <a:xfrm>
            <a:off x="0" y="0"/>
            <a:ext cx="12192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C23CA8D-7027-2FDA-1B04-E0AA9845AD60}"/>
              </a:ext>
            </a:extLst>
          </p:cNvPr>
          <p:cNvSpPr>
            <a:spLocks noGrp="1"/>
          </p:cNvSpPr>
          <p:nvPr>
            <p:ph type="ctrTitle" hasCustomPrompt="1"/>
          </p:nvPr>
        </p:nvSpPr>
        <p:spPr>
          <a:xfrm>
            <a:off x="1432560" y="3106759"/>
            <a:ext cx="9144000" cy="723245"/>
          </a:xfrm>
        </p:spPr>
        <p:txBody>
          <a:bodyPr anchor="b"/>
          <a:lstStyle>
            <a:lvl1pPr algn="l">
              <a:defRPr sz="4000" b="1"/>
            </a:lvl1pPr>
          </a:lstStyle>
          <a:p>
            <a:r>
              <a:rPr lang="sv-SE"/>
              <a:t>Klicka här för att ändra format</a:t>
            </a:r>
            <a:endParaRPr lang="en-US"/>
          </a:p>
        </p:txBody>
      </p:sp>
      <p:sp>
        <p:nvSpPr>
          <p:cNvPr id="3" name="Underrubrik 2">
            <a:extLst>
              <a:ext uri="{FF2B5EF4-FFF2-40B4-BE49-F238E27FC236}">
                <a16:creationId xmlns:a16="http://schemas.microsoft.com/office/drawing/2014/main" id="{5A3E1ABC-EA39-D489-EC88-A962717309DB}"/>
              </a:ext>
            </a:extLst>
          </p:cNvPr>
          <p:cNvSpPr>
            <a:spLocks noGrp="1"/>
          </p:cNvSpPr>
          <p:nvPr>
            <p:ph type="subTitle" idx="1" hasCustomPrompt="1"/>
          </p:nvPr>
        </p:nvSpPr>
        <p:spPr>
          <a:xfrm>
            <a:off x="1432560" y="2618935"/>
            <a:ext cx="9144000" cy="48782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Konceptuell grund</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endParaRPr lang="en-US"/>
          </a:p>
        </p:txBody>
      </p:sp>
      <p:pic>
        <p:nvPicPr>
          <p:cNvPr id="4" name="Bildobjekt 7">
            <a:extLst>
              <a:ext uri="{FF2B5EF4-FFF2-40B4-BE49-F238E27FC236}">
                <a16:creationId xmlns:a16="http://schemas.microsoft.com/office/drawing/2014/main" id="{E2EADC11-D720-26F5-2D0D-4D5C950FD8B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8" name="Bildobjekt 7">
            <a:extLst>
              <a:ext uri="{FF2B5EF4-FFF2-40B4-BE49-F238E27FC236}">
                <a16:creationId xmlns:a16="http://schemas.microsoft.com/office/drawing/2014/main" id="{AA7CC787-1632-4973-B72F-AC19B3E69D5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sp>
        <p:nvSpPr>
          <p:cNvPr id="5" name="Rubrik 1">
            <a:extLst>
              <a:ext uri="{FF2B5EF4-FFF2-40B4-BE49-F238E27FC236}">
                <a16:creationId xmlns:a16="http://schemas.microsoft.com/office/drawing/2014/main" id="{3BB75703-685C-B33E-92B9-18549D01178C}"/>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6" name="Underrubrik 2">
            <a:extLst>
              <a:ext uri="{FF2B5EF4-FFF2-40B4-BE49-F238E27FC236}">
                <a16:creationId xmlns:a16="http://schemas.microsoft.com/office/drawing/2014/main" id="{76F3621C-D8FA-5B2B-9413-DAF096B9BF0E}"/>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9" name="Rektangel 8">
            <a:extLst>
              <a:ext uri="{FF2B5EF4-FFF2-40B4-BE49-F238E27FC236}">
                <a16:creationId xmlns:a16="http://schemas.microsoft.com/office/drawing/2014/main" id="{15BF6CE2-A5F8-9122-8DB6-2EF57B6ECDD5}"/>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8592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443858" y="6047117"/>
            <a:ext cx="1328022" cy="464400"/>
          </a:xfrm>
          <a:prstGeom prst="rect">
            <a:avLst/>
          </a:prstGeom>
        </p:spPr>
      </p:pic>
      <p:sp>
        <p:nvSpPr>
          <p:cNvPr id="2" name="Rubrik 1">
            <a:extLst>
              <a:ext uri="{FF2B5EF4-FFF2-40B4-BE49-F238E27FC236}">
                <a16:creationId xmlns:a16="http://schemas.microsoft.com/office/drawing/2014/main" id="{52F2BC73-4E35-E71E-D43D-18F1DFD5FF4F}"/>
              </a:ext>
            </a:extLst>
          </p:cNvPr>
          <p:cNvSpPr>
            <a:spLocks noGrp="1"/>
          </p:cNvSpPr>
          <p:nvPr>
            <p:ph type="title"/>
            <p:custDataLst>
              <p:tags r:id="rId1"/>
            </p:custDataLst>
          </p:nvPr>
        </p:nvSpPr>
        <p:spPr>
          <a:xfrm>
            <a:off x="1416050" y="2155032"/>
            <a:ext cx="8806426" cy="1273968"/>
          </a:xfrm>
          <a:prstGeom prst="rect">
            <a:avLst/>
          </a:prstGeom>
        </p:spPr>
        <p:txBody>
          <a:bodyPr anchor="b">
            <a:noAutofit/>
          </a:bodyPr>
          <a:lstStyle>
            <a:lvl1pPr>
              <a:defRPr sz="4000" b="1">
                <a:solidFill>
                  <a:schemeClr val="tx1"/>
                </a:solidFill>
                <a:latin typeface="+mj-lt"/>
              </a:defRPr>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8EE0C957-C07D-633A-2D93-17F207376C30}"/>
              </a:ext>
            </a:extLst>
          </p:cNvPr>
          <p:cNvSpPr>
            <a:spLocks noGrp="1"/>
          </p:cNvSpPr>
          <p:nvPr>
            <p:ph type="body" idx="1"/>
            <p:custDataLst>
              <p:tags r:id="rId2"/>
            </p:custDataLst>
          </p:nvPr>
        </p:nvSpPr>
        <p:spPr>
          <a:xfrm>
            <a:off x="1416050" y="3460777"/>
            <a:ext cx="8806426" cy="633743"/>
          </a:xfrm>
          <a:prstGeom prst="rect">
            <a:avLst/>
          </a:prstGeom>
        </p:spPr>
        <p:txBody>
          <a:bodyPr>
            <a:noAutofit/>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pic>
        <p:nvPicPr>
          <p:cNvPr id="8" name="Bildobjekt 7">
            <a:extLst>
              <a:ext uri="{FF2B5EF4-FFF2-40B4-BE49-F238E27FC236}">
                <a16:creationId xmlns:a16="http://schemas.microsoft.com/office/drawing/2014/main" id="{7FAEEF48-B207-592B-25D8-54763978AAC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209207" y="230188"/>
            <a:ext cx="749300" cy="584200"/>
          </a:xfrm>
          <a:prstGeom prst="rect">
            <a:avLst/>
          </a:prstGeom>
        </p:spPr>
      </p:pic>
      <p:sp>
        <p:nvSpPr>
          <p:cNvPr id="4" name="Rubrik 1">
            <a:extLst>
              <a:ext uri="{FF2B5EF4-FFF2-40B4-BE49-F238E27FC236}">
                <a16:creationId xmlns:a16="http://schemas.microsoft.com/office/drawing/2014/main" id="{9F2541E9-7C9C-9FB8-F78C-54F9E783B30C}"/>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5" name="Underrubrik 2">
            <a:extLst>
              <a:ext uri="{FF2B5EF4-FFF2-40B4-BE49-F238E27FC236}">
                <a16:creationId xmlns:a16="http://schemas.microsoft.com/office/drawing/2014/main" id="{FC7A28FD-015D-4B7F-AD25-AA0013F05FEB}"/>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6" name="Rektangel 5">
            <a:extLst>
              <a:ext uri="{FF2B5EF4-FFF2-40B4-BE49-F238E27FC236}">
                <a16:creationId xmlns:a16="http://schemas.microsoft.com/office/drawing/2014/main" id="{D234A884-6DD9-A655-3D7E-9D754DD3D008}"/>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821862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334E17A-103C-9D5B-F2D5-561DD0EE969C}"/>
              </a:ext>
            </a:extLst>
          </p:cNvPr>
          <p:cNvSpPr/>
          <p:nvPr userDrawn="1"/>
        </p:nvSpPr>
        <p:spPr>
          <a:xfrm>
            <a:off x="0" y="0"/>
            <a:ext cx="1219200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1">
            <a:extLst>
              <a:ext uri="{FF2B5EF4-FFF2-40B4-BE49-F238E27FC236}">
                <a16:creationId xmlns:a16="http://schemas.microsoft.com/office/drawing/2014/main" id="{204E64FE-4AD8-F0CF-E751-081923E58BFC}"/>
              </a:ext>
            </a:extLst>
          </p:cNvPr>
          <p:cNvSpPr>
            <a:spLocks noGrp="1"/>
          </p:cNvSpPr>
          <p:nvPr>
            <p:ph type="ctrTitle" hasCustomPrompt="1"/>
          </p:nvPr>
        </p:nvSpPr>
        <p:spPr>
          <a:xfrm>
            <a:off x="1432560" y="3106759"/>
            <a:ext cx="9144000" cy="723245"/>
          </a:xfrm>
        </p:spPr>
        <p:txBody>
          <a:bodyPr anchor="b"/>
          <a:lstStyle>
            <a:lvl1pPr algn="l">
              <a:defRPr sz="4000"/>
            </a:lvl1pPr>
          </a:lstStyle>
          <a:p>
            <a:r>
              <a:rPr lang="sv-SE"/>
              <a:t>Namn på presentation</a:t>
            </a:r>
            <a:endParaRPr lang="en-US"/>
          </a:p>
        </p:txBody>
      </p:sp>
      <p:sp>
        <p:nvSpPr>
          <p:cNvPr id="10" name="Underrubrik 2">
            <a:extLst>
              <a:ext uri="{FF2B5EF4-FFF2-40B4-BE49-F238E27FC236}">
                <a16:creationId xmlns:a16="http://schemas.microsoft.com/office/drawing/2014/main" id="{C9CDF4D5-F827-25D7-600D-496C74D21A91}"/>
              </a:ext>
            </a:extLst>
          </p:cNvPr>
          <p:cNvSpPr>
            <a:spLocks noGrp="1"/>
          </p:cNvSpPr>
          <p:nvPr>
            <p:ph type="subTitle" idx="1" hasCustomPrompt="1"/>
          </p:nvPr>
        </p:nvSpPr>
        <p:spPr>
          <a:xfrm>
            <a:off x="1432560" y="2618935"/>
            <a:ext cx="9144000" cy="48782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Utgångspunkter</a:t>
            </a:r>
            <a:endParaRPr lang="en-US"/>
          </a:p>
        </p:txBody>
      </p:sp>
      <p:pic>
        <p:nvPicPr>
          <p:cNvPr id="2" name="Bildobjekt 7">
            <a:extLst>
              <a:ext uri="{FF2B5EF4-FFF2-40B4-BE49-F238E27FC236}">
                <a16:creationId xmlns:a16="http://schemas.microsoft.com/office/drawing/2014/main" id="{2ADBFBC4-8281-CE69-3160-F7354F8BE8F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6" name="Bildobjekt 5">
            <a:extLst>
              <a:ext uri="{FF2B5EF4-FFF2-40B4-BE49-F238E27FC236}">
                <a16:creationId xmlns:a16="http://schemas.microsoft.com/office/drawing/2014/main" id="{B29A5D59-2BCA-8478-3661-2C87382D2AC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27474" y="230188"/>
            <a:ext cx="711200" cy="520699"/>
          </a:xfrm>
          <a:prstGeom prst="rect">
            <a:avLst/>
          </a:prstGeom>
        </p:spPr>
      </p:pic>
      <p:sp>
        <p:nvSpPr>
          <p:cNvPr id="4" name="Rubrik 1">
            <a:extLst>
              <a:ext uri="{FF2B5EF4-FFF2-40B4-BE49-F238E27FC236}">
                <a16:creationId xmlns:a16="http://schemas.microsoft.com/office/drawing/2014/main" id="{C96ECC0C-6EE0-16B1-C8B8-5E3330AB833D}"/>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5" name="Underrubrik 2">
            <a:extLst>
              <a:ext uri="{FF2B5EF4-FFF2-40B4-BE49-F238E27FC236}">
                <a16:creationId xmlns:a16="http://schemas.microsoft.com/office/drawing/2014/main" id="{FA32085F-DC1D-E799-381A-B9863505C7F9}"/>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7" name="Rektangel 6">
            <a:extLst>
              <a:ext uri="{FF2B5EF4-FFF2-40B4-BE49-F238E27FC236}">
                <a16:creationId xmlns:a16="http://schemas.microsoft.com/office/drawing/2014/main" id="{A1A423B8-F8FB-0EB2-6A34-ABF59ACF54E1}"/>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623632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sp>
        <p:nvSpPr>
          <p:cNvPr id="5" name="Rubrik 1">
            <a:extLst>
              <a:ext uri="{FF2B5EF4-FFF2-40B4-BE49-F238E27FC236}">
                <a16:creationId xmlns:a16="http://schemas.microsoft.com/office/drawing/2014/main" id="{BC346CE2-07CD-41E2-DA17-61A683C3EFAF}"/>
              </a:ext>
            </a:extLst>
          </p:cNvPr>
          <p:cNvSpPr>
            <a:spLocks noGrp="1"/>
          </p:cNvSpPr>
          <p:nvPr>
            <p:ph type="title" hasCustomPrompt="1"/>
          </p:nvPr>
        </p:nvSpPr>
        <p:spPr>
          <a:xfrm>
            <a:off x="1678670" y="844667"/>
            <a:ext cx="8543806" cy="541926"/>
          </a:xfrm>
          <a:prstGeom prst="rect">
            <a:avLst/>
          </a:prstGeom>
        </p:spPr>
        <p:txBody>
          <a:bodyPr/>
          <a:lstStyle>
            <a:lvl1pPr>
              <a:defRPr sz="3200" b="1">
                <a:solidFill>
                  <a:schemeClr val="tx1"/>
                </a:solidFill>
              </a:defRPr>
            </a:lvl1pPr>
          </a:lstStyle>
          <a:p>
            <a:r>
              <a:rPr lang="sv-SE" dirty="0"/>
              <a:t>Klicka här för att ändra format</a:t>
            </a:r>
          </a:p>
        </p:txBody>
      </p:sp>
      <p:sp>
        <p:nvSpPr>
          <p:cNvPr id="6" name="Platshållare för innehåll 2">
            <a:extLst>
              <a:ext uri="{FF2B5EF4-FFF2-40B4-BE49-F238E27FC236}">
                <a16:creationId xmlns:a16="http://schemas.microsoft.com/office/drawing/2014/main" id="{21995352-94D7-3C73-AA49-CF6ADD35EE95}"/>
              </a:ext>
            </a:extLst>
          </p:cNvPr>
          <p:cNvSpPr>
            <a:spLocks noGrp="1"/>
          </p:cNvSpPr>
          <p:nvPr>
            <p:ph idx="1"/>
          </p:nvPr>
        </p:nvSpPr>
        <p:spPr>
          <a:xfrm>
            <a:off x="1678669" y="1595206"/>
            <a:ext cx="8543807" cy="4351338"/>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7" name="Bildobjekt 6">
            <a:extLst>
              <a:ext uri="{FF2B5EF4-FFF2-40B4-BE49-F238E27FC236}">
                <a16:creationId xmlns:a16="http://schemas.microsoft.com/office/drawing/2014/main" id="{D41A8845-6958-E648-C881-E7E902DA919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27474" y="230188"/>
            <a:ext cx="711200" cy="520699"/>
          </a:xfrm>
          <a:prstGeom prst="rect">
            <a:avLst/>
          </a:prstGeom>
        </p:spPr>
      </p:pic>
    </p:spTree>
    <p:extLst>
      <p:ext uri="{BB962C8B-B14F-4D97-AF65-F5344CB8AC3E}">
        <p14:creationId xmlns:p14="http://schemas.microsoft.com/office/powerpoint/2010/main" val="1802620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443858" y="6047117"/>
            <a:ext cx="1328022" cy="464400"/>
          </a:xfrm>
          <a:prstGeom prst="rect">
            <a:avLst/>
          </a:prstGeom>
        </p:spPr>
      </p:pic>
      <p:sp>
        <p:nvSpPr>
          <p:cNvPr id="2" name="Rubrik 1">
            <a:extLst>
              <a:ext uri="{FF2B5EF4-FFF2-40B4-BE49-F238E27FC236}">
                <a16:creationId xmlns:a16="http://schemas.microsoft.com/office/drawing/2014/main" id="{52F2BC73-4E35-E71E-D43D-18F1DFD5FF4F}"/>
              </a:ext>
            </a:extLst>
          </p:cNvPr>
          <p:cNvSpPr>
            <a:spLocks noGrp="1"/>
          </p:cNvSpPr>
          <p:nvPr>
            <p:ph type="title"/>
            <p:custDataLst>
              <p:tags r:id="rId1"/>
            </p:custDataLst>
          </p:nvPr>
        </p:nvSpPr>
        <p:spPr>
          <a:xfrm>
            <a:off x="1416050" y="2155032"/>
            <a:ext cx="8806426" cy="1273968"/>
          </a:xfrm>
          <a:prstGeom prst="rect">
            <a:avLst/>
          </a:prstGeom>
        </p:spPr>
        <p:txBody>
          <a:bodyPr anchor="b"/>
          <a:lstStyle>
            <a:lvl1pPr>
              <a:defRPr sz="4000" b="1">
                <a:solidFill>
                  <a:schemeClr val="tx1"/>
                </a:solidFill>
                <a:latin typeface="+mj-lt"/>
              </a:defRPr>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8EE0C957-C07D-633A-2D93-17F207376C30}"/>
              </a:ext>
            </a:extLst>
          </p:cNvPr>
          <p:cNvSpPr>
            <a:spLocks noGrp="1"/>
          </p:cNvSpPr>
          <p:nvPr>
            <p:ph type="body" idx="1"/>
            <p:custDataLst>
              <p:tags r:id="rId2"/>
            </p:custDataLst>
          </p:nvPr>
        </p:nvSpPr>
        <p:spPr>
          <a:xfrm>
            <a:off x="1416050" y="3460777"/>
            <a:ext cx="8806426" cy="633743"/>
          </a:xfrm>
          <a:prstGeom prst="rect">
            <a:avLst/>
          </a:prstGeo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D3FAA4A5-9D41-6E22-67D1-0D4C1B44490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227474" y="230188"/>
            <a:ext cx="711200" cy="520699"/>
          </a:xfrm>
          <a:prstGeom prst="rect">
            <a:avLst/>
          </a:prstGeom>
        </p:spPr>
      </p:pic>
    </p:spTree>
    <p:extLst>
      <p:ext uri="{BB962C8B-B14F-4D97-AF65-F5344CB8AC3E}">
        <p14:creationId xmlns:p14="http://schemas.microsoft.com/office/powerpoint/2010/main" val="324658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sp>
        <p:nvSpPr>
          <p:cNvPr id="4" name="Rubrik 1">
            <a:extLst>
              <a:ext uri="{FF2B5EF4-FFF2-40B4-BE49-F238E27FC236}">
                <a16:creationId xmlns:a16="http://schemas.microsoft.com/office/drawing/2014/main" id="{4BFF3614-DF96-023A-53F4-CD0AB967FB74}"/>
              </a:ext>
            </a:extLst>
          </p:cNvPr>
          <p:cNvSpPr>
            <a:spLocks noGrp="1"/>
          </p:cNvSpPr>
          <p:nvPr>
            <p:ph type="title" hasCustomPrompt="1"/>
          </p:nvPr>
        </p:nvSpPr>
        <p:spPr>
          <a:xfrm>
            <a:off x="1678671" y="681038"/>
            <a:ext cx="8597864" cy="541926"/>
          </a:xfrm>
          <a:prstGeom prst="rect">
            <a:avLst/>
          </a:prstGeom>
        </p:spPr>
        <p:txBody>
          <a:bodyPr/>
          <a:lstStyle>
            <a:lvl1pPr>
              <a:defRPr sz="3200" b="1">
                <a:solidFill>
                  <a:schemeClr val="tx1"/>
                </a:solidFill>
              </a:defRPr>
            </a:lvl1pPr>
          </a:lstStyle>
          <a:p>
            <a:r>
              <a:rPr lang="sv-SE" dirty="0"/>
              <a:t>Klicka här för att ändra format</a:t>
            </a:r>
          </a:p>
        </p:txBody>
      </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443858" y="6047117"/>
            <a:ext cx="1328022" cy="464400"/>
          </a:xfrm>
          <a:prstGeom prst="rect">
            <a:avLst/>
          </a:prstGeom>
        </p:spPr>
      </p:pic>
      <p:sp>
        <p:nvSpPr>
          <p:cNvPr id="2" name="Platshållare för innehåll 2">
            <a:extLst>
              <a:ext uri="{FF2B5EF4-FFF2-40B4-BE49-F238E27FC236}">
                <a16:creationId xmlns:a16="http://schemas.microsoft.com/office/drawing/2014/main" id="{DF2D06B1-DCB1-241D-2255-566BA6BAFCB1}"/>
              </a:ext>
            </a:extLst>
          </p:cNvPr>
          <p:cNvSpPr>
            <a:spLocks noGrp="1"/>
          </p:cNvSpPr>
          <p:nvPr>
            <p:ph sz="half" idx="1" hasCustomPrompt="1"/>
            <p:custDataLst>
              <p:tags r:id="rId1"/>
            </p:custDataLst>
          </p:nvPr>
        </p:nvSpPr>
        <p:spPr>
          <a:xfrm>
            <a:off x="1674916" y="1467530"/>
            <a:ext cx="4196495" cy="3574027"/>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innehåll 3">
            <a:extLst>
              <a:ext uri="{FF2B5EF4-FFF2-40B4-BE49-F238E27FC236}">
                <a16:creationId xmlns:a16="http://schemas.microsoft.com/office/drawing/2014/main" id="{4CC74606-9AC2-39F1-0619-9AC0BD35E30B}"/>
              </a:ext>
            </a:extLst>
          </p:cNvPr>
          <p:cNvSpPr>
            <a:spLocks noGrp="1"/>
          </p:cNvSpPr>
          <p:nvPr>
            <p:ph sz="half" idx="11"/>
            <p:custDataLst>
              <p:tags r:id="rId2"/>
            </p:custDataLst>
          </p:nvPr>
        </p:nvSpPr>
        <p:spPr>
          <a:xfrm>
            <a:off x="6080040" y="1467530"/>
            <a:ext cx="4196495" cy="3574027"/>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7" name="Bildobjekt 6">
            <a:extLst>
              <a:ext uri="{FF2B5EF4-FFF2-40B4-BE49-F238E27FC236}">
                <a16:creationId xmlns:a16="http://schemas.microsoft.com/office/drawing/2014/main" id="{EC409536-088E-CF5B-1658-7219AAE7451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227474" y="230188"/>
            <a:ext cx="711200" cy="520699"/>
          </a:xfrm>
          <a:prstGeom prst="rect">
            <a:avLst/>
          </a:prstGeom>
        </p:spPr>
      </p:pic>
    </p:spTree>
    <p:extLst>
      <p:ext uri="{BB962C8B-B14F-4D97-AF65-F5344CB8AC3E}">
        <p14:creationId xmlns:p14="http://schemas.microsoft.com/office/powerpoint/2010/main" val="2809972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sp>
        <p:nvSpPr>
          <p:cNvPr id="5" name="Rubrik 1">
            <a:extLst>
              <a:ext uri="{FF2B5EF4-FFF2-40B4-BE49-F238E27FC236}">
                <a16:creationId xmlns:a16="http://schemas.microsoft.com/office/drawing/2014/main" id="{EB09906A-9F81-C2DD-2E0C-1D4E7AC0E8D6}"/>
              </a:ext>
            </a:extLst>
          </p:cNvPr>
          <p:cNvSpPr>
            <a:spLocks noGrp="1"/>
          </p:cNvSpPr>
          <p:nvPr>
            <p:ph type="title" hasCustomPrompt="1"/>
          </p:nvPr>
        </p:nvSpPr>
        <p:spPr>
          <a:xfrm>
            <a:off x="1515041" y="844667"/>
            <a:ext cx="8543806" cy="541926"/>
          </a:xfrm>
          <a:prstGeom prst="rect">
            <a:avLst/>
          </a:prstGeom>
        </p:spPr>
        <p:txBody>
          <a:bodyPr/>
          <a:lstStyle>
            <a:lvl1pPr>
              <a:defRPr sz="3200" b="1">
                <a:solidFill>
                  <a:schemeClr val="tx1"/>
                </a:solidFill>
              </a:defRPr>
            </a:lvl1pPr>
          </a:lstStyle>
          <a:p>
            <a:r>
              <a:rPr lang="sv-SE" dirty="0"/>
              <a:t>Klicka här för att ändra format</a:t>
            </a:r>
          </a:p>
        </p:txBody>
      </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4" name="Bildobjekt 3">
            <a:extLst>
              <a:ext uri="{FF2B5EF4-FFF2-40B4-BE49-F238E27FC236}">
                <a16:creationId xmlns:a16="http://schemas.microsoft.com/office/drawing/2014/main" id="{EBC4AC40-D2F3-0701-80F3-6EDC908A0AD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27474" y="230188"/>
            <a:ext cx="711200" cy="520699"/>
          </a:xfrm>
          <a:prstGeom prst="rect">
            <a:avLst/>
          </a:prstGeom>
        </p:spPr>
      </p:pic>
    </p:spTree>
    <p:extLst>
      <p:ext uri="{BB962C8B-B14F-4D97-AF65-F5344CB8AC3E}">
        <p14:creationId xmlns:p14="http://schemas.microsoft.com/office/powerpoint/2010/main" val="3346284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4" name="Bildobjekt 3">
            <a:extLst>
              <a:ext uri="{FF2B5EF4-FFF2-40B4-BE49-F238E27FC236}">
                <a16:creationId xmlns:a16="http://schemas.microsoft.com/office/drawing/2014/main" id="{0300C2A0-A629-2897-B0AE-E275DF7D5ED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27474" y="230188"/>
            <a:ext cx="711200" cy="520699"/>
          </a:xfrm>
          <a:prstGeom prst="rect">
            <a:avLst/>
          </a:prstGeom>
        </p:spPr>
      </p:pic>
    </p:spTree>
    <p:extLst>
      <p:ext uri="{BB962C8B-B14F-4D97-AF65-F5344CB8AC3E}">
        <p14:creationId xmlns:p14="http://schemas.microsoft.com/office/powerpoint/2010/main" val="18342881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6AD8F76-5C97-5B60-49E6-4A2713B90D04}"/>
              </a:ext>
            </a:extLst>
          </p:cNvPr>
          <p:cNvSpPr/>
          <p:nvPr userDrawn="1"/>
        </p:nvSpPr>
        <p:spPr>
          <a:xfrm>
            <a:off x="0" y="0"/>
            <a:ext cx="1219200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C23CA8D-7027-2FDA-1B04-E0AA9845AD60}"/>
              </a:ext>
            </a:extLst>
          </p:cNvPr>
          <p:cNvSpPr>
            <a:spLocks noGrp="1"/>
          </p:cNvSpPr>
          <p:nvPr>
            <p:ph type="ctrTitle" hasCustomPrompt="1"/>
          </p:nvPr>
        </p:nvSpPr>
        <p:spPr>
          <a:xfrm>
            <a:off x="1432560" y="3106759"/>
            <a:ext cx="9144000" cy="723245"/>
          </a:xfrm>
        </p:spPr>
        <p:txBody>
          <a:bodyPr anchor="b"/>
          <a:lstStyle>
            <a:lvl1pPr algn="l">
              <a:defRPr sz="4000"/>
            </a:lvl1pPr>
          </a:lstStyle>
          <a:p>
            <a:r>
              <a:rPr lang="sv-SE"/>
              <a:t>Klicka här för att ändra format</a:t>
            </a:r>
            <a:endParaRPr lang="en-US"/>
          </a:p>
        </p:txBody>
      </p:sp>
      <p:sp>
        <p:nvSpPr>
          <p:cNvPr id="3" name="Underrubrik 2">
            <a:extLst>
              <a:ext uri="{FF2B5EF4-FFF2-40B4-BE49-F238E27FC236}">
                <a16:creationId xmlns:a16="http://schemas.microsoft.com/office/drawing/2014/main" id="{5A3E1ABC-EA39-D489-EC88-A962717309DB}"/>
              </a:ext>
            </a:extLst>
          </p:cNvPr>
          <p:cNvSpPr>
            <a:spLocks noGrp="1"/>
          </p:cNvSpPr>
          <p:nvPr>
            <p:ph type="subTitle" idx="1" hasCustomPrompt="1"/>
          </p:nvPr>
        </p:nvSpPr>
        <p:spPr>
          <a:xfrm>
            <a:off x="1432560" y="2618935"/>
            <a:ext cx="9144000" cy="48782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Utgångspunkter</a:t>
            </a:r>
            <a:endParaRPr lang="en-US"/>
          </a:p>
          <a:p>
            <a:endParaRPr lang="en-US"/>
          </a:p>
        </p:txBody>
      </p:sp>
      <p:pic>
        <p:nvPicPr>
          <p:cNvPr id="4" name="Bildobjekt 7">
            <a:extLst>
              <a:ext uri="{FF2B5EF4-FFF2-40B4-BE49-F238E27FC236}">
                <a16:creationId xmlns:a16="http://schemas.microsoft.com/office/drawing/2014/main" id="{E2EADC11-D720-26F5-2D0D-4D5C950FD8B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8" name="Bildobjekt 7">
            <a:extLst>
              <a:ext uri="{FF2B5EF4-FFF2-40B4-BE49-F238E27FC236}">
                <a16:creationId xmlns:a16="http://schemas.microsoft.com/office/drawing/2014/main" id="{700AE66D-A40F-1D74-B603-C1359F7A9C7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27474" y="230188"/>
            <a:ext cx="711200" cy="520699"/>
          </a:xfrm>
          <a:prstGeom prst="rect">
            <a:avLst/>
          </a:prstGeom>
        </p:spPr>
      </p:pic>
      <p:sp>
        <p:nvSpPr>
          <p:cNvPr id="5" name="Rubrik 1">
            <a:extLst>
              <a:ext uri="{FF2B5EF4-FFF2-40B4-BE49-F238E27FC236}">
                <a16:creationId xmlns:a16="http://schemas.microsoft.com/office/drawing/2014/main" id="{D8621F3B-9652-82AB-FD0C-D6579ED59E4C}"/>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6" name="Underrubrik 2">
            <a:extLst>
              <a:ext uri="{FF2B5EF4-FFF2-40B4-BE49-F238E27FC236}">
                <a16:creationId xmlns:a16="http://schemas.microsoft.com/office/drawing/2014/main" id="{5042E4D5-5964-28C2-7CFB-7FE757C09D37}"/>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9" name="Rektangel 8">
            <a:extLst>
              <a:ext uri="{FF2B5EF4-FFF2-40B4-BE49-F238E27FC236}">
                <a16:creationId xmlns:a16="http://schemas.microsoft.com/office/drawing/2014/main" id="{314605A3-9D7D-5961-EB2F-0CE4E573BC56}"/>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98946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sp>
        <p:nvSpPr>
          <p:cNvPr id="4" name="Rubrik 1">
            <a:extLst>
              <a:ext uri="{FF2B5EF4-FFF2-40B4-BE49-F238E27FC236}">
                <a16:creationId xmlns:a16="http://schemas.microsoft.com/office/drawing/2014/main" id="{4BFF3614-DF96-023A-53F4-CD0AB967FB74}"/>
              </a:ext>
            </a:extLst>
          </p:cNvPr>
          <p:cNvSpPr>
            <a:spLocks noGrp="1"/>
          </p:cNvSpPr>
          <p:nvPr>
            <p:ph type="title" hasCustomPrompt="1"/>
          </p:nvPr>
        </p:nvSpPr>
        <p:spPr>
          <a:xfrm>
            <a:off x="1678671" y="681038"/>
            <a:ext cx="8597864" cy="541926"/>
          </a:xfrm>
          <a:prstGeom prst="rect">
            <a:avLst/>
          </a:prstGeom>
        </p:spPr>
        <p:txBody>
          <a:bodyPr>
            <a:noAutofit/>
          </a:bodyPr>
          <a:lstStyle>
            <a:lvl1pPr>
              <a:defRPr sz="3200" b="1">
                <a:solidFill>
                  <a:schemeClr val="tx1"/>
                </a:solidFill>
              </a:defRPr>
            </a:lvl1pPr>
          </a:lstStyle>
          <a:p>
            <a:r>
              <a:rPr lang="sv-SE" dirty="0"/>
              <a:t>Klicka här för att ändra format</a:t>
            </a:r>
          </a:p>
        </p:txBody>
      </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443858" y="6047117"/>
            <a:ext cx="1328022" cy="464400"/>
          </a:xfrm>
          <a:prstGeom prst="rect">
            <a:avLst/>
          </a:prstGeom>
        </p:spPr>
      </p:pic>
      <p:sp>
        <p:nvSpPr>
          <p:cNvPr id="2" name="Platshållare för innehåll 2">
            <a:extLst>
              <a:ext uri="{FF2B5EF4-FFF2-40B4-BE49-F238E27FC236}">
                <a16:creationId xmlns:a16="http://schemas.microsoft.com/office/drawing/2014/main" id="{DF2D06B1-DCB1-241D-2255-566BA6BAFCB1}"/>
              </a:ext>
            </a:extLst>
          </p:cNvPr>
          <p:cNvSpPr>
            <a:spLocks noGrp="1"/>
          </p:cNvSpPr>
          <p:nvPr>
            <p:ph sz="half" idx="1"/>
            <p:custDataLst>
              <p:tags r:id="rId1"/>
            </p:custDataLst>
          </p:nvPr>
        </p:nvSpPr>
        <p:spPr>
          <a:xfrm>
            <a:off x="1674916" y="1467530"/>
            <a:ext cx="4196495" cy="3574027"/>
          </a:xfrm>
          <a:prstGeom prst="rect">
            <a:avLst/>
          </a:prstGeom>
        </p:spPr>
        <p:txBody>
          <a:bodyPr>
            <a:noAutofit/>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innehåll 3">
            <a:extLst>
              <a:ext uri="{FF2B5EF4-FFF2-40B4-BE49-F238E27FC236}">
                <a16:creationId xmlns:a16="http://schemas.microsoft.com/office/drawing/2014/main" id="{4CC74606-9AC2-39F1-0619-9AC0BD35E30B}"/>
              </a:ext>
            </a:extLst>
          </p:cNvPr>
          <p:cNvSpPr>
            <a:spLocks noGrp="1"/>
          </p:cNvSpPr>
          <p:nvPr>
            <p:ph sz="half" idx="11"/>
            <p:custDataLst>
              <p:tags r:id="rId2"/>
            </p:custDataLst>
          </p:nvPr>
        </p:nvSpPr>
        <p:spPr>
          <a:xfrm>
            <a:off x="6080040" y="1467530"/>
            <a:ext cx="4196495" cy="3574027"/>
          </a:xfrm>
          <a:prstGeom prst="rect">
            <a:avLst/>
          </a:prstGeom>
        </p:spPr>
        <p:txBody>
          <a:bodyPr>
            <a:noAutofit/>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9" name="Bildobjekt 18">
            <a:extLst>
              <a:ext uri="{FF2B5EF4-FFF2-40B4-BE49-F238E27FC236}">
                <a16:creationId xmlns:a16="http://schemas.microsoft.com/office/drawing/2014/main" id="{BD4848F3-912B-754D-F67E-81B30DE0058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209207" y="230188"/>
            <a:ext cx="749300" cy="584200"/>
          </a:xfrm>
          <a:prstGeom prst="rect">
            <a:avLst/>
          </a:prstGeom>
        </p:spPr>
      </p:pic>
      <p:sp>
        <p:nvSpPr>
          <p:cNvPr id="5" name="Rubrik 1">
            <a:extLst>
              <a:ext uri="{FF2B5EF4-FFF2-40B4-BE49-F238E27FC236}">
                <a16:creationId xmlns:a16="http://schemas.microsoft.com/office/drawing/2014/main" id="{0E954ACA-2630-D695-4A5F-F572BBC00D0D}"/>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6" name="Underrubrik 2">
            <a:extLst>
              <a:ext uri="{FF2B5EF4-FFF2-40B4-BE49-F238E27FC236}">
                <a16:creationId xmlns:a16="http://schemas.microsoft.com/office/drawing/2014/main" id="{F77EF19F-09E0-390D-A352-BE22BB2CE251}"/>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7" name="Rektangel 6">
            <a:extLst>
              <a:ext uri="{FF2B5EF4-FFF2-40B4-BE49-F238E27FC236}">
                <a16:creationId xmlns:a16="http://schemas.microsoft.com/office/drawing/2014/main" id="{3F5B6315-326F-0EDF-C361-ADBE86970385}"/>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25284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sp>
        <p:nvSpPr>
          <p:cNvPr id="5" name="Rubrik 1">
            <a:extLst>
              <a:ext uri="{FF2B5EF4-FFF2-40B4-BE49-F238E27FC236}">
                <a16:creationId xmlns:a16="http://schemas.microsoft.com/office/drawing/2014/main" id="{EB09906A-9F81-C2DD-2E0C-1D4E7AC0E8D6}"/>
              </a:ext>
            </a:extLst>
          </p:cNvPr>
          <p:cNvSpPr>
            <a:spLocks noGrp="1"/>
          </p:cNvSpPr>
          <p:nvPr>
            <p:ph type="title" hasCustomPrompt="1"/>
          </p:nvPr>
        </p:nvSpPr>
        <p:spPr>
          <a:xfrm>
            <a:off x="1515041" y="844667"/>
            <a:ext cx="8543806" cy="541926"/>
          </a:xfrm>
          <a:prstGeom prst="rect">
            <a:avLst/>
          </a:prstGeom>
        </p:spPr>
        <p:txBody>
          <a:bodyPr>
            <a:noAutofit/>
          </a:bodyPr>
          <a:lstStyle>
            <a:lvl1pPr>
              <a:defRPr sz="3200" b="1">
                <a:solidFill>
                  <a:schemeClr val="tx1"/>
                </a:solidFill>
              </a:defRPr>
            </a:lvl1pPr>
          </a:lstStyle>
          <a:p>
            <a:r>
              <a:rPr lang="sv-SE" dirty="0"/>
              <a:t>Klicka här för att ändra format</a:t>
            </a:r>
          </a:p>
        </p:txBody>
      </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22" name="Bildobjekt 21">
            <a:extLst>
              <a:ext uri="{FF2B5EF4-FFF2-40B4-BE49-F238E27FC236}">
                <a16:creationId xmlns:a16="http://schemas.microsoft.com/office/drawing/2014/main" id="{B8940BF7-8A50-1C3B-499A-DDEFFF55BB4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09207" y="230188"/>
            <a:ext cx="749300" cy="584200"/>
          </a:xfrm>
          <a:prstGeom prst="rect">
            <a:avLst/>
          </a:prstGeom>
        </p:spPr>
      </p:pic>
      <p:sp>
        <p:nvSpPr>
          <p:cNvPr id="2" name="Rubrik 1">
            <a:extLst>
              <a:ext uri="{FF2B5EF4-FFF2-40B4-BE49-F238E27FC236}">
                <a16:creationId xmlns:a16="http://schemas.microsoft.com/office/drawing/2014/main" id="{2B5075CE-09A0-14A0-5031-8EA22840E755}"/>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3" name="Underrubrik 2">
            <a:extLst>
              <a:ext uri="{FF2B5EF4-FFF2-40B4-BE49-F238E27FC236}">
                <a16:creationId xmlns:a16="http://schemas.microsoft.com/office/drawing/2014/main" id="{E4320811-5406-DB93-C3AA-A7A4C25A7773}"/>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4" name="Rektangel 3">
            <a:extLst>
              <a:ext uri="{FF2B5EF4-FFF2-40B4-BE49-F238E27FC236}">
                <a16:creationId xmlns:a16="http://schemas.microsoft.com/office/drawing/2014/main" id="{1591D97F-5647-F952-D813-92D44A14BCA9}"/>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9943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3" name="Bildobjekt 2">
            <a:extLst>
              <a:ext uri="{FF2B5EF4-FFF2-40B4-BE49-F238E27FC236}">
                <a16:creationId xmlns:a16="http://schemas.microsoft.com/office/drawing/2014/main" id="{CC55E7BD-8173-ACFD-77EA-E77529A689F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09207" y="230188"/>
            <a:ext cx="749300" cy="584200"/>
          </a:xfrm>
          <a:prstGeom prst="rect">
            <a:avLst/>
          </a:prstGeom>
        </p:spPr>
      </p:pic>
      <p:sp>
        <p:nvSpPr>
          <p:cNvPr id="2" name="Rubrik 1">
            <a:extLst>
              <a:ext uri="{FF2B5EF4-FFF2-40B4-BE49-F238E27FC236}">
                <a16:creationId xmlns:a16="http://schemas.microsoft.com/office/drawing/2014/main" id="{284B27E3-18D2-696F-5972-FE02094F2C4C}"/>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4" name="Underrubrik 2">
            <a:extLst>
              <a:ext uri="{FF2B5EF4-FFF2-40B4-BE49-F238E27FC236}">
                <a16:creationId xmlns:a16="http://schemas.microsoft.com/office/drawing/2014/main" id="{2770E063-CF9D-36F3-5DFF-EBFC3B45F6D1}"/>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5" name="Rektangel 4">
            <a:extLst>
              <a:ext uri="{FF2B5EF4-FFF2-40B4-BE49-F238E27FC236}">
                <a16:creationId xmlns:a16="http://schemas.microsoft.com/office/drawing/2014/main" id="{C3E5DFD5-9EFE-0E4A-6C08-643FD369E44F}"/>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73367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Rubrik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8180F24-8CB8-78C3-F375-5111F80901AB}"/>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C23CA8D-7027-2FDA-1B04-E0AA9845AD60}"/>
              </a:ext>
            </a:extLst>
          </p:cNvPr>
          <p:cNvSpPr>
            <a:spLocks noGrp="1"/>
          </p:cNvSpPr>
          <p:nvPr>
            <p:ph type="ctrTitle" hasCustomPrompt="1"/>
          </p:nvPr>
        </p:nvSpPr>
        <p:spPr>
          <a:xfrm>
            <a:off x="1432560" y="3106759"/>
            <a:ext cx="9144000" cy="723245"/>
          </a:xfrm>
        </p:spPr>
        <p:txBody>
          <a:bodyPr anchor="b">
            <a:noAutofit/>
          </a:bodyPr>
          <a:lstStyle>
            <a:lvl1pPr algn="l">
              <a:defRPr sz="4000" b="1"/>
            </a:lvl1pPr>
          </a:lstStyle>
          <a:p>
            <a:r>
              <a:rPr lang="sv-SE"/>
              <a:t>Klicka här för att ändra format</a:t>
            </a:r>
            <a:endParaRPr lang="en-US"/>
          </a:p>
        </p:txBody>
      </p:sp>
      <p:sp>
        <p:nvSpPr>
          <p:cNvPr id="3" name="Underrubrik 2">
            <a:extLst>
              <a:ext uri="{FF2B5EF4-FFF2-40B4-BE49-F238E27FC236}">
                <a16:creationId xmlns:a16="http://schemas.microsoft.com/office/drawing/2014/main" id="{5A3E1ABC-EA39-D489-EC88-A962717309DB}"/>
              </a:ext>
            </a:extLst>
          </p:cNvPr>
          <p:cNvSpPr>
            <a:spLocks noGrp="1"/>
          </p:cNvSpPr>
          <p:nvPr>
            <p:ph type="subTitle" idx="1" hasCustomPrompt="1"/>
          </p:nvPr>
        </p:nvSpPr>
        <p:spPr>
          <a:xfrm>
            <a:off x="1432560" y="2618935"/>
            <a:ext cx="9144000" cy="487824"/>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Checklistor och mallar</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endParaRPr lang="en-US"/>
          </a:p>
        </p:txBody>
      </p:sp>
      <p:pic>
        <p:nvPicPr>
          <p:cNvPr id="5" name="Bildobjekt 7">
            <a:extLst>
              <a:ext uri="{FF2B5EF4-FFF2-40B4-BE49-F238E27FC236}">
                <a16:creationId xmlns:a16="http://schemas.microsoft.com/office/drawing/2014/main" id="{A1D83C76-E8C0-0F20-3C47-7359B9D89F3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pic>
        <p:nvPicPr>
          <p:cNvPr id="6" name="Bildobjekt 5">
            <a:extLst>
              <a:ext uri="{FF2B5EF4-FFF2-40B4-BE49-F238E27FC236}">
                <a16:creationId xmlns:a16="http://schemas.microsoft.com/office/drawing/2014/main" id="{F4326EAB-8260-1DFE-489B-1803937904C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09207" y="230188"/>
            <a:ext cx="749300" cy="584200"/>
          </a:xfrm>
          <a:prstGeom prst="rect">
            <a:avLst/>
          </a:prstGeom>
        </p:spPr>
      </p:pic>
      <p:sp>
        <p:nvSpPr>
          <p:cNvPr id="7" name="Rubrik 1">
            <a:extLst>
              <a:ext uri="{FF2B5EF4-FFF2-40B4-BE49-F238E27FC236}">
                <a16:creationId xmlns:a16="http://schemas.microsoft.com/office/drawing/2014/main" id="{521E684D-63C4-1A16-097E-BE4A129141A9}"/>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8" name="Underrubrik 2">
            <a:extLst>
              <a:ext uri="{FF2B5EF4-FFF2-40B4-BE49-F238E27FC236}">
                <a16:creationId xmlns:a16="http://schemas.microsoft.com/office/drawing/2014/main" id="{28207CF8-CAE2-D85F-70DE-F3A671C2CC32}"/>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9" name="Rektangel 8">
            <a:extLst>
              <a:ext uri="{FF2B5EF4-FFF2-40B4-BE49-F238E27FC236}">
                <a16:creationId xmlns:a16="http://schemas.microsoft.com/office/drawing/2014/main" id="{016EE11A-99B6-6DA8-94B4-5E9B749B6B4A}"/>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07533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Rubrikbi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25F945B-3FAF-1C8D-CC7E-EBA5BCB2B8C9}"/>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1">
            <a:extLst>
              <a:ext uri="{FF2B5EF4-FFF2-40B4-BE49-F238E27FC236}">
                <a16:creationId xmlns:a16="http://schemas.microsoft.com/office/drawing/2014/main" id="{DD6A15B1-6BB1-6086-61BB-F14BE9B94DA7}"/>
              </a:ext>
            </a:extLst>
          </p:cNvPr>
          <p:cNvSpPr>
            <a:spLocks noGrp="1"/>
          </p:cNvSpPr>
          <p:nvPr>
            <p:ph type="ctrTitle" hasCustomPrompt="1"/>
          </p:nvPr>
        </p:nvSpPr>
        <p:spPr>
          <a:xfrm>
            <a:off x="1432560" y="3106759"/>
            <a:ext cx="9144000" cy="723245"/>
          </a:xfrm>
        </p:spPr>
        <p:txBody>
          <a:bodyPr anchor="b"/>
          <a:lstStyle>
            <a:lvl1pPr algn="l">
              <a:defRPr sz="4000" b="1">
                <a:solidFill>
                  <a:schemeClr val="bg1"/>
                </a:solidFill>
              </a:defRPr>
            </a:lvl1pPr>
          </a:lstStyle>
          <a:p>
            <a:r>
              <a:rPr lang="sv-SE"/>
              <a:t>Namn på presentation</a:t>
            </a:r>
            <a:endParaRPr lang="en-US"/>
          </a:p>
        </p:txBody>
      </p:sp>
      <p:sp>
        <p:nvSpPr>
          <p:cNvPr id="9" name="Underrubrik 2">
            <a:extLst>
              <a:ext uri="{FF2B5EF4-FFF2-40B4-BE49-F238E27FC236}">
                <a16:creationId xmlns:a16="http://schemas.microsoft.com/office/drawing/2014/main" id="{D7279FA8-E0F8-F508-0E4B-3550935BC024}"/>
              </a:ext>
            </a:extLst>
          </p:cNvPr>
          <p:cNvSpPr>
            <a:spLocks noGrp="1"/>
          </p:cNvSpPr>
          <p:nvPr>
            <p:ph type="subTitle" idx="1" hasCustomPrompt="1"/>
          </p:nvPr>
        </p:nvSpPr>
        <p:spPr>
          <a:xfrm>
            <a:off x="1432560" y="2618935"/>
            <a:ext cx="9144000" cy="487824"/>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Gemensamma grunder</a:t>
            </a:r>
            <a:endParaRPr lang="en-US"/>
          </a:p>
        </p:txBody>
      </p:sp>
      <p:pic>
        <p:nvPicPr>
          <p:cNvPr id="10" name="Bildobjekt 7">
            <a:extLst>
              <a:ext uri="{FF2B5EF4-FFF2-40B4-BE49-F238E27FC236}">
                <a16:creationId xmlns:a16="http://schemas.microsoft.com/office/drawing/2014/main" id="{40C1A17B-FFF8-E504-32AA-0206C84B5F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43858" y="6047117"/>
            <a:ext cx="1328021" cy="464400"/>
          </a:xfrm>
          <a:prstGeom prst="rect">
            <a:avLst/>
          </a:prstGeom>
        </p:spPr>
      </p:pic>
      <p:pic>
        <p:nvPicPr>
          <p:cNvPr id="12" name="Bildobjekt 11">
            <a:extLst>
              <a:ext uri="{FF2B5EF4-FFF2-40B4-BE49-F238E27FC236}">
                <a16:creationId xmlns:a16="http://schemas.microsoft.com/office/drawing/2014/main" id="{4DD5A107-1623-5CD9-2373-A331B3C40C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312767" y="261938"/>
            <a:ext cx="596900" cy="457200"/>
          </a:xfrm>
          <a:prstGeom prst="rect">
            <a:avLst/>
          </a:prstGeom>
        </p:spPr>
      </p:pic>
      <p:sp>
        <p:nvSpPr>
          <p:cNvPr id="2" name="Rubrik 1">
            <a:extLst>
              <a:ext uri="{FF2B5EF4-FFF2-40B4-BE49-F238E27FC236}">
                <a16:creationId xmlns:a16="http://schemas.microsoft.com/office/drawing/2014/main" id="{7DC00AEF-03CF-FF33-581B-7D9130E017BD}"/>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solidFill>
                  <a:schemeClr val="bg1"/>
                </a:solidFill>
                <a:latin typeface="+mn-lt"/>
              </a:rPr>
              <a:t>Gemensamma grunder</a:t>
            </a:r>
          </a:p>
        </p:txBody>
      </p:sp>
      <p:sp>
        <p:nvSpPr>
          <p:cNvPr id="3" name="Underrubrik 2">
            <a:extLst>
              <a:ext uri="{FF2B5EF4-FFF2-40B4-BE49-F238E27FC236}">
                <a16:creationId xmlns:a16="http://schemas.microsoft.com/office/drawing/2014/main" id="{D2B553F5-8566-2044-13D6-AFCED63270E0}"/>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solidFill>
                  <a:schemeClr val="bg1"/>
                </a:solidFill>
                <a:latin typeface="+mj-lt"/>
              </a:rPr>
              <a:t>Guide</a:t>
            </a:r>
          </a:p>
        </p:txBody>
      </p:sp>
      <p:sp>
        <p:nvSpPr>
          <p:cNvPr id="4" name="Rektangel 3">
            <a:extLst>
              <a:ext uri="{FF2B5EF4-FFF2-40B4-BE49-F238E27FC236}">
                <a16:creationId xmlns:a16="http://schemas.microsoft.com/office/drawing/2014/main" id="{1DD2D48D-F419-C968-2CEF-0C653D7E0B43}"/>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89389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76267E-D34D-F0D7-B1F4-AEC5575CFC1F}"/>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2" name="Frihandsfigur 8">
              <a:extLst>
                <a:ext uri="{FF2B5EF4-FFF2-40B4-BE49-F238E27FC236}">
                  <a16:creationId xmlns:a16="http://schemas.microsoft.com/office/drawing/2014/main" id="{6160EE3A-0738-E84E-63D0-35C97E5A398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18D0AA6C-EBDC-F54A-2C13-414AEF4483F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14" name="Frihandsfigur 10">
              <a:extLst>
                <a:ext uri="{FF2B5EF4-FFF2-40B4-BE49-F238E27FC236}">
                  <a16:creationId xmlns:a16="http://schemas.microsoft.com/office/drawing/2014/main" id="{09570EFA-3FBB-051F-8AF6-AACEB9E8AED3}"/>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pic>
        <p:nvPicPr>
          <p:cNvPr id="9" name="Bildobjekt 8" descr="En bild som visar Rektangel, Färggrann, skärmbild, kvadrat&#10;&#10;AI-genererat innehåll kan vara felaktigt.">
            <a:extLst>
              <a:ext uri="{FF2B5EF4-FFF2-40B4-BE49-F238E27FC236}">
                <a16:creationId xmlns:a16="http://schemas.microsoft.com/office/drawing/2014/main" id="{6C38D1AF-8116-CDAB-6A60-C80C4A685F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12767" y="261938"/>
            <a:ext cx="596900" cy="457200"/>
          </a:xfrm>
          <a:prstGeom prst="rect">
            <a:avLst/>
          </a:prstGeom>
        </p:spPr>
      </p:pic>
      <p:sp>
        <p:nvSpPr>
          <p:cNvPr id="5" name="Rubrik 1">
            <a:extLst>
              <a:ext uri="{FF2B5EF4-FFF2-40B4-BE49-F238E27FC236}">
                <a16:creationId xmlns:a16="http://schemas.microsoft.com/office/drawing/2014/main" id="{BC346CE2-07CD-41E2-DA17-61A683C3EFAF}"/>
              </a:ext>
            </a:extLst>
          </p:cNvPr>
          <p:cNvSpPr>
            <a:spLocks noGrp="1"/>
          </p:cNvSpPr>
          <p:nvPr>
            <p:ph type="title" hasCustomPrompt="1"/>
          </p:nvPr>
        </p:nvSpPr>
        <p:spPr>
          <a:xfrm>
            <a:off x="1678670" y="844667"/>
            <a:ext cx="8543806" cy="541926"/>
          </a:xfrm>
          <a:prstGeom prst="rect">
            <a:avLst/>
          </a:prstGeom>
        </p:spPr>
        <p:txBody>
          <a:bodyPr/>
          <a:lstStyle>
            <a:lvl1pPr>
              <a:defRPr sz="3200" b="1">
                <a:solidFill>
                  <a:schemeClr val="tx1"/>
                </a:solidFill>
              </a:defRPr>
            </a:lvl1pPr>
          </a:lstStyle>
          <a:p>
            <a:r>
              <a:rPr lang="sv-SE" dirty="0"/>
              <a:t>Klicka här för att ändra format</a:t>
            </a:r>
          </a:p>
        </p:txBody>
      </p:sp>
      <p:sp>
        <p:nvSpPr>
          <p:cNvPr id="6" name="Platshållare för innehåll 2">
            <a:extLst>
              <a:ext uri="{FF2B5EF4-FFF2-40B4-BE49-F238E27FC236}">
                <a16:creationId xmlns:a16="http://schemas.microsoft.com/office/drawing/2014/main" id="{21995352-94D7-3C73-AA49-CF6ADD35EE95}"/>
              </a:ext>
            </a:extLst>
          </p:cNvPr>
          <p:cNvSpPr>
            <a:spLocks noGrp="1"/>
          </p:cNvSpPr>
          <p:nvPr>
            <p:ph idx="1"/>
          </p:nvPr>
        </p:nvSpPr>
        <p:spPr>
          <a:xfrm>
            <a:off x="1678669" y="1595206"/>
            <a:ext cx="8543807" cy="4351338"/>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5" name="Bildobjekt 7">
            <a:extLst>
              <a:ext uri="{FF2B5EF4-FFF2-40B4-BE49-F238E27FC236}">
                <a16:creationId xmlns:a16="http://schemas.microsoft.com/office/drawing/2014/main" id="{45871DA9-5FEC-F062-F08B-1C22DBF7B053}"/>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443858" y="6047117"/>
            <a:ext cx="1328022" cy="464400"/>
          </a:xfrm>
          <a:prstGeom prst="rect">
            <a:avLst/>
          </a:prstGeom>
        </p:spPr>
      </p:pic>
      <p:sp>
        <p:nvSpPr>
          <p:cNvPr id="2" name="Rubrik 1">
            <a:extLst>
              <a:ext uri="{FF2B5EF4-FFF2-40B4-BE49-F238E27FC236}">
                <a16:creationId xmlns:a16="http://schemas.microsoft.com/office/drawing/2014/main" id="{74BD1DFA-5FE1-379E-9140-7C17C90337CF}"/>
              </a:ext>
            </a:extLst>
          </p:cNvPr>
          <p:cNvSpPr txBox="1">
            <a:spLocks/>
          </p:cNvSpPr>
          <p:nvPr userDrawn="1"/>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3" name="Underrubrik 2">
            <a:extLst>
              <a:ext uri="{FF2B5EF4-FFF2-40B4-BE49-F238E27FC236}">
                <a16:creationId xmlns:a16="http://schemas.microsoft.com/office/drawing/2014/main" id="{32FB50E2-A54E-2701-F3A9-CA7A745FC1CB}"/>
              </a:ext>
            </a:extLst>
          </p:cNvPr>
          <p:cNvSpPr txBox="1">
            <a:spLocks/>
          </p:cNvSpPr>
          <p:nvPr userDrawn="1"/>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4" name="Rektangel 3">
            <a:extLst>
              <a:ext uri="{FF2B5EF4-FFF2-40B4-BE49-F238E27FC236}">
                <a16:creationId xmlns:a16="http://schemas.microsoft.com/office/drawing/2014/main" id="{17DB87EF-983A-D055-2052-385A9B8D99F2}"/>
              </a:ext>
            </a:extLst>
          </p:cNvPr>
          <p:cNvSpPr/>
          <p:nvPr userDrawn="1"/>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40305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5.svg"/><Relationship Id="rId5" Type="http://schemas.openxmlformats.org/officeDocument/2006/relationships/slideLayout" Target="../slideLayouts/slideLayout12.xml"/><Relationship Id="rId10" Type="http://schemas.openxmlformats.org/officeDocument/2006/relationships/image" Target="../media/image4.pn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2.svg"/><Relationship Id="rId5" Type="http://schemas.openxmlformats.org/officeDocument/2006/relationships/slideLayout" Target="../slideLayouts/slideLayout20.xml"/><Relationship Id="rId10" Type="http://schemas.openxmlformats.org/officeDocument/2006/relationships/image" Target="../media/image1.png"/><Relationship Id="rId4" Type="http://schemas.openxmlformats.org/officeDocument/2006/relationships/slideLayout" Target="../slideLayouts/slideLayout19.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svg"/><Relationship Id="rId5" Type="http://schemas.openxmlformats.org/officeDocument/2006/relationships/slideLayout" Target="../slideLayouts/slideLayout27.xml"/><Relationship Id="rId10"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1.png"/><Relationship Id="rId5" Type="http://schemas.openxmlformats.org/officeDocument/2006/relationships/slideLayout" Target="../slideLayouts/slideLayout34.xml"/><Relationship Id="rId10" Type="http://schemas.openxmlformats.org/officeDocument/2006/relationships/image" Target="../media/image2.svg"/><Relationship Id="rId4" Type="http://schemas.openxmlformats.org/officeDocument/2006/relationships/slideLayout" Target="../slideLayouts/slideLayout33.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CE09914-DED6-11EC-FC84-43C0B172BD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969C86D-B041-2F7A-23D8-03237A9C50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9CC4011-76E2-6484-1C06-3B6CE35FDD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9F8789-9D8C-4E28-B1C7-E293747BD279}" type="datetimeFigureOut">
              <a:rPr lang="en-US" smtClean="0"/>
              <a:t>6/23/2026</a:t>
            </a:fld>
            <a:endParaRPr lang="en-US"/>
          </a:p>
        </p:txBody>
      </p:sp>
      <p:sp>
        <p:nvSpPr>
          <p:cNvPr id="5" name="Platshållare för sidfot 4">
            <a:extLst>
              <a:ext uri="{FF2B5EF4-FFF2-40B4-BE49-F238E27FC236}">
                <a16:creationId xmlns:a16="http://schemas.microsoft.com/office/drawing/2014/main" id="{BDABD56A-F39C-B1C4-D431-FAE7A33123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tshållare för bildnummer 5">
            <a:extLst>
              <a:ext uri="{FF2B5EF4-FFF2-40B4-BE49-F238E27FC236}">
                <a16:creationId xmlns:a16="http://schemas.microsoft.com/office/drawing/2014/main" id="{06618FCC-8859-FD0D-9B38-92F97EB984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A00CD6-1628-1B4A-9FF1-392B232A0030}" type="slidenum">
              <a:t>‹#›</a:t>
            </a:fld>
            <a:endParaRPr lang="sv-SE"/>
          </a:p>
        </p:txBody>
      </p:sp>
      <p:pic>
        <p:nvPicPr>
          <p:cNvPr id="7" name="Bildobjekt 7">
            <a:extLst>
              <a:ext uri="{FF2B5EF4-FFF2-40B4-BE49-F238E27FC236}">
                <a16:creationId xmlns:a16="http://schemas.microsoft.com/office/drawing/2014/main" id="{85BAE001-5B67-2C1A-529D-C8F6D941C1C8}"/>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10443858" y="6047117"/>
            <a:ext cx="1328022" cy="464400"/>
          </a:xfrm>
          <a:prstGeom prst="rect">
            <a:avLst/>
          </a:prstGeom>
        </p:spPr>
      </p:pic>
      <p:pic>
        <p:nvPicPr>
          <p:cNvPr id="8" name="Bildobjekt 7">
            <a:extLst>
              <a:ext uri="{FF2B5EF4-FFF2-40B4-BE49-F238E27FC236}">
                <a16:creationId xmlns:a16="http://schemas.microsoft.com/office/drawing/2014/main" id="{F8A2E9AA-E1B3-4E0D-CBE6-BD5940D14B8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1209207" y="230188"/>
            <a:ext cx="749300" cy="584200"/>
          </a:xfrm>
          <a:prstGeom prst="rect">
            <a:avLst/>
          </a:prstGeom>
        </p:spPr>
      </p:pic>
    </p:spTree>
    <p:extLst>
      <p:ext uri="{BB962C8B-B14F-4D97-AF65-F5344CB8AC3E}">
        <p14:creationId xmlns:p14="http://schemas.microsoft.com/office/powerpoint/2010/main" val="2151132227"/>
      </p:ext>
    </p:extLst>
  </p:cSld>
  <p:clrMap bg1="lt1" tx1="dk1" bg2="lt2" tx2="dk2" accent1="accent1" accent2="accent2" accent3="accent3" accent4="accent4" accent5="accent5" accent6="accent6" hlink="hlink" folHlink="folHlink"/>
  <p:sldLayoutIdLst>
    <p:sldLayoutId id="2147483679" r:id="rId1"/>
    <p:sldLayoutId id="2147483674" r:id="rId2"/>
    <p:sldLayoutId id="2147483675" r:id="rId3"/>
    <p:sldLayoutId id="2147483676" r:id="rId4"/>
    <p:sldLayoutId id="2147483677" r:id="rId5"/>
    <p:sldLayoutId id="2147483678" r:id="rId6"/>
    <p:sldLayoutId id="2147483759" r:id="rId7"/>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D89C5AC-7718-EFC2-141E-0DA91EDEC9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D369622-DF89-79D3-E404-74EB7C0EA7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6897239-4762-7DF8-D06F-F16EF99CFB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9F8789-9D8C-4E28-B1C7-E293747BD279}" type="datetimeFigureOut">
              <a:rPr lang="en-US" smtClean="0"/>
              <a:t>6/23/2026</a:t>
            </a:fld>
            <a:endParaRPr lang="en-US"/>
          </a:p>
        </p:txBody>
      </p:sp>
      <p:sp>
        <p:nvSpPr>
          <p:cNvPr id="5" name="Platshållare för sidfot 4">
            <a:extLst>
              <a:ext uri="{FF2B5EF4-FFF2-40B4-BE49-F238E27FC236}">
                <a16:creationId xmlns:a16="http://schemas.microsoft.com/office/drawing/2014/main" id="{5EF38241-8276-412B-3B01-0CA3FFD930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tshållare för bildnummer 5">
            <a:extLst>
              <a:ext uri="{FF2B5EF4-FFF2-40B4-BE49-F238E27FC236}">
                <a16:creationId xmlns:a16="http://schemas.microsoft.com/office/drawing/2014/main" id="{6DF53D1D-BCD4-03B2-B0A9-B08382ED9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770896-4EC5-BA44-8F0F-4837A80E0A87}" type="slidenum">
              <a:t>‹#›</a:t>
            </a:fld>
            <a:endParaRPr lang="sv-SE"/>
          </a:p>
        </p:txBody>
      </p:sp>
      <p:pic>
        <p:nvPicPr>
          <p:cNvPr id="7" name="Bildobjekt 7">
            <a:extLst>
              <a:ext uri="{FF2B5EF4-FFF2-40B4-BE49-F238E27FC236}">
                <a16:creationId xmlns:a16="http://schemas.microsoft.com/office/drawing/2014/main" id="{43B948CE-C802-B585-469D-785A0115702C}"/>
              </a:ext>
              <a:ext uri="{C183D7F6-B498-43B3-948B-1728B52AA6E4}">
                <adec:decorative xmlns:adec="http://schemas.microsoft.com/office/drawing/2017/decorative" val="1"/>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10443858" y="6047117"/>
            <a:ext cx="1328021" cy="464400"/>
          </a:xfrm>
          <a:prstGeom prst="rect">
            <a:avLst/>
          </a:prstGeom>
        </p:spPr>
      </p:pic>
    </p:spTree>
    <p:extLst>
      <p:ext uri="{BB962C8B-B14F-4D97-AF65-F5344CB8AC3E}">
        <p14:creationId xmlns:p14="http://schemas.microsoft.com/office/powerpoint/2010/main" val="1925843994"/>
      </p:ext>
    </p:extLst>
  </p:cSld>
  <p:clrMap bg1="lt1" tx1="dk1" bg2="lt2" tx2="dk2" accent1="accent1" accent2="accent2" accent3="accent3" accent4="accent4" accent5="accent5" accent6="accent6" hlink="hlink" folHlink="folHlink"/>
  <p:sldLayoutIdLst>
    <p:sldLayoutId id="2147483727" r:id="rId1"/>
    <p:sldLayoutId id="2147483722" r:id="rId2"/>
    <p:sldLayoutId id="2147483723" r:id="rId3"/>
    <p:sldLayoutId id="2147483724" r:id="rId4"/>
    <p:sldLayoutId id="2147483725" r:id="rId5"/>
    <p:sldLayoutId id="2147483726" r:id="rId6"/>
    <p:sldLayoutId id="2147483757" r:id="rId7"/>
    <p:sldLayoutId id="2147483721" r:id="rId8"/>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C0BBD81-AB4D-B8F5-02A7-123061C592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6B5F2A6-ECF2-DCA0-624F-B4AD876BE6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5C75E85-E0FB-F216-E262-79592E5D2F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9F8789-9D8C-4E28-B1C7-E293747BD279}" type="datetimeFigureOut">
              <a:rPr lang="en-US" smtClean="0"/>
              <a:t>6/23/2026</a:t>
            </a:fld>
            <a:endParaRPr lang="en-US"/>
          </a:p>
        </p:txBody>
      </p:sp>
      <p:sp>
        <p:nvSpPr>
          <p:cNvPr id="5" name="Platshållare för sidfot 4">
            <a:extLst>
              <a:ext uri="{FF2B5EF4-FFF2-40B4-BE49-F238E27FC236}">
                <a16:creationId xmlns:a16="http://schemas.microsoft.com/office/drawing/2014/main" id="{1A374F7A-15C9-AA65-1B72-DE2F55C85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tshållare för bildnummer 5">
            <a:extLst>
              <a:ext uri="{FF2B5EF4-FFF2-40B4-BE49-F238E27FC236}">
                <a16:creationId xmlns:a16="http://schemas.microsoft.com/office/drawing/2014/main" id="{F4DA3351-DB1B-C464-7F8A-A21F3ED2D6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6DACE6-28B6-0A41-B53E-7F72B0B758D3}" type="slidenum">
              <a:t>‹#›</a:t>
            </a:fld>
            <a:endParaRPr lang="sv-SE"/>
          </a:p>
        </p:txBody>
      </p:sp>
      <p:pic>
        <p:nvPicPr>
          <p:cNvPr id="7" name="Bildobjekt 6">
            <a:extLst>
              <a:ext uri="{FF2B5EF4-FFF2-40B4-BE49-F238E27FC236}">
                <a16:creationId xmlns:a16="http://schemas.microsoft.com/office/drawing/2014/main" id="{5E874A99-C603-D7AE-3A17-EA11A4139F3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pic>
        <p:nvPicPr>
          <p:cNvPr id="8" name="Bildobjekt 7">
            <a:extLst>
              <a:ext uri="{FF2B5EF4-FFF2-40B4-BE49-F238E27FC236}">
                <a16:creationId xmlns:a16="http://schemas.microsoft.com/office/drawing/2014/main" id="{0342EC30-3018-7879-10BA-26936F0FC7BB}"/>
              </a:ext>
              <a:ext uri="{C183D7F6-B498-43B3-948B-1728B52AA6E4}">
                <adec:decorative xmlns:adec="http://schemas.microsoft.com/office/drawing/2017/decorative" val="1"/>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10443858" y="6047117"/>
            <a:ext cx="1328022" cy="464400"/>
          </a:xfrm>
          <a:prstGeom prst="rect">
            <a:avLst/>
          </a:prstGeom>
        </p:spPr>
      </p:pic>
    </p:spTree>
    <p:extLst>
      <p:ext uri="{BB962C8B-B14F-4D97-AF65-F5344CB8AC3E}">
        <p14:creationId xmlns:p14="http://schemas.microsoft.com/office/powerpoint/2010/main" val="30134233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C5354FF-3F4A-E480-3201-A23B2C95C6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3DC4380-ED50-4046-6350-8E0B932D5A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8D954AE-768E-8F08-87B1-BDF0342CE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9F8789-9D8C-4E28-B1C7-E293747BD279}" type="datetimeFigureOut">
              <a:rPr lang="en-US" smtClean="0"/>
              <a:t>6/23/2026</a:t>
            </a:fld>
            <a:endParaRPr lang="en-US"/>
          </a:p>
        </p:txBody>
      </p:sp>
      <p:sp>
        <p:nvSpPr>
          <p:cNvPr id="5" name="Platshållare för sidfot 4">
            <a:extLst>
              <a:ext uri="{FF2B5EF4-FFF2-40B4-BE49-F238E27FC236}">
                <a16:creationId xmlns:a16="http://schemas.microsoft.com/office/drawing/2014/main" id="{D95F2ED0-DF2C-8E97-B651-4007B689A9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tshållare för bildnummer 5">
            <a:extLst>
              <a:ext uri="{FF2B5EF4-FFF2-40B4-BE49-F238E27FC236}">
                <a16:creationId xmlns:a16="http://schemas.microsoft.com/office/drawing/2014/main" id="{6255CC5E-8178-A580-1B2C-C6BE8494CE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E6BD4CD-F260-9845-90C9-170B884C4E2C}" type="slidenum">
              <a:t>‹#›</a:t>
            </a:fld>
            <a:endParaRPr lang="sv-SE"/>
          </a:p>
        </p:txBody>
      </p:sp>
      <p:pic>
        <p:nvPicPr>
          <p:cNvPr id="7" name="Bildobjekt 6">
            <a:extLst>
              <a:ext uri="{FF2B5EF4-FFF2-40B4-BE49-F238E27FC236}">
                <a16:creationId xmlns:a16="http://schemas.microsoft.com/office/drawing/2014/main" id="{7D7800CC-07F4-6D9B-C219-C9C584DDE6E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11208424" y="232806"/>
            <a:ext cx="749300" cy="584200"/>
          </a:xfrm>
          <a:prstGeom prst="rect">
            <a:avLst/>
          </a:prstGeom>
        </p:spPr>
      </p:pic>
      <p:pic>
        <p:nvPicPr>
          <p:cNvPr id="8" name="Bildobjekt 7">
            <a:extLst>
              <a:ext uri="{FF2B5EF4-FFF2-40B4-BE49-F238E27FC236}">
                <a16:creationId xmlns:a16="http://schemas.microsoft.com/office/drawing/2014/main" id="{ED12B71B-440A-384E-BE33-7450421088A1}"/>
              </a:ext>
              <a:ext uri="{C183D7F6-B498-43B3-948B-1728B52AA6E4}">
                <adec:decorative xmlns:adec="http://schemas.microsoft.com/office/drawing/2017/decorative" val="1"/>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10443858" y="6047117"/>
            <a:ext cx="1328022" cy="464400"/>
          </a:xfrm>
          <a:prstGeom prst="rect">
            <a:avLst/>
          </a:prstGeom>
        </p:spPr>
      </p:pic>
    </p:spTree>
    <p:extLst>
      <p:ext uri="{BB962C8B-B14F-4D97-AF65-F5344CB8AC3E}">
        <p14:creationId xmlns:p14="http://schemas.microsoft.com/office/powerpoint/2010/main" val="187454062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65BB23E-5A9E-6FEE-51A7-C705E7531C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93818D68-17D8-C7C1-3E87-6954CE365D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79FB9081-1B99-BFDD-D18E-332B1485C1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9F8789-9D8C-4E28-B1C7-E293747BD279}" type="datetimeFigureOut">
              <a:rPr lang="en-US" smtClean="0"/>
              <a:t>6/23/2026</a:t>
            </a:fld>
            <a:endParaRPr lang="en-US"/>
          </a:p>
        </p:txBody>
      </p:sp>
      <p:sp>
        <p:nvSpPr>
          <p:cNvPr id="5" name="Platshållare för sidfot 4">
            <a:extLst>
              <a:ext uri="{FF2B5EF4-FFF2-40B4-BE49-F238E27FC236}">
                <a16:creationId xmlns:a16="http://schemas.microsoft.com/office/drawing/2014/main" id="{F8B5905D-D4B0-B5F5-F957-56D889FA3A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pic>
        <p:nvPicPr>
          <p:cNvPr id="7" name="Bildobjekt 7">
            <a:extLst>
              <a:ext uri="{FF2B5EF4-FFF2-40B4-BE49-F238E27FC236}">
                <a16:creationId xmlns:a16="http://schemas.microsoft.com/office/drawing/2014/main" id="{9DEE712D-A3F0-CD6E-5803-A8F525E7FCA7}"/>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10443858" y="6047117"/>
            <a:ext cx="1328022" cy="464400"/>
          </a:xfrm>
          <a:prstGeom prst="rect">
            <a:avLst/>
          </a:prstGeom>
        </p:spPr>
      </p:pic>
      <p:pic>
        <p:nvPicPr>
          <p:cNvPr id="9" name="Bildobjekt 8">
            <a:extLst>
              <a:ext uri="{FF2B5EF4-FFF2-40B4-BE49-F238E27FC236}">
                <a16:creationId xmlns:a16="http://schemas.microsoft.com/office/drawing/2014/main" id="{A07CC897-340D-6814-4C6C-1BBB7816B313}"/>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1227474" y="230188"/>
            <a:ext cx="711200" cy="520699"/>
          </a:xfrm>
          <a:prstGeom prst="rect">
            <a:avLst/>
          </a:prstGeom>
        </p:spPr>
      </p:pic>
    </p:spTree>
    <p:extLst>
      <p:ext uri="{BB962C8B-B14F-4D97-AF65-F5344CB8AC3E}">
        <p14:creationId xmlns:p14="http://schemas.microsoft.com/office/powerpoint/2010/main" val="370021555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mcf.se/sv/utbildning--ovning/utbildning/alla-kurser/ramverket-gemensamma-grunder-for-ledning-och-samverkan--en-introduktion/" TargetMode="Externa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hyperlink" Target="https://www.mcf.se/sv/amnesomraden/beredskap-for-kris-och-krig/ledning-och-samverkan/gemensamma-grunder--ramverk-for-ledning-och-samverkan/stod-till-dig-som-vill-anvanda-ramverket/stod-till-dig-som-vill-anvanda-ramverke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msb.se/ledningsamverkan"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988FC13-59BE-C7FA-078F-50078C6A0AFA}"/>
              </a:ext>
            </a:extLst>
          </p:cNvPr>
          <p:cNvSpPr>
            <a:spLocks noGrp="1"/>
          </p:cNvSpPr>
          <p:nvPr>
            <p:ph type="ctrTitle"/>
          </p:nvPr>
        </p:nvSpPr>
        <p:spPr/>
        <p:txBody>
          <a:bodyPr>
            <a:normAutofit fontScale="90000"/>
          </a:bodyPr>
          <a:lstStyle/>
          <a:p>
            <a:r>
              <a:rPr lang="sv-SE"/>
              <a:t>Guide till gemensamma grunder </a:t>
            </a:r>
            <a:br>
              <a:rPr lang="sv-SE"/>
            </a:br>
            <a:r>
              <a:rPr lang="sv-SE"/>
              <a:t>– ramverk för ledning och samverkan</a:t>
            </a:r>
          </a:p>
        </p:txBody>
      </p:sp>
    </p:spTree>
    <p:extLst>
      <p:ext uri="{BB962C8B-B14F-4D97-AF65-F5344CB8AC3E}">
        <p14:creationId xmlns:p14="http://schemas.microsoft.com/office/powerpoint/2010/main" val="1990829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2E89F-E280-8F91-421A-36357D19D5E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09DFB2E-9A5B-4B01-4153-537C97F86730}"/>
              </a:ext>
            </a:extLst>
          </p:cNvPr>
          <p:cNvSpPr>
            <a:spLocks noGrp="1"/>
          </p:cNvSpPr>
          <p:nvPr>
            <p:ph type="title"/>
          </p:nvPr>
        </p:nvSpPr>
        <p:spPr>
          <a:xfrm>
            <a:off x="1678670" y="1403467"/>
            <a:ext cx="9752126" cy="541926"/>
          </a:xfrm>
        </p:spPr>
        <p:txBody>
          <a:bodyPr/>
          <a:lstStyle/>
          <a:p>
            <a:r>
              <a:rPr lang="sv-SE" dirty="0"/>
              <a:t>Viktiga termer som du behöver kunna</a:t>
            </a:r>
            <a:endParaRPr lang="sv-SE"/>
          </a:p>
        </p:txBody>
      </p:sp>
      <p:sp>
        <p:nvSpPr>
          <p:cNvPr id="3" name="Platshållare för innehåll 2">
            <a:extLst>
              <a:ext uri="{FF2B5EF4-FFF2-40B4-BE49-F238E27FC236}">
                <a16:creationId xmlns:a16="http://schemas.microsoft.com/office/drawing/2014/main" id="{BAB477BA-6AD6-A396-DC95-6BC5ACA06695}"/>
              </a:ext>
            </a:extLst>
          </p:cNvPr>
          <p:cNvSpPr>
            <a:spLocks noGrp="1"/>
          </p:cNvSpPr>
          <p:nvPr>
            <p:ph idx="1"/>
          </p:nvPr>
        </p:nvSpPr>
        <p:spPr>
          <a:xfrm>
            <a:off x="1678668" y="2154005"/>
            <a:ext cx="9052832" cy="4615813"/>
          </a:xfrm>
        </p:spPr>
        <p:txBody>
          <a:bodyPr>
            <a:noAutofit/>
          </a:bodyPr>
          <a:lstStyle/>
          <a:p>
            <a:r>
              <a:rPr lang="sv-SE" sz="1600" b="1" dirty="0"/>
              <a:t>Inriktning</a:t>
            </a:r>
            <a:r>
              <a:rPr lang="sv-SE" sz="1600" dirty="0"/>
              <a:t> handlar om att se till att rätt saker blir gjorda. Inriktning handlar om övergripande riktning snarare än om detaljer. </a:t>
            </a:r>
          </a:p>
          <a:p>
            <a:r>
              <a:rPr lang="sv-SE" sz="1600" b="1" dirty="0"/>
              <a:t>Samordning</a:t>
            </a:r>
            <a:r>
              <a:rPr lang="sv-SE" sz="1600" dirty="0"/>
              <a:t> är att använda rätt resurser för att göra rätt saker på rätt plats i rätt tid. </a:t>
            </a:r>
          </a:p>
          <a:p>
            <a:r>
              <a:rPr lang="sv-SE" sz="1600" b="1" dirty="0"/>
              <a:t>Ledning </a:t>
            </a:r>
            <a:r>
              <a:rPr lang="sv-SE" sz="1600" dirty="0"/>
              <a:t>innebär att inriktning och samordning uppnås med utgångspunkt i en förutbestämd beslutshierarki. (Ledning tillämpas framför allt aktörsinternt, då starka mandat att bestämma över andra aktörer sällan föreligger, förutom i väldigt avgränsade frågor). </a:t>
            </a:r>
          </a:p>
          <a:p>
            <a:r>
              <a:rPr lang="sv-SE" sz="1600" b="1" dirty="0"/>
              <a:t>Samverkan</a:t>
            </a:r>
            <a:r>
              <a:rPr lang="sv-SE" sz="1600" dirty="0"/>
              <a:t> är att åstadkomma inriktning och samordning genom informationsdelning och överenskommelser i sammanhang där ingen har mandat att bestämma över någon annan. </a:t>
            </a:r>
          </a:p>
          <a:p>
            <a:r>
              <a:rPr lang="sv-SE" sz="1600" b="1" dirty="0">
                <a:solidFill>
                  <a:prstClr val="black"/>
                </a:solidFill>
              </a:rPr>
              <a:t>Övrig styrning </a:t>
            </a:r>
            <a:r>
              <a:rPr lang="sv-SE" sz="1600" dirty="0">
                <a:solidFill>
                  <a:prstClr val="black"/>
                </a:solidFill>
              </a:rPr>
              <a:t>innebär att en eller flera aktörer – utifrån en framtagen inriktning och plan – påverkar andra organisationers ageranden genom exempelvis rekommendationer, uppmaningar och liknande. Denna typ av styrning ska inte ses som en del i samverkan. </a:t>
            </a:r>
            <a:endParaRPr lang="sv-SE" sz="1600" dirty="0"/>
          </a:p>
        </p:txBody>
      </p:sp>
    </p:spTree>
    <p:extLst>
      <p:ext uri="{BB962C8B-B14F-4D97-AF65-F5344CB8AC3E}">
        <p14:creationId xmlns:p14="http://schemas.microsoft.com/office/powerpoint/2010/main" val="3703878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AFE41-E771-069E-BC8E-4CC47039C3FB}"/>
            </a:ext>
          </a:extLst>
        </p:cNvPr>
        <p:cNvGrpSpPr/>
        <p:nvPr/>
      </p:nvGrpSpPr>
      <p:grpSpPr>
        <a:xfrm>
          <a:off x="0" y="0"/>
          <a:ext cx="0" cy="0"/>
          <a:chOff x="0" y="0"/>
          <a:chExt cx="0" cy="0"/>
        </a:xfrm>
      </p:grpSpPr>
      <p:sp>
        <p:nvSpPr>
          <p:cNvPr id="8" name="Rubrik 1">
            <a:extLst>
              <a:ext uri="{FF2B5EF4-FFF2-40B4-BE49-F238E27FC236}">
                <a16:creationId xmlns:a16="http://schemas.microsoft.com/office/drawing/2014/main" id="{17A8BA08-F7F3-B40C-DBB4-77BCE4209C29}"/>
              </a:ext>
              <a:ext uri="{C183D7F6-B498-43B3-948B-1728B52AA6E4}">
                <adec:decorative xmlns:adec="http://schemas.microsoft.com/office/drawing/2017/decorative" val="0"/>
              </a:ext>
            </a:extLst>
          </p:cNvPr>
          <p:cNvSpPr txBox="1">
            <a:spLocks/>
          </p:cNvSpPr>
          <p:nvPr/>
        </p:nvSpPr>
        <p:spPr>
          <a:xfrm>
            <a:off x="4854934" y="464044"/>
            <a:ext cx="2636857" cy="51622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2800" b="1" i="0" u="none" strike="noStrike" kern="1200" cap="none" spc="0" normalizeH="0" baseline="0" noProof="0" dirty="0">
                <a:ln>
                  <a:noFill/>
                </a:ln>
                <a:solidFill>
                  <a:schemeClr val="tx1"/>
                </a:solidFill>
                <a:effectLst/>
                <a:uLnTx/>
                <a:uFillTx/>
                <a:ea typeface="+mj-ea"/>
                <a:cs typeface="+mj-cs"/>
              </a:rPr>
              <a:t>Inriktning</a:t>
            </a:r>
            <a:endParaRPr kumimoji="0" lang="sv-SE" sz="3200" b="1" i="0" u="none" strike="noStrike" kern="1200" cap="none" spc="0" normalizeH="0" baseline="0" noProof="0" dirty="0">
              <a:ln>
                <a:noFill/>
              </a:ln>
              <a:solidFill>
                <a:schemeClr val="tx1"/>
              </a:solidFill>
              <a:effectLst/>
              <a:uLnTx/>
              <a:uFillTx/>
              <a:ea typeface="+mj-ea"/>
              <a:cs typeface="+mj-cs"/>
            </a:endParaRPr>
          </a:p>
        </p:txBody>
      </p:sp>
      <p:sp>
        <p:nvSpPr>
          <p:cNvPr id="9" name="Rubrik 1">
            <a:extLst>
              <a:ext uri="{FF2B5EF4-FFF2-40B4-BE49-F238E27FC236}">
                <a16:creationId xmlns:a16="http://schemas.microsoft.com/office/drawing/2014/main" id="{918AC3B6-3118-E126-6EE2-A461487CA76E}"/>
              </a:ext>
            </a:extLst>
          </p:cNvPr>
          <p:cNvSpPr txBox="1">
            <a:spLocks/>
          </p:cNvSpPr>
          <p:nvPr/>
        </p:nvSpPr>
        <p:spPr>
          <a:xfrm>
            <a:off x="4861561" y="935937"/>
            <a:ext cx="2636857" cy="51622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1800" b="0" u="none" strike="noStrike" kern="1200" cap="none" spc="0" normalizeH="0" baseline="0" noProof="0" dirty="0">
                <a:ln>
                  <a:noFill/>
                </a:ln>
                <a:solidFill>
                  <a:srgbClr val="4A4944"/>
                </a:solidFill>
                <a:effectLst/>
                <a:uLnTx/>
                <a:uFillTx/>
                <a:latin typeface="+mn-lt"/>
                <a:ea typeface="+mj-ea"/>
                <a:cs typeface="+mj-cs"/>
              </a:rPr>
              <a:t>Vad</a:t>
            </a:r>
            <a:r>
              <a:rPr kumimoji="0" lang="sv-SE" sz="1800" b="0" u="none" strike="noStrike" kern="1200" cap="none" spc="0" normalizeH="0" baseline="0" noProof="0" dirty="0">
                <a:ln>
                  <a:noFill/>
                </a:ln>
                <a:solidFill>
                  <a:srgbClr val="FFFFFF"/>
                </a:solidFill>
                <a:effectLst/>
                <a:uLnTx/>
                <a:uFillTx/>
                <a:latin typeface="+mn-lt"/>
                <a:ea typeface="+mj-ea"/>
                <a:cs typeface="+mj-cs"/>
              </a:rPr>
              <a:t> </a:t>
            </a:r>
            <a:r>
              <a:rPr kumimoji="0" lang="sv-SE" sz="1800" b="0" u="none" strike="noStrike" kern="1200" cap="none" spc="0" normalizeH="0" baseline="0" noProof="0" dirty="0">
                <a:ln>
                  <a:noFill/>
                </a:ln>
                <a:solidFill>
                  <a:schemeClr val="tx1"/>
                </a:solidFill>
                <a:effectLst/>
                <a:uLnTx/>
                <a:uFillTx/>
                <a:latin typeface="+mn-lt"/>
                <a:ea typeface="+mj-ea"/>
                <a:cs typeface="+mj-cs"/>
              </a:rPr>
              <a:t>behöver göras?</a:t>
            </a:r>
          </a:p>
        </p:txBody>
      </p:sp>
      <p:sp>
        <p:nvSpPr>
          <p:cNvPr id="10" name="Rubrik 1">
            <a:extLst>
              <a:ext uri="{FF2B5EF4-FFF2-40B4-BE49-F238E27FC236}">
                <a16:creationId xmlns:a16="http://schemas.microsoft.com/office/drawing/2014/main" id="{038E2209-44E0-A73C-EF65-42985B238229}"/>
              </a:ext>
            </a:extLst>
          </p:cNvPr>
          <p:cNvSpPr txBox="1">
            <a:spLocks/>
          </p:cNvSpPr>
          <p:nvPr/>
        </p:nvSpPr>
        <p:spPr>
          <a:xfrm>
            <a:off x="7702126" y="491177"/>
            <a:ext cx="2636857" cy="516224"/>
          </a:xfrm>
          <a:prstGeom prst="rect">
            <a:avLst/>
          </a:prstGeom>
          <a:ln>
            <a:noFill/>
          </a:ln>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2800" b="1" i="0" u="none" strike="noStrike" kern="1200" cap="none" spc="0" normalizeH="0" baseline="0" noProof="0" dirty="0">
                <a:ln>
                  <a:noFill/>
                </a:ln>
                <a:solidFill>
                  <a:schemeClr val="tx1"/>
                </a:solidFill>
                <a:effectLst/>
                <a:uLnTx/>
                <a:uFillTx/>
                <a:ea typeface="+mj-ea"/>
                <a:cs typeface="+mj-cs"/>
              </a:rPr>
              <a:t>Samordning</a:t>
            </a:r>
            <a:endParaRPr kumimoji="0" lang="sv-SE" sz="3200" b="1" i="0" u="none" strike="noStrike" kern="1200" cap="none" spc="0" normalizeH="0" baseline="0" noProof="0" dirty="0">
              <a:ln>
                <a:noFill/>
              </a:ln>
              <a:solidFill>
                <a:schemeClr val="tx1"/>
              </a:solidFill>
              <a:effectLst/>
              <a:uLnTx/>
              <a:uFillTx/>
              <a:ea typeface="+mj-ea"/>
              <a:cs typeface="+mj-cs"/>
            </a:endParaRPr>
          </a:p>
        </p:txBody>
      </p:sp>
      <p:sp>
        <p:nvSpPr>
          <p:cNvPr id="11" name="Rubrik 1">
            <a:extLst>
              <a:ext uri="{FF2B5EF4-FFF2-40B4-BE49-F238E27FC236}">
                <a16:creationId xmlns:a16="http://schemas.microsoft.com/office/drawing/2014/main" id="{955E486C-41C9-30A9-B3BE-F4F18B5A8ADF}"/>
              </a:ext>
            </a:extLst>
          </p:cNvPr>
          <p:cNvSpPr txBox="1">
            <a:spLocks/>
          </p:cNvSpPr>
          <p:nvPr/>
        </p:nvSpPr>
        <p:spPr>
          <a:xfrm>
            <a:off x="7688871" y="900933"/>
            <a:ext cx="2636857" cy="51622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sv-SE" sz="1800" b="0" dirty="0">
                <a:solidFill>
                  <a:schemeClr val="tx1"/>
                </a:solidFill>
                <a:latin typeface="+mn-lt"/>
              </a:rPr>
              <a:t>Hur ska det göras?</a:t>
            </a:r>
            <a:endParaRPr kumimoji="0" lang="sv-SE" sz="1800" b="0" u="none" strike="noStrike" kern="1200" cap="none" spc="0" normalizeH="0" baseline="0" noProof="0" dirty="0">
              <a:ln>
                <a:noFill/>
              </a:ln>
              <a:solidFill>
                <a:schemeClr val="tx1"/>
              </a:solidFill>
              <a:effectLst/>
              <a:uLnTx/>
              <a:uFillTx/>
              <a:latin typeface="+mn-lt"/>
            </a:endParaRPr>
          </a:p>
        </p:txBody>
      </p:sp>
      <p:sp>
        <p:nvSpPr>
          <p:cNvPr id="12" name="Rubrik 1">
            <a:extLst>
              <a:ext uri="{FF2B5EF4-FFF2-40B4-BE49-F238E27FC236}">
                <a16:creationId xmlns:a16="http://schemas.microsoft.com/office/drawing/2014/main" id="{BABD1B21-9BCE-6A13-D560-4D9B6B170B46}"/>
              </a:ext>
            </a:extLst>
          </p:cNvPr>
          <p:cNvSpPr txBox="1">
            <a:spLocks noGrp="1"/>
          </p:cNvSpPr>
          <p:nvPr>
            <p:ph type="title" idx="4294967295"/>
          </p:nvPr>
        </p:nvSpPr>
        <p:spPr>
          <a:xfrm>
            <a:off x="2164257" y="2021785"/>
            <a:ext cx="2636838" cy="5175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2800" b="1" i="0" u="none" strike="noStrike" kern="1200" cap="none" spc="0" normalizeH="0" baseline="0" noProof="0" dirty="0">
                <a:ln>
                  <a:noFill/>
                </a:ln>
                <a:solidFill>
                  <a:schemeClr val="tx1"/>
                </a:solidFill>
                <a:effectLst/>
                <a:uLnTx/>
                <a:uFillTx/>
                <a:latin typeface="+mj-lt"/>
                <a:ea typeface="+mj-ea"/>
                <a:cs typeface="+mj-cs"/>
              </a:rPr>
              <a:t>Ledning</a:t>
            </a:r>
            <a:endParaRPr kumimoji="0" lang="sv-SE" sz="3200" b="1" i="0" u="none" strike="noStrike" kern="1200" cap="none" spc="0" normalizeH="0" baseline="0" noProof="0" dirty="0">
              <a:ln>
                <a:noFill/>
              </a:ln>
              <a:solidFill>
                <a:schemeClr val="tx1"/>
              </a:solidFill>
              <a:effectLst/>
              <a:uLnTx/>
              <a:uFillTx/>
              <a:latin typeface="+mj-lt"/>
              <a:ea typeface="+mj-ea"/>
              <a:cs typeface="+mj-cs"/>
            </a:endParaRPr>
          </a:p>
        </p:txBody>
      </p:sp>
      <p:sp>
        <p:nvSpPr>
          <p:cNvPr id="13" name="Rubrik 1">
            <a:extLst>
              <a:ext uri="{FF2B5EF4-FFF2-40B4-BE49-F238E27FC236}">
                <a16:creationId xmlns:a16="http://schemas.microsoft.com/office/drawing/2014/main" id="{F4A34EBA-7E59-E05F-F620-1FA8A35A520C}"/>
              </a:ext>
            </a:extLst>
          </p:cNvPr>
          <p:cNvSpPr txBox="1">
            <a:spLocks/>
          </p:cNvSpPr>
          <p:nvPr/>
        </p:nvSpPr>
        <p:spPr>
          <a:xfrm>
            <a:off x="1500121" y="2486211"/>
            <a:ext cx="3965109" cy="51622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1800" b="0" u="none" strike="noStrike" kern="1200" cap="none" spc="0" normalizeH="0" baseline="0" noProof="0" dirty="0">
                <a:ln>
                  <a:noFill/>
                </a:ln>
                <a:solidFill>
                  <a:schemeClr val="tx1"/>
                </a:solidFill>
                <a:effectLst/>
                <a:uLnTx/>
                <a:uFillTx/>
                <a:latin typeface="+mn-lt"/>
                <a:ea typeface="+mj-ea"/>
                <a:cs typeface="+mj-cs"/>
              </a:rPr>
              <a:t>En aktör </a:t>
            </a:r>
            <a:br>
              <a:rPr kumimoji="0" lang="sv-SE" sz="1800" b="0" u="none" strike="noStrike" kern="1200" cap="none" spc="0" normalizeH="0" baseline="0" noProof="0" dirty="0">
                <a:ln>
                  <a:noFill/>
                </a:ln>
                <a:solidFill>
                  <a:schemeClr val="tx1"/>
                </a:solidFill>
                <a:effectLst/>
                <a:uLnTx/>
                <a:uFillTx/>
                <a:latin typeface="+mn-lt"/>
                <a:ea typeface="+mj-ea"/>
                <a:cs typeface="+mj-cs"/>
              </a:rPr>
            </a:br>
            <a:r>
              <a:rPr kumimoji="0" lang="sv-SE" sz="1800" b="0" u="none" strike="noStrike" kern="1200" cap="none" spc="0" normalizeH="0" baseline="0" noProof="0" dirty="0">
                <a:ln>
                  <a:noFill/>
                </a:ln>
                <a:solidFill>
                  <a:schemeClr val="tx1"/>
                </a:solidFill>
                <a:effectLst/>
                <a:uLnTx/>
                <a:uFillTx/>
                <a:latin typeface="+mn-lt"/>
                <a:ea typeface="+mj-ea"/>
                <a:cs typeface="+mj-cs"/>
              </a:rPr>
              <a:t>bestämmer</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sv-SE" sz="2000" b="1" i="0" u="none" strike="noStrike" kern="1200" cap="none" spc="0" normalizeH="0" baseline="0" noProof="0" dirty="0">
              <a:ln>
                <a:noFill/>
              </a:ln>
              <a:solidFill>
                <a:srgbClr val="FFFFFF"/>
              </a:solidFill>
              <a:effectLst/>
              <a:uLnTx/>
              <a:uFillTx/>
              <a:latin typeface="Century Gothic"/>
              <a:ea typeface="+mj-ea"/>
              <a:cs typeface="+mj-cs"/>
            </a:endParaRPr>
          </a:p>
        </p:txBody>
      </p:sp>
      <p:sp>
        <p:nvSpPr>
          <p:cNvPr id="26" name="Rubrik 1">
            <a:extLst>
              <a:ext uri="{FF2B5EF4-FFF2-40B4-BE49-F238E27FC236}">
                <a16:creationId xmlns:a16="http://schemas.microsoft.com/office/drawing/2014/main" id="{D33696B8-D1B6-42D7-7FB3-9DBDAB2852BE}"/>
              </a:ext>
            </a:extLst>
          </p:cNvPr>
          <p:cNvSpPr txBox="1">
            <a:spLocks/>
          </p:cNvSpPr>
          <p:nvPr/>
        </p:nvSpPr>
        <p:spPr>
          <a:xfrm>
            <a:off x="2218077" y="4345465"/>
            <a:ext cx="2636857" cy="51622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2800" b="1" i="0" u="none" strike="noStrike" kern="1200" cap="none" spc="0" normalizeH="0" baseline="0" noProof="0" dirty="0">
                <a:ln>
                  <a:noFill/>
                </a:ln>
                <a:solidFill>
                  <a:schemeClr val="tx1"/>
                </a:solidFill>
                <a:effectLst/>
                <a:uLnTx/>
                <a:uFillTx/>
                <a:ea typeface="+mj-ea"/>
                <a:cs typeface="+mj-cs"/>
              </a:rPr>
              <a:t>Samverkan</a:t>
            </a:r>
            <a:endParaRPr kumimoji="0" lang="sv-SE" sz="3200" b="1" i="0" u="none" strike="noStrike" kern="1200" cap="none" spc="0" normalizeH="0" baseline="0" noProof="0" dirty="0">
              <a:ln>
                <a:noFill/>
              </a:ln>
              <a:solidFill>
                <a:schemeClr val="tx1"/>
              </a:solidFill>
              <a:effectLst/>
              <a:uLnTx/>
              <a:uFillTx/>
              <a:ea typeface="+mj-ea"/>
              <a:cs typeface="+mj-cs"/>
            </a:endParaRPr>
          </a:p>
        </p:txBody>
      </p:sp>
      <p:sp>
        <p:nvSpPr>
          <p:cNvPr id="27" name="Rubrik 1">
            <a:extLst>
              <a:ext uri="{FF2B5EF4-FFF2-40B4-BE49-F238E27FC236}">
                <a16:creationId xmlns:a16="http://schemas.microsoft.com/office/drawing/2014/main" id="{9B9B680A-A24D-5A7E-7D4A-891FFBAFF188}"/>
              </a:ext>
            </a:extLst>
          </p:cNvPr>
          <p:cNvSpPr txBox="1">
            <a:spLocks/>
          </p:cNvSpPr>
          <p:nvPr/>
        </p:nvSpPr>
        <p:spPr>
          <a:xfrm>
            <a:off x="2160167" y="4799939"/>
            <a:ext cx="2636857" cy="10497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1800" b="0" u="none" strike="noStrike" kern="1200" cap="none" spc="0" normalizeH="0" baseline="0" noProof="0" dirty="0">
                <a:ln>
                  <a:noFill/>
                </a:ln>
                <a:solidFill>
                  <a:schemeClr val="tx1"/>
                </a:solidFill>
                <a:effectLst/>
                <a:uLnTx/>
                <a:uFillTx/>
                <a:latin typeface="+mn-lt"/>
                <a:ea typeface="+mj-ea"/>
                <a:cs typeface="+mj-cs"/>
              </a:rPr>
              <a:t>Flera aktörer behöver komma överens</a:t>
            </a:r>
          </a:p>
        </p:txBody>
      </p:sp>
      <p:sp>
        <p:nvSpPr>
          <p:cNvPr id="30" name="textruta 29">
            <a:extLst>
              <a:ext uri="{FF2B5EF4-FFF2-40B4-BE49-F238E27FC236}">
                <a16:creationId xmlns:a16="http://schemas.microsoft.com/office/drawing/2014/main" id="{DDAA80B9-4380-4CFF-525E-C1514A64AE05}"/>
              </a:ext>
            </a:extLst>
          </p:cNvPr>
          <p:cNvSpPr txBox="1"/>
          <p:nvPr/>
        </p:nvSpPr>
        <p:spPr>
          <a:xfrm rot="16200000">
            <a:off x="430156" y="3512929"/>
            <a:ext cx="1984839" cy="523220"/>
          </a:xfrm>
          <a:prstGeom prst="rect">
            <a:avLst/>
          </a:prstGeom>
          <a:solidFill>
            <a:schemeClr val="accent6">
              <a:lumMod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u="none" strike="noStrike" kern="1200" cap="none" spc="0" normalizeH="0" baseline="0" noProof="0" dirty="0">
                <a:ln>
                  <a:noFill/>
                </a:ln>
                <a:solidFill>
                  <a:schemeClr val="bg1"/>
                </a:solidFill>
                <a:effectLst/>
                <a:uLnTx/>
                <a:uFillTx/>
                <a:latin typeface="Arial"/>
                <a:ea typeface="+mn-ea"/>
                <a:cs typeface="+mn-cs"/>
              </a:rPr>
              <a:t>Ledarskap</a:t>
            </a:r>
          </a:p>
        </p:txBody>
      </p:sp>
      <p:sp>
        <p:nvSpPr>
          <p:cNvPr id="31" name="Rektangel 30">
            <a:extLst>
              <a:ext uri="{FF2B5EF4-FFF2-40B4-BE49-F238E27FC236}">
                <a16:creationId xmlns:a16="http://schemas.microsoft.com/office/drawing/2014/main" id="{1F1C99F9-43C1-51ED-6EA2-34DF9586433C}"/>
              </a:ext>
            </a:extLst>
          </p:cNvPr>
          <p:cNvSpPr>
            <a:spLocks/>
          </p:cNvSpPr>
          <p:nvPr/>
        </p:nvSpPr>
        <p:spPr>
          <a:xfrm>
            <a:off x="5300694" y="1621414"/>
            <a:ext cx="1800000" cy="180000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b="1" dirty="0">
                <a:solidFill>
                  <a:schemeClr val="tx1"/>
                </a:solidFill>
              </a:rPr>
              <a:t>En aktör </a:t>
            </a:r>
            <a:r>
              <a:rPr lang="sv-SE" dirty="0">
                <a:solidFill>
                  <a:schemeClr val="tx1"/>
                </a:solidFill>
              </a:rPr>
              <a:t>bestämmer</a:t>
            </a:r>
            <a:r>
              <a:rPr lang="sv-SE" b="1" dirty="0">
                <a:solidFill>
                  <a:schemeClr val="tx1"/>
                </a:solidFill>
              </a:rPr>
              <a:t> vad</a:t>
            </a:r>
            <a:r>
              <a:rPr lang="sv-SE" dirty="0">
                <a:solidFill>
                  <a:schemeClr val="tx1"/>
                </a:solidFill>
              </a:rPr>
              <a:t> som ska göras</a:t>
            </a:r>
          </a:p>
        </p:txBody>
      </p:sp>
      <p:sp>
        <p:nvSpPr>
          <p:cNvPr id="32" name="Rektangel 31">
            <a:extLst>
              <a:ext uri="{FF2B5EF4-FFF2-40B4-BE49-F238E27FC236}">
                <a16:creationId xmlns:a16="http://schemas.microsoft.com/office/drawing/2014/main" id="{5BC331A8-F643-F072-2CF7-2E5959B273CC}"/>
              </a:ext>
            </a:extLst>
          </p:cNvPr>
          <p:cNvSpPr/>
          <p:nvPr/>
        </p:nvSpPr>
        <p:spPr>
          <a:xfrm>
            <a:off x="7964807" y="1624851"/>
            <a:ext cx="1800000" cy="1800000"/>
          </a:xfrm>
          <a:prstGeom prst="rect">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889000">
              <a:lnSpc>
                <a:spcPct val="90000"/>
              </a:lnSpc>
              <a:spcBef>
                <a:spcPct val="0"/>
              </a:spcBef>
              <a:spcAft>
                <a:spcPct val="35000"/>
              </a:spcAft>
              <a:defRPr/>
            </a:pPr>
            <a:r>
              <a:rPr lang="sv-SE" b="1" dirty="0">
                <a:solidFill>
                  <a:schemeClr val="tx1"/>
                </a:solidFill>
              </a:rPr>
              <a:t>En aktör </a:t>
            </a:r>
            <a:r>
              <a:rPr lang="sv-SE" dirty="0">
                <a:solidFill>
                  <a:schemeClr val="tx1"/>
                </a:solidFill>
              </a:rPr>
              <a:t>bestämmer</a:t>
            </a:r>
            <a:r>
              <a:rPr lang="sv-SE" b="1" dirty="0">
                <a:solidFill>
                  <a:schemeClr val="tx1"/>
                </a:solidFill>
              </a:rPr>
              <a:t> hur</a:t>
            </a:r>
            <a:r>
              <a:rPr lang="sv-SE" dirty="0">
                <a:solidFill>
                  <a:schemeClr val="tx1"/>
                </a:solidFill>
              </a:rPr>
              <a:t> det ska göras</a:t>
            </a:r>
          </a:p>
        </p:txBody>
      </p:sp>
      <p:sp>
        <p:nvSpPr>
          <p:cNvPr id="34" name="Rektangel 33">
            <a:extLst>
              <a:ext uri="{FF2B5EF4-FFF2-40B4-BE49-F238E27FC236}">
                <a16:creationId xmlns:a16="http://schemas.microsoft.com/office/drawing/2014/main" id="{3224E410-C62A-D54B-BA12-57949A2E0EBE}"/>
              </a:ext>
            </a:extLst>
          </p:cNvPr>
          <p:cNvSpPr/>
          <p:nvPr/>
        </p:nvSpPr>
        <p:spPr>
          <a:xfrm>
            <a:off x="7964807" y="4117612"/>
            <a:ext cx="1800000" cy="18000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889000">
              <a:lnSpc>
                <a:spcPct val="90000"/>
              </a:lnSpc>
              <a:spcBef>
                <a:spcPct val="0"/>
              </a:spcBef>
              <a:spcAft>
                <a:spcPct val="35000"/>
              </a:spcAft>
              <a:defRPr/>
            </a:pPr>
            <a:r>
              <a:rPr lang="sv-SE" b="1" dirty="0">
                <a:solidFill>
                  <a:schemeClr val="tx1"/>
                </a:solidFill>
              </a:rPr>
              <a:t>Flera aktörer </a:t>
            </a:r>
            <a:r>
              <a:rPr lang="sv-SE" dirty="0">
                <a:solidFill>
                  <a:schemeClr val="tx1"/>
                </a:solidFill>
              </a:rPr>
              <a:t>kommer överens om </a:t>
            </a:r>
            <a:r>
              <a:rPr lang="sv-SE" b="1" dirty="0">
                <a:solidFill>
                  <a:schemeClr val="tx1"/>
                </a:solidFill>
              </a:rPr>
              <a:t>hur</a:t>
            </a:r>
            <a:r>
              <a:rPr lang="sv-SE" dirty="0">
                <a:solidFill>
                  <a:schemeClr val="tx1"/>
                </a:solidFill>
              </a:rPr>
              <a:t> det ska göras</a:t>
            </a:r>
          </a:p>
        </p:txBody>
      </p:sp>
      <p:cxnSp>
        <p:nvCxnSpPr>
          <p:cNvPr id="28" name="Rak koppling 27">
            <a:extLst>
              <a:ext uri="{FF2B5EF4-FFF2-40B4-BE49-F238E27FC236}">
                <a16:creationId xmlns:a16="http://schemas.microsoft.com/office/drawing/2014/main" id="{E9B8163F-41E4-E6BB-82E1-75CBE604C46C}"/>
              </a:ext>
              <a:ext uri="{C183D7F6-B498-43B3-948B-1728B52AA6E4}">
                <adec:decorative xmlns:adec="http://schemas.microsoft.com/office/drawing/2017/decorative" val="1"/>
              </a:ext>
            </a:extLst>
          </p:cNvPr>
          <p:cNvCxnSpPr>
            <a:cxnSpLocks/>
          </p:cNvCxnSpPr>
          <p:nvPr/>
        </p:nvCxnSpPr>
        <p:spPr>
          <a:xfrm>
            <a:off x="7529437" y="578734"/>
            <a:ext cx="0" cy="5338878"/>
          </a:xfrm>
          <a:prstGeom prst="line">
            <a:avLst/>
          </a:prstGeom>
          <a:ln w="28575">
            <a:solidFill>
              <a:srgbClr val="4A4944"/>
            </a:solidFill>
            <a:prstDash val="sysDot"/>
          </a:ln>
        </p:spPr>
        <p:style>
          <a:lnRef idx="1">
            <a:schemeClr val="accent1"/>
          </a:lnRef>
          <a:fillRef idx="0">
            <a:schemeClr val="accent1"/>
          </a:fillRef>
          <a:effectRef idx="0">
            <a:schemeClr val="accent1"/>
          </a:effectRef>
          <a:fontRef idx="minor">
            <a:schemeClr val="tx1"/>
          </a:fontRef>
        </p:style>
      </p:cxnSp>
      <p:cxnSp>
        <p:nvCxnSpPr>
          <p:cNvPr id="29" name="Rak koppling 28">
            <a:extLst>
              <a:ext uri="{FF2B5EF4-FFF2-40B4-BE49-F238E27FC236}">
                <a16:creationId xmlns:a16="http://schemas.microsoft.com/office/drawing/2014/main" id="{63901AB4-201B-FE84-0176-4FEB0D8C8BFD}"/>
              </a:ext>
              <a:ext uri="{C183D7F6-B498-43B3-948B-1728B52AA6E4}">
                <adec:decorative xmlns:adec="http://schemas.microsoft.com/office/drawing/2017/decorative" val="1"/>
              </a:ext>
            </a:extLst>
          </p:cNvPr>
          <p:cNvCxnSpPr>
            <a:cxnSpLocks/>
          </p:cNvCxnSpPr>
          <p:nvPr/>
        </p:nvCxnSpPr>
        <p:spPr>
          <a:xfrm flipH="1">
            <a:off x="1817225" y="3774539"/>
            <a:ext cx="7947582" cy="0"/>
          </a:xfrm>
          <a:prstGeom prst="line">
            <a:avLst/>
          </a:prstGeom>
          <a:ln w="28575">
            <a:solidFill>
              <a:srgbClr val="4A4944"/>
            </a:solidFill>
            <a:prstDash val="sysDot"/>
          </a:ln>
        </p:spPr>
        <p:style>
          <a:lnRef idx="1">
            <a:schemeClr val="accent1"/>
          </a:lnRef>
          <a:fillRef idx="0">
            <a:schemeClr val="accent1"/>
          </a:fillRef>
          <a:effectRef idx="0">
            <a:schemeClr val="accent1"/>
          </a:effectRef>
          <a:fontRef idx="minor">
            <a:schemeClr val="tx1"/>
          </a:fontRef>
        </p:style>
      </p:cxnSp>
      <p:sp>
        <p:nvSpPr>
          <p:cNvPr id="33" name="Rektangel 32">
            <a:extLst>
              <a:ext uri="{FF2B5EF4-FFF2-40B4-BE49-F238E27FC236}">
                <a16:creationId xmlns:a16="http://schemas.microsoft.com/office/drawing/2014/main" id="{2C1B7CE1-6D8D-899B-0E34-D4C0FCF2B473}"/>
              </a:ext>
            </a:extLst>
          </p:cNvPr>
          <p:cNvSpPr/>
          <p:nvPr/>
        </p:nvSpPr>
        <p:spPr>
          <a:xfrm>
            <a:off x="5300694" y="4118035"/>
            <a:ext cx="1800000" cy="1800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889000">
              <a:lnSpc>
                <a:spcPct val="90000"/>
              </a:lnSpc>
              <a:spcBef>
                <a:spcPct val="0"/>
              </a:spcBef>
              <a:spcAft>
                <a:spcPct val="35000"/>
              </a:spcAft>
              <a:defRPr/>
            </a:pPr>
            <a:r>
              <a:rPr lang="sv-SE" b="1" dirty="0">
                <a:solidFill>
                  <a:schemeClr val="tx1"/>
                </a:solidFill>
              </a:rPr>
              <a:t>Flera aktörer </a:t>
            </a:r>
            <a:r>
              <a:rPr lang="sv-SE" dirty="0">
                <a:solidFill>
                  <a:schemeClr val="tx1"/>
                </a:solidFill>
              </a:rPr>
              <a:t>kommer överens om </a:t>
            </a:r>
            <a:r>
              <a:rPr lang="sv-SE" b="1" dirty="0">
                <a:solidFill>
                  <a:schemeClr val="tx1"/>
                </a:solidFill>
              </a:rPr>
              <a:t>vad</a:t>
            </a:r>
            <a:r>
              <a:rPr lang="sv-SE" dirty="0">
                <a:solidFill>
                  <a:schemeClr val="tx1"/>
                </a:solidFill>
              </a:rPr>
              <a:t> som ska göras</a:t>
            </a:r>
          </a:p>
        </p:txBody>
      </p:sp>
    </p:spTree>
    <p:extLst>
      <p:ext uri="{BB962C8B-B14F-4D97-AF65-F5344CB8AC3E}">
        <p14:creationId xmlns:p14="http://schemas.microsoft.com/office/powerpoint/2010/main" val="403048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27" grpId="0"/>
      <p:bldP spid="30" grpId="0" animBg="1"/>
      <p:bldP spid="31" grpId="0" animBg="1"/>
      <p:bldP spid="32" grpId="0" animBg="1"/>
      <p:bldP spid="34"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6442812-1CD2-FFC5-910D-599637984B5F}"/>
              </a:ext>
            </a:extLst>
          </p:cNvPr>
          <p:cNvSpPr>
            <a:spLocks noGrp="1"/>
          </p:cNvSpPr>
          <p:nvPr>
            <p:ph type="ctrTitle"/>
          </p:nvPr>
        </p:nvSpPr>
        <p:spPr>
          <a:xfrm>
            <a:off x="1432560" y="3106759"/>
            <a:ext cx="9144000" cy="1129575"/>
          </a:xfrm>
        </p:spPr>
        <p:txBody>
          <a:bodyPr>
            <a:normAutofit fontScale="90000"/>
          </a:bodyPr>
          <a:lstStyle/>
          <a:p>
            <a:r>
              <a:rPr lang="sv-SE"/>
              <a:t>Förhållningssätt för en effektiv hantering av samhällsstörningar</a:t>
            </a:r>
          </a:p>
        </p:txBody>
      </p:sp>
      <p:sp>
        <p:nvSpPr>
          <p:cNvPr id="5" name="Underrubrik 4">
            <a:extLst>
              <a:ext uri="{FF2B5EF4-FFF2-40B4-BE49-F238E27FC236}">
                <a16:creationId xmlns:a16="http://schemas.microsoft.com/office/drawing/2014/main" id="{D6429AEC-D967-7A90-0A72-99ADBAC5630A}"/>
              </a:ext>
            </a:extLst>
          </p:cNvPr>
          <p:cNvSpPr>
            <a:spLocks noGrp="1"/>
          </p:cNvSpPr>
          <p:nvPr>
            <p:ph type="subTitle" idx="1"/>
          </p:nvPr>
        </p:nvSpPr>
        <p:spPr/>
        <p:txBody>
          <a:bodyPr/>
          <a:lstStyle/>
          <a:p>
            <a:r>
              <a:rPr lang="sv-SE" dirty="0"/>
              <a:t>Sätt att tänka som påverkar vårt agerande</a:t>
            </a:r>
          </a:p>
          <a:p>
            <a:endParaRPr lang="sv-SE"/>
          </a:p>
        </p:txBody>
      </p:sp>
    </p:spTree>
    <p:extLst>
      <p:ext uri="{BB962C8B-B14F-4D97-AF65-F5344CB8AC3E}">
        <p14:creationId xmlns:p14="http://schemas.microsoft.com/office/powerpoint/2010/main" val="3922486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AA13E68E-1E97-7A2F-E5E8-05FEEEF26395}"/>
              </a:ext>
            </a:extLst>
          </p:cNvPr>
          <p:cNvSpPr>
            <a:spLocks noGrp="1"/>
          </p:cNvSpPr>
          <p:nvPr>
            <p:ph type="title"/>
          </p:nvPr>
        </p:nvSpPr>
        <p:spPr>
          <a:xfrm>
            <a:off x="1513780" y="1606667"/>
            <a:ext cx="7604226" cy="541926"/>
          </a:xfrm>
        </p:spPr>
        <p:txBody>
          <a:bodyPr>
            <a:noAutofit/>
          </a:bodyPr>
          <a:lstStyle/>
          <a:p>
            <a:r>
              <a:rPr lang="sv-SE" dirty="0"/>
              <a:t>Vad är förhållningssätt?</a:t>
            </a:r>
          </a:p>
        </p:txBody>
      </p:sp>
      <p:sp>
        <p:nvSpPr>
          <p:cNvPr id="5" name="Platshållare för innehåll 2">
            <a:extLst>
              <a:ext uri="{FF2B5EF4-FFF2-40B4-BE49-F238E27FC236}">
                <a16:creationId xmlns:a16="http://schemas.microsoft.com/office/drawing/2014/main" id="{79F42873-1F26-CED4-AAA4-103AACB51385}"/>
              </a:ext>
            </a:extLst>
          </p:cNvPr>
          <p:cNvSpPr>
            <a:spLocks noGrp="1"/>
          </p:cNvSpPr>
          <p:nvPr>
            <p:ph idx="1"/>
          </p:nvPr>
        </p:nvSpPr>
        <p:spPr>
          <a:xfrm>
            <a:off x="1513780" y="2357206"/>
            <a:ext cx="5342616" cy="4351338"/>
          </a:xfrm>
        </p:spPr>
        <p:txBody>
          <a:bodyPr/>
          <a:lstStyle/>
          <a:p>
            <a:pPr marL="0" indent="0">
              <a:buNone/>
            </a:pPr>
            <a:r>
              <a:rPr lang="sv-SE" sz="2400" dirty="0"/>
              <a:t>Förhållningssätt kan beskrivas som </a:t>
            </a:r>
            <a:r>
              <a:rPr lang="sv-SE" sz="2400" b="1" dirty="0"/>
              <a:t>sätt att tänka </a:t>
            </a:r>
            <a:r>
              <a:rPr lang="sv-SE" sz="2400" dirty="0"/>
              <a:t>som påverkar våra resonemang, attityder och agerande. </a:t>
            </a:r>
          </a:p>
          <a:p>
            <a:pPr marL="0" indent="0">
              <a:buNone/>
            </a:pPr>
            <a:r>
              <a:rPr lang="sv-SE" sz="2400" dirty="0"/>
              <a:t>De kan ses som </a:t>
            </a:r>
            <a:r>
              <a:rPr lang="sv-SE" sz="2400" b="1" dirty="0"/>
              <a:t>mentala kompasser </a:t>
            </a:r>
            <a:r>
              <a:rPr lang="sv-SE" sz="2400" dirty="0"/>
              <a:t>som vägleder vårt tänkande och våra handlingar på ett konstruktivt sätt. </a:t>
            </a:r>
          </a:p>
          <a:p>
            <a:endParaRPr lang="sv-SE"/>
          </a:p>
        </p:txBody>
      </p:sp>
      <p:pic>
        <p:nvPicPr>
          <p:cNvPr id="6" name="Bildobjekt 5" descr="En väg som delar sig, mellan vägarna är det en kompass. I bakgrunden är det ett berg med hus, träd och vindkraftverk.">
            <a:extLst>
              <a:ext uri="{FF2B5EF4-FFF2-40B4-BE49-F238E27FC236}">
                <a16:creationId xmlns:a16="http://schemas.microsoft.com/office/drawing/2014/main" id="{7CA264C8-FD5E-E955-7DEC-686B8B4479FB}"/>
              </a:ext>
            </a:extLst>
          </p:cNvPr>
          <p:cNvPicPr>
            <a:picLocks noChangeAspect="1"/>
          </p:cNvPicPr>
          <p:nvPr/>
        </p:nvPicPr>
        <p:blipFill>
          <a:blip r:embed="rId3">
            <a:extLst>
              <a:ext uri="{28A0092B-C50C-407E-A947-70E740481C1C}">
                <a14:useLocalDpi xmlns:a14="http://schemas.microsoft.com/office/drawing/2010/main" val="0"/>
              </a:ext>
            </a:extLst>
          </a:blip>
          <a:srcRect l="26895" t="15194" r="26039" b="23747"/>
          <a:stretch>
            <a:fillRect/>
          </a:stretch>
        </p:blipFill>
        <p:spPr>
          <a:xfrm>
            <a:off x="6711043" y="1823806"/>
            <a:ext cx="4457700" cy="3252938"/>
          </a:xfrm>
          <a:prstGeom prst="rect">
            <a:avLst/>
          </a:prstGeom>
        </p:spPr>
      </p:pic>
    </p:spTree>
    <p:extLst>
      <p:ext uri="{BB962C8B-B14F-4D97-AF65-F5344CB8AC3E}">
        <p14:creationId xmlns:p14="http://schemas.microsoft.com/office/powerpoint/2010/main" val="2542465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79953-6492-441C-4610-B0A3375ADA7F}"/>
            </a:ext>
          </a:extLst>
        </p:cNvPr>
        <p:cNvGrpSpPr/>
        <p:nvPr/>
      </p:nvGrpSpPr>
      <p:grpSpPr>
        <a:xfrm>
          <a:off x="0" y="0"/>
          <a:ext cx="0" cy="0"/>
          <a:chOff x="0" y="0"/>
          <a:chExt cx="0" cy="0"/>
        </a:xfrm>
      </p:grpSpPr>
      <p:sp>
        <p:nvSpPr>
          <p:cNvPr id="9" name="Rubrik 21">
            <a:extLst>
              <a:ext uri="{FF2B5EF4-FFF2-40B4-BE49-F238E27FC236}">
                <a16:creationId xmlns:a16="http://schemas.microsoft.com/office/drawing/2014/main" id="{D941FEFE-7330-2541-2423-4F219970DB8F}"/>
              </a:ext>
            </a:extLst>
          </p:cNvPr>
          <p:cNvSpPr>
            <a:spLocks noGrp="1"/>
          </p:cNvSpPr>
          <p:nvPr>
            <p:ph type="title"/>
          </p:nvPr>
        </p:nvSpPr>
        <p:spPr>
          <a:xfrm>
            <a:off x="1515041" y="1276467"/>
            <a:ext cx="8543806" cy="541926"/>
          </a:xfrm>
        </p:spPr>
        <p:txBody>
          <a:bodyPr>
            <a:normAutofit/>
          </a:bodyPr>
          <a:lstStyle/>
          <a:p>
            <a:r>
              <a:rPr lang="sv-SE" sz="2800" dirty="0"/>
              <a:t>De sex förhållningssätten</a:t>
            </a:r>
          </a:p>
        </p:txBody>
      </p:sp>
      <p:pic>
        <p:nvPicPr>
          <p:cNvPr id="18" name="Bildobjekt 17" descr="En cirkel med 3 pratbubblor, i varje pratbubbla är det en symbol. Ett hjärta, en hjärna och ett öra.">
            <a:extLst>
              <a:ext uri="{FF2B5EF4-FFF2-40B4-BE49-F238E27FC236}">
                <a16:creationId xmlns:a16="http://schemas.microsoft.com/office/drawing/2014/main" id="{14077557-35B5-2EA0-16E0-16D1791CA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253" y="1587858"/>
            <a:ext cx="2536815" cy="2081334"/>
          </a:xfrm>
          <a:prstGeom prst="rect">
            <a:avLst/>
          </a:prstGeom>
        </p:spPr>
      </p:pic>
      <p:sp>
        <p:nvSpPr>
          <p:cNvPr id="10" name="Platshållare för innehåll 2">
            <a:extLst>
              <a:ext uri="{FF2B5EF4-FFF2-40B4-BE49-F238E27FC236}">
                <a16:creationId xmlns:a16="http://schemas.microsoft.com/office/drawing/2014/main" id="{4723C59F-C14E-7DB4-AB8D-63E8F52DF9B0}"/>
              </a:ext>
            </a:extLst>
          </p:cNvPr>
          <p:cNvSpPr txBox="1">
            <a:spLocks/>
          </p:cNvSpPr>
          <p:nvPr/>
        </p:nvSpPr>
        <p:spPr>
          <a:xfrm>
            <a:off x="1318608" y="3554892"/>
            <a:ext cx="2401888" cy="6397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sv-SE" sz="1600" dirty="0"/>
              <a:t>Lyssna in och kommunicera aktivt</a:t>
            </a:r>
          </a:p>
        </p:txBody>
      </p:sp>
      <p:pic>
        <p:nvPicPr>
          <p:cNvPr id="17" name="Bildobjekt 16" descr="En kvinna som har på sig ett par glasögom, hon håller även i två olika glasögon för symbolisera olika perspektiv.">
            <a:extLst>
              <a:ext uri="{FF2B5EF4-FFF2-40B4-BE49-F238E27FC236}">
                <a16:creationId xmlns:a16="http://schemas.microsoft.com/office/drawing/2014/main" id="{24BFF9C0-E1A1-4129-915F-7D8D70F411A1}"/>
              </a:ext>
            </a:extLst>
          </p:cNvPr>
          <p:cNvPicPr>
            <a:picLocks noChangeAspect="1"/>
          </p:cNvPicPr>
          <p:nvPr/>
        </p:nvPicPr>
        <p:blipFill>
          <a:blip r:embed="rId3">
            <a:extLst>
              <a:ext uri="{28A0092B-C50C-407E-A947-70E740481C1C}">
                <a14:useLocalDpi xmlns:a14="http://schemas.microsoft.com/office/drawing/2010/main" val="0"/>
              </a:ext>
            </a:extLst>
          </a:blip>
          <a:srcRect b="19473"/>
          <a:stretch>
            <a:fillRect/>
          </a:stretch>
        </p:blipFill>
        <p:spPr>
          <a:xfrm>
            <a:off x="4468647" y="1128091"/>
            <a:ext cx="2283076" cy="2451330"/>
          </a:xfrm>
          <a:prstGeom prst="rect">
            <a:avLst/>
          </a:prstGeom>
        </p:spPr>
      </p:pic>
      <p:sp>
        <p:nvSpPr>
          <p:cNvPr id="11" name="Platshållare för innehåll 2">
            <a:extLst>
              <a:ext uri="{FF2B5EF4-FFF2-40B4-BE49-F238E27FC236}">
                <a16:creationId xmlns:a16="http://schemas.microsoft.com/office/drawing/2014/main" id="{92698E42-347E-AFE9-427F-6D68AE158A23}"/>
              </a:ext>
            </a:extLst>
          </p:cNvPr>
          <p:cNvSpPr txBox="1">
            <a:spLocks/>
          </p:cNvSpPr>
          <p:nvPr/>
        </p:nvSpPr>
        <p:spPr>
          <a:xfrm>
            <a:off x="4443663" y="3607127"/>
            <a:ext cx="2401841" cy="6396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srgbClr val="142239"/>
                </a:solidFill>
                <a:effectLst/>
                <a:uLnTx/>
                <a:uFillTx/>
                <a:latin typeface="Arial"/>
                <a:ea typeface="+mn-ea"/>
                <a:cs typeface="+mn-cs"/>
              </a:rPr>
              <a:t>Ha perspektivförståelse</a:t>
            </a:r>
          </a:p>
        </p:txBody>
      </p:sp>
      <p:pic>
        <p:nvPicPr>
          <p:cNvPr id="16" name="Bildobjekt 15" descr="Sju personer som cirkulerar runt en karta av sverige, vid varje person är det en pil som pekar mot kartan.">
            <a:extLst>
              <a:ext uri="{FF2B5EF4-FFF2-40B4-BE49-F238E27FC236}">
                <a16:creationId xmlns:a16="http://schemas.microsoft.com/office/drawing/2014/main" id="{37F35975-3F77-4B12-0AF8-1DC51A510A1B}"/>
              </a:ext>
            </a:extLst>
          </p:cNvPr>
          <p:cNvPicPr>
            <a:picLocks noChangeAspect="1"/>
          </p:cNvPicPr>
          <p:nvPr/>
        </p:nvPicPr>
        <p:blipFill>
          <a:blip r:embed="rId4">
            <a:extLst>
              <a:ext uri="{28A0092B-C50C-407E-A947-70E740481C1C}">
                <a14:useLocalDpi xmlns:a14="http://schemas.microsoft.com/office/drawing/2010/main" val="0"/>
              </a:ext>
            </a:extLst>
          </a:blip>
          <a:srcRect b="19473"/>
          <a:stretch>
            <a:fillRect/>
          </a:stretch>
        </p:blipFill>
        <p:spPr>
          <a:xfrm>
            <a:off x="8123298" y="1128090"/>
            <a:ext cx="1712307" cy="2451331"/>
          </a:xfrm>
          <a:prstGeom prst="rect">
            <a:avLst/>
          </a:prstGeom>
        </p:spPr>
      </p:pic>
      <p:sp>
        <p:nvSpPr>
          <p:cNvPr id="12" name="Platshållare för innehåll 2">
            <a:extLst>
              <a:ext uri="{FF2B5EF4-FFF2-40B4-BE49-F238E27FC236}">
                <a16:creationId xmlns:a16="http://schemas.microsoft.com/office/drawing/2014/main" id="{37C64E12-45AD-D9D2-0358-7F08B59A3BF9}"/>
              </a:ext>
            </a:extLst>
          </p:cNvPr>
          <p:cNvSpPr txBox="1">
            <a:spLocks/>
          </p:cNvSpPr>
          <p:nvPr/>
        </p:nvSpPr>
        <p:spPr>
          <a:xfrm>
            <a:off x="7778533" y="3607127"/>
            <a:ext cx="2401841" cy="6396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srgbClr val="142239"/>
                </a:solidFill>
                <a:effectLst/>
                <a:uLnTx/>
                <a:uFillTx/>
                <a:latin typeface="Arial"/>
                <a:ea typeface="+mn-ea"/>
                <a:cs typeface="+mn-cs"/>
              </a:rPr>
              <a:t>Se helheten</a:t>
            </a:r>
          </a:p>
        </p:txBody>
      </p:sp>
      <p:pic>
        <p:nvPicPr>
          <p:cNvPr id="19" name="Bildobjekt 18" descr="En hand som skriver en checklista på ett papper.">
            <a:extLst>
              <a:ext uri="{FF2B5EF4-FFF2-40B4-BE49-F238E27FC236}">
                <a16:creationId xmlns:a16="http://schemas.microsoft.com/office/drawing/2014/main" id="{2FDA766D-3B69-70B8-C170-947234FC82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2382" y="4172191"/>
            <a:ext cx="1497659" cy="1790059"/>
          </a:xfrm>
          <a:prstGeom prst="rect">
            <a:avLst/>
          </a:prstGeom>
        </p:spPr>
      </p:pic>
      <p:sp>
        <p:nvSpPr>
          <p:cNvPr id="13" name="Platshållare för innehåll 2">
            <a:extLst>
              <a:ext uri="{FF2B5EF4-FFF2-40B4-BE49-F238E27FC236}">
                <a16:creationId xmlns:a16="http://schemas.microsoft.com/office/drawing/2014/main" id="{2F9B7907-3976-97C9-1188-04514BB19D3D}"/>
              </a:ext>
            </a:extLst>
          </p:cNvPr>
          <p:cNvSpPr txBox="1">
            <a:spLocks/>
          </p:cNvSpPr>
          <p:nvPr/>
        </p:nvSpPr>
        <p:spPr>
          <a:xfrm>
            <a:off x="1227253" y="5785550"/>
            <a:ext cx="2401841" cy="6396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srgbClr val="142239"/>
                </a:solidFill>
                <a:effectLst/>
                <a:uLnTx/>
                <a:uFillTx/>
                <a:latin typeface="Arial"/>
                <a:ea typeface="+mn-ea"/>
                <a:cs typeface="+mn-cs"/>
              </a:rPr>
              <a:t>Ta medvetna beslut</a:t>
            </a:r>
          </a:p>
        </p:txBody>
      </p:sp>
      <p:pic>
        <p:nvPicPr>
          <p:cNvPr id="20" name="Bildobjekt 19" descr="Tre personer står vid en whiteboard, en polis, en konstorskvinna och en militär. Polisen och kontorskvinnan pekar mot whiteboarden.">
            <a:extLst>
              <a:ext uri="{FF2B5EF4-FFF2-40B4-BE49-F238E27FC236}">
                <a16:creationId xmlns:a16="http://schemas.microsoft.com/office/drawing/2014/main" id="{0EC7F81B-E099-F6CB-9403-D794CA4B07B8}"/>
              </a:ext>
            </a:extLst>
          </p:cNvPr>
          <p:cNvPicPr>
            <a:picLocks noChangeAspect="1"/>
          </p:cNvPicPr>
          <p:nvPr/>
        </p:nvPicPr>
        <p:blipFill>
          <a:blip r:embed="rId6">
            <a:extLst>
              <a:ext uri="{28A0092B-C50C-407E-A947-70E740481C1C}">
                <a14:useLocalDpi xmlns:a14="http://schemas.microsoft.com/office/drawing/2010/main" val="0"/>
              </a:ext>
            </a:extLst>
          </a:blip>
          <a:srcRect b="18470"/>
          <a:stretch>
            <a:fillRect/>
          </a:stretch>
        </p:blipFill>
        <p:spPr>
          <a:xfrm>
            <a:off x="4008868" y="4041230"/>
            <a:ext cx="3083877" cy="1921020"/>
          </a:xfrm>
          <a:prstGeom prst="rect">
            <a:avLst/>
          </a:prstGeom>
        </p:spPr>
      </p:pic>
      <p:sp>
        <p:nvSpPr>
          <p:cNvPr id="14" name="Platshållare för innehåll 2">
            <a:extLst>
              <a:ext uri="{FF2B5EF4-FFF2-40B4-BE49-F238E27FC236}">
                <a16:creationId xmlns:a16="http://schemas.microsoft.com/office/drawing/2014/main" id="{E3CA7AC4-53C8-E9D0-2733-01E423424944}"/>
              </a:ext>
            </a:extLst>
          </p:cNvPr>
          <p:cNvSpPr txBox="1">
            <a:spLocks/>
          </p:cNvSpPr>
          <p:nvPr/>
        </p:nvSpPr>
        <p:spPr>
          <a:xfrm>
            <a:off x="4443663" y="5785550"/>
            <a:ext cx="2401841" cy="6396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srgbClr val="142239"/>
                </a:solidFill>
                <a:effectLst/>
                <a:uLnTx/>
                <a:uFillTx/>
                <a:latin typeface="Arial"/>
                <a:ea typeface="+mn-ea"/>
                <a:cs typeface="+mn-cs"/>
              </a:rPr>
              <a:t>Var proaktiv</a:t>
            </a:r>
          </a:p>
        </p:txBody>
      </p:sp>
      <p:pic>
        <p:nvPicPr>
          <p:cNvPr id="21" name="Bildobjekt 20" descr="Två personer sitter vid ett bord, på bordet ligger en karta. De pekar mot kartan. Bakom dom på väggen sitter en tavla med en klocka. ">
            <a:extLst>
              <a:ext uri="{FF2B5EF4-FFF2-40B4-BE49-F238E27FC236}">
                <a16:creationId xmlns:a16="http://schemas.microsoft.com/office/drawing/2014/main" id="{FFD31435-C332-419A-5DA9-DA167EF5BF98}"/>
              </a:ext>
            </a:extLst>
          </p:cNvPr>
          <p:cNvPicPr>
            <a:picLocks noChangeAspect="1"/>
          </p:cNvPicPr>
          <p:nvPr/>
        </p:nvPicPr>
        <p:blipFill>
          <a:blip r:embed="rId7">
            <a:extLst>
              <a:ext uri="{28A0092B-C50C-407E-A947-70E740481C1C}">
                <a14:useLocalDpi xmlns:a14="http://schemas.microsoft.com/office/drawing/2010/main" val="0"/>
              </a:ext>
            </a:extLst>
          </a:blip>
          <a:srcRect b="14970"/>
          <a:stretch>
            <a:fillRect/>
          </a:stretch>
        </p:blipFill>
        <p:spPr>
          <a:xfrm>
            <a:off x="7456302" y="3721427"/>
            <a:ext cx="3122629" cy="2178423"/>
          </a:xfrm>
          <a:prstGeom prst="rect">
            <a:avLst/>
          </a:prstGeom>
        </p:spPr>
      </p:pic>
      <p:sp>
        <p:nvSpPr>
          <p:cNvPr id="15" name="Platshållare för innehåll 2">
            <a:extLst>
              <a:ext uri="{FF2B5EF4-FFF2-40B4-BE49-F238E27FC236}">
                <a16:creationId xmlns:a16="http://schemas.microsoft.com/office/drawing/2014/main" id="{DFDF47FC-3CAF-EB2E-0FD3-EE2F00339EB1}"/>
              </a:ext>
            </a:extLst>
          </p:cNvPr>
          <p:cNvSpPr txBox="1">
            <a:spLocks/>
          </p:cNvSpPr>
          <p:nvPr/>
        </p:nvSpPr>
        <p:spPr>
          <a:xfrm>
            <a:off x="7630440" y="5785550"/>
            <a:ext cx="2698025" cy="6396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srgbClr val="142239"/>
                </a:solidFill>
                <a:effectLst/>
                <a:uLnTx/>
                <a:uFillTx/>
                <a:latin typeface="Arial"/>
                <a:ea typeface="+mn-ea"/>
                <a:cs typeface="+mn-cs"/>
              </a:rPr>
              <a:t>Var handlingskraftig</a:t>
            </a:r>
          </a:p>
        </p:txBody>
      </p:sp>
    </p:spTree>
    <p:extLst>
      <p:ext uri="{BB962C8B-B14F-4D97-AF65-F5344CB8AC3E}">
        <p14:creationId xmlns:p14="http://schemas.microsoft.com/office/powerpoint/2010/main" val="3564084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7BA1C85-0322-9BFD-352C-5BA9C20142DD}"/>
              </a:ext>
              <a:ext uri="{C183D7F6-B498-43B3-948B-1728B52AA6E4}">
                <adec:decorative xmlns:adec="http://schemas.microsoft.com/office/drawing/2017/decorative" val="1"/>
              </a:ext>
            </a:extLst>
          </p:cNvPr>
          <p:cNvSpPr/>
          <p:nvPr/>
        </p:nvSpPr>
        <p:spPr>
          <a:xfrm>
            <a:off x="0" y="12595"/>
            <a:ext cx="6096000"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33C5E04D-18A3-7426-2AC0-215982AC214B}"/>
              </a:ext>
              <a:ext uri="{C183D7F6-B498-43B3-948B-1728B52AA6E4}">
                <adec:decorative xmlns:adec="http://schemas.microsoft.com/office/drawing/2017/decorative" val="1"/>
              </a:ext>
            </a:extLst>
          </p:cNvPr>
          <p:cNvSpPr/>
          <p:nvPr/>
        </p:nvSpPr>
        <p:spPr>
          <a:xfrm>
            <a:off x="6096000" y="0"/>
            <a:ext cx="6096000" cy="6858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9F584F7E-1C0C-8F0D-8BA8-FB60AFC99B9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12767" y="261938"/>
            <a:ext cx="596900" cy="457200"/>
          </a:xfrm>
          <a:prstGeom prst="rect">
            <a:avLst/>
          </a:prstGeom>
        </p:spPr>
      </p:pic>
      <p:sp>
        <p:nvSpPr>
          <p:cNvPr id="10" name="Rubrik 1">
            <a:extLst>
              <a:ext uri="{FF2B5EF4-FFF2-40B4-BE49-F238E27FC236}">
                <a16:creationId xmlns:a16="http://schemas.microsoft.com/office/drawing/2014/main" id="{A57F94E6-C0EC-DA7C-CE33-83BB06A8D116}"/>
              </a:ext>
            </a:extLst>
          </p:cNvPr>
          <p:cNvSpPr txBox="1">
            <a:spLocks/>
          </p:cNvSpPr>
          <p:nvPr/>
        </p:nvSpPr>
        <p:spPr>
          <a:xfrm>
            <a:off x="1116598" y="3197277"/>
            <a:ext cx="3197945" cy="727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v-SE" sz="2400" b="0" dirty="0">
                <a:latin typeface="+mn-lt"/>
              </a:rPr>
              <a:t>Metoder och vägledning för </a:t>
            </a:r>
            <a:r>
              <a:rPr lang="sv-SE" sz="2400" b="0" dirty="0" err="1">
                <a:latin typeface="+mn-lt"/>
              </a:rPr>
              <a:t>hur:et</a:t>
            </a:r>
            <a:endParaRPr lang="sv-SE" sz="2400" b="0" dirty="0">
              <a:latin typeface="+mn-lt"/>
            </a:endParaRPr>
          </a:p>
        </p:txBody>
      </p:sp>
      <p:sp>
        <p:nvSpPr>
          <p:cNvPr id="11" name="Underrubrik 2">
            <a:extLst>
              <a:ext uri="{FF2B5EF4-FFF2-40B4-BE49-F238E27FC236}">
                <a16:creationId xmlns:a16="http://schemas.microsoft.com/office/drawing/2014/main" id="{27797BDB-91A7-632A-56AF-13A50DE56B02}"/>
              </a:ext>
            </a:extLst>
          </p:cNvPr>
          <p:cNvSpPr txBox="1">
            <a:spLocks noGrp="1"/>
          </p:cNvSpPr>
          <p:nvPr>
            <p:ph type="title" idx="4294967295"/>
          </p:nvPr>
        </p:nvSpPr>
        <p:spPr>
          <a:xfrm>
            <a:off x="707157" y="2721742"/>
            <a:ext cx="4016829" cy="7198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3200" b="1" i="0" u="none" strike="noStrike" kern="1200" cap="none" spc="0" normalizeH="0" baseline="0" noProof="0" dirty="0">
                <a:ln>
                  <a:noFill/>
                </a:ln>
                <a:solidFill>
                  <a:schemeClr val="tx1"/>
                </a:solidFill>
                <a:effectLst/>
                <a:uLnTx/>
                <a:uFillTx/>
                <a:latin typeface="+mj-lt"/>
                <a:ea typeface="+mn-ea"/>
                <a:cs typeface="+mn-cs"/>
              </a:rPr>
              <a:t>Arbetssätt</a:t>
            </a:r>
          </a:p>
        </p:txBody>
      </p:sp>
      <p:sp>
        <p:nvSpPr>
          <p:cNvPr id="12" name="Rubrik 1">
            <a:extLst>
              <a:ext uri="{FF2B5EF4-FFF2-40B4-BE49-F238E27FC236}">
                <a16:creationId xmlns:a16="http://schemas.microsoft.com/office/drawing/2014/main" id="{D4307BEB-22BB-ACDB-78A8-EE6834B731CD}"/>
              </a:ext>
            </a:extLst>
          </p:cNvPr>
          <p:cNvSpPr txBox="1">
            <a:spLocks/>
          </p:cNvSpPr>
          <p:nvPr/>
        </p:nvSpPr>
        <p:spPr>
          <a:xfrm>
            <a:off x="6812577" y="3172485"/>
            <a:ext cx="4517571" cy="424732"/>
          </a:xfrm>
          <a:prstGeom prst="rect">
            <a:avLst/>
          </a:prstGeom>
        </p:spPr>
        <p:txBody>
          <a:bodyPr wrap="square" anchor="t" anchorCtr="0">
            <a:spAutoFit/>
          </a:bodyPr>
          <a:lstStyle>
            <a:lvl1pPr algn="ctr" defTabSz="914400" rtl="0" eaLnBrk="1" latinLnBrk="0" hangingPunct="1">
              <a:lnSpc>
                <a:spcPct val="90000"/>
              </a:lnSpc>
              <a:spcBef>
                <a:spcPct val="0"/>
              </a:spcBef>
              <a:buNone/>
              <a:defRPr sz="24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2400" b="0" i="0" u="none" strike="noStrike" kern="1200" cap="none" spc="0" normalizeH="0" baseline="0" noProof="0" dirty="0">
                <a:ln>
                  <a:noFill/>
                </a:ln>
                <a:solidFill>
                  <a:srgbClr val="000000"/>
                </a:solidFill>
                <a:effectLst/>
                <a:uLnTx/>
                <a:uFillTx/>
                <a:latin typeface="+mn-lt"/>
                <a:ea typeface="+mj-ea"/>
                <a:cs typeface="+mj-cs"/>
              </a:rPr>
              <a:t>Stöd till operativt arbete</a:t>
            </a:r>
          </a:p>
        </p:txBody>
      </p:sp>
      <p:sp>
        <p:nvSpPr>
          <p:cNvPr id="13" name="Underrubrik 2">
            <a:extLst>
              <a:ext uri="{FF2B5EF4-FFF2-40B4-BE49-F238E27FC236}">
                <a16:creationId xmlns:a16="http://schemas.microsoft.com/office/drawing/2014/main" id="{88FE884F-E96E-96AB-E572-5D9029803DB3}"/>
              </a:ext>
            </a:extLst>
          </p:cNvPr>
          <p:cNvSpPr txBox="1">
            <a:spLocks/>
          </p:cNvSpPr>
          <p:nvPr/>
        </p:nvSpPr>
        <p:spPr>
          <a:xfrm>
            <a:off x="6433728" y="2727960"/>
            <a:ext cx="5542618" cy="535531"/>
          </a:xfrm>
          <a:prstGeom prst="rect">
            <a:avLst/>
          </a:prstGeom>
        </p:spPr>
        <p:txBody>
          <a:bodyPr wrap="square" anchor="b"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4000" b="1"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3200" b="1" i="0" u="none" strike="noStrike" kern="1200" cap="none" spc="0" normalizeH="0" baseline="0" noProof="0" dirty="0">
                <a:ln>
                  <a:noFill/>
                </a:ln>
                <a:solidFill>
                  <a:srgbClr val="000000"/>
                </a:solidFill>
                <a:effectLst/>
                <a:uLnTx/>
                <a:uFillTx/>
                <a:ea typeface="+mn-ea"/>
                <a:cs typeface="+mn-cs"/>
              </a:rPr>
              <a:t>Checklistor och mallar</a:t>
            </a:r>
          </a:p>
        </p:txBody>
      </p:sp>
      <p:sp>
        <p:nvSpPr>
          <p:cNvPr id="16" name="Rektangel 15">
            <a:extLst>
              <a:ext uri="{FF2B5EF4-FFF2-40B4-BE49-F238E27FC236}">
                <a16:creationId xmlns:a16="http://schemas.microsoft.com/office/drawing/2014/main" id="{493F1648-729D-7445-A6D9-BD99B2E6BE1D}"/>
              </a:ext>
              <a:ext uri="{C183D7F6-B498-43B3-948B-1728B52AA6E4}">
                <adec:decorative xmlns:adec="http://schemas.microsoft.com/office/drawing/2017/decorative" val="1"/>
              </a:ext>
            </a:extLst>
          </p:cNvPr>
          <p:cNvSpPr/>
          <p:nvPr/>
        </p:nvSpPr>
        <p:spPr>
          <a:xfrm>
            <a:off x="6691638" y="2866471"/>
            <a:ext cx="207373" cy="20737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A9EA1DD6-3B7E-2E93-5B3A-625B9B17343E}"/>
              </a:ext>
              <a:ext uri="{C183D7F6-B498-43B3-948B-1728B52AA6E4}">
                <adec:decorative xmlns:adec="http://schemas.microsoft.com/office/drawing/2017/decorative" val="1"/>
              </a:ext>
            </a:extLst>
          </p:cNvPr>
          <p:cNvSpPr/>
          <p:nvPr/>
        </p:nvSpPr>
        <p:spPr>
          <a:xfrm>
            <a:off x="1360904" y="2897667"/>
            <a:ext cx="207373" cy="20737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Rubrik 1">
            <a:extLst>
              <a:ext uri="{FF2B5EF4-FFF2-40B4-BE49-F238E27FC236}">
                <a16:creationId xmlns:a16="http://schemas.microsoft.com/office/drawing/2014/main" id="{013B44BE-065B-69D3-B693-90CE70A7EB43}"/>
              </a:ext>
            </a:extLst>
          </p:cNvPr>
          <p:cNvSpPr txBox="1">
            <a:spLocks/>
          </p:cNvSpPr>
          <p:nvPr/>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40" name="Underrubrik 2">
            <a:extLst>
              <a:ext uri="{FF2B5EF4-FFF2-40B4-BE49-F238E27FC236}">
                <a16:creationId xmlns:a16="http://schemas.microsoft.com/office/drawing/2014/main" id="{28B6AFC9-57C1-F651-F32F-1945C4DCFE0C}"/>
              </a:ext>
            </a:extLst>
          </p:cNvPr>
          <p:cNvSpPr txBox="1">
            <a:spLocks/>
          </p:cNvSpPr>
          <p:nvPr/>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41" name="Rektangel 40">
            <a:extLst>
              <a:ext uri="{FF2B5EF4-FFF2-40B4-BE49-F238E27FC236}">
                <a16:creationId xmlns:a16="http://schemas.microsoft.com/office/drawing/2014/main" id="{D9280468-4BF2-4101-8484-7F4A4E79ACFA}"/>
              </a:ext>
              <a:ext uri="{C183D7F6-B498-43B3-948B-1728B52AA6E4}">
                <adec:decorative xmlns:adec="http://schemas.microsoft.com/office/drawing/2017/decorative" val="1"/>
              </a:ext>
            </a:extLst>
          </p:cNvPr>
          <p:cNvSpPr/>
          <p:nvPr/>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4577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CCE2E-347D-DDCD-2C78-BCE00FD0C585}"/>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F864C2AF-2A43-3B6B-572E-2729C47DBE5A}"/>
              </a:ext>
              <a:ext uri="{C183D7F6-B498-43B3-948B-1728B52AA6E4}">
                <adec:decorative xmlns:adec="http://schemas.microsoft.com/office/drawing/2017/decorative" val="1"/>
              </a:ext>
            </a:extLst>
          </p:cNvPr>
          <p:cNvSpPr/>
          <p:nvPr/>
        </p:nvSpPr>
        <p:spPr>
          <a:xfrm>
            <a:off x="0" y="12595"/>
            <a:ext cx="6096000"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F6391FCC-0DAB-F218-AE81-B199FA62C0DE}"/>
              </a:ext>
              <a:ext uri="{C183D7F6-B498-43B3-948B-1728B52AA6E4}">
                <adec:decorative xmlns:adec="http://schemas.microsoft.com/office/drawing/2017/decorative" val="1"/>
              </a:ext>
            </a:extLst>
          </p:cNvPr>
          <p:cNvSpPr/>
          <p:nvPr/>
        </p:nvSpPr>
        <p:spPr>
          <a:xfrm>
            <a:off x="6096000" y="0"/>
            <a:ext cx="6096000" cy="6858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8CEC85BD-0606-5765-DE68-A4D9297A0A2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12767" y="261938"/>
            <a:ext cx="596900" cy="457200"/>
          </a:xfrm>
          <a:prstGeom prst="rect">
            <a:avLst/>
          </a:prstGeom>
        </p:spPr>
      </p:pic>
      <p:sp>
        <p:nvSpPr>
          <p:cNvPr id="24" name="Rubrik 1">
            <a:extLst>
              <a:ext uri="{FF2B5EF4-FFF2-40B4-BE49-F238E27FC236}">
                <a16:creationId xmlns:a16="http://schemas.microsoft.com/office/drawing/2014/main" id="{17229541-5CD6-5432-4CEE-818F06633618}"/>
              </a:ext>
            </a:extLst>
          </p:cNvPr>
          <p:cNvSpPr txBox="1">
            <a:spLocks/>
          </p:cNvSpPr>
          <p:nvPr/>
        </p:nvSpPr>
        <p:spPr>
          <a:xfrm>
            <a:off x="211923" y="915318"/>
            <a:ext cx="4012792" cy="275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1400" b="0" dirty="0">
                <a:latin typeface="+mn-lt"/>
              </a:rPr>
              <a:t>Gemensamma grunder</a:t>
            </a:r>
          </a:p>
        </p:txBody>
      </p:sp>
      <p:sp>
        <p:nvSpPr>
          <p:cNvPr id="25" name="Underrubrik 2">
            <a:extLst>
              <a:ext uri="{FF2B5EF4-FFF2-40B4-BE49-F238E27FC236}">
                <a16:creationId xmlns:a16="http://schemas.microsoft.com/office/drawing/2014/main" id="{C8488C4B-3D09-56D5-F519-2C2AF74282C6}"/>
              </a:ext>
            </a:extLst>
          </p:cNvPr>
          <p:cNvSpPr txBox="1">
            <a:spLocks/>
          </p:cNvSpPr>
          <p:nvPr/>
        </p:nvSpPr>
        <p:spPr>
          <a:xfrm>
            <a:off x="211923" y="546979"/>
            <a:ext cx="4016829" cy="275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600" b="1" dirty="0">
                <a:latin typeface="+mj-lt"/>
              </a:rPr>
              <a:t>Guide</a:t>
            </a:r>
          </a:p>
        </p:txBody>
      </p:sp>
      <p:sp>
        <p:nvSpPr>
          <p:cNvPr id="38" name="Rektangel 37">
            <a:extLst>
              <a:ext uri="{FF2B5EF4-FFF2-40B4-BE49-F238E27FC236}">
                <a16:creationId xmlns:a16="http://schemas.microsoft.com/office/drawing/2014/main" id="{7DD862E2-1400-4817-4E93-57C2FE8A9774}"/>
              </a:ext>
              <a:ext uri="{C183D7F6-B498-43B3-948B-1728B52AA6E4}">
                <adec:decorative xmlns:adec="http://schemas.microsoft.com/office/drawing/2017/decorative" val="1"/>
              </a:ext>
            </a:extLst>
          </p:cNvPr>
          <p:cNvSpPr/>
          <p:nvPr/>
        </p:nvSpPr>
        <p:spPr>
          <a:xfrm flipH="1" flipV="1">
            <a:off x="314641" y="852407"/>
            <a:ext cx="1793127" cy="52184"/>
          </a:xfrm>
          <a:prstGeom prst="rect">
            <a:avLst/>
          </a:prstGeom>
          <a:gradFill flip="none" rotWithShape="1">
            <a:gsLst>
              <a:gs pos="0">
                <a:schemeClr val="accent6"/>
              </a:gs>
              <a:gs pos="25000">
                <a:schemeClr val="accent2"/>
              </a:gs>
              <a:gs pos="52000">
                <a:schemeClr val="accent3"/>
              </a:gs>
              <a:gs pos="100000">
                <a:schemeClr val="accent5"/>
              </a:gs>
              <a:gs pos="75000">
                <a:schemeClr val="accent4"/>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2">
            <a:extLst>
              <a:ext uri="{FF2B5EF4-FFF2-40B4-BE49-F238E27FC236}">
                <a16:creationId xmlns:a16="http://schemas.microsoft.com/office/drawing/2014/main" id="{A1337EB5-0405-09E8-0686-D0BD2B07067A}"/>
              </a:ext>
            </a:extLst>
          </p:cNvPr>
          <p:cNvSpPr>
            <a:spLocks noGrp="1"/>
          </p:cNvSpPr>
          <p:nvPr>
            <p:ph type="title"/>
          </p:nvPr>
        </p:nvSpPr>
        <p:spPr>
          <a:xfrm>
            <a:off x="1074452" y="1892660"/>
            <a:ext cx="9453748" cy="535531"/>
          </a:xfrm>
        </p:spPr>
        <p:txBody>
          <a:bodyPr/>
          <a:lstStyle/>
          <a:p>
            <a:r>
              <a:rPr lang="sv-SE" dirty="0"/>
              <a:t>Vad är arbetssätt? </a:t>
            </a:r>
          </a:p>
        </p:txBody>
      </p:sp>
      <p:sp>
        <p:nvSpPr>
          <p:cNvPr id="3" name="Platshållare för innehåll 18">
            <a:extLst>
              <a:ext uri="{FF2B5EF4-FFF2-40B4-BE49-F238E27FC236}">
                <a16:creationId xmlns:a16="http://schemas.microsoft.com/office/drawing/2014/main" id="{6CB7A16A-D1E8-7AD4-371B-C01EE9970B4F}"/>
              </a:ext>
            </a:extLst>
          </p:cNvPr>
          <p:cNvSpPr>
            <a:spLocks noGrp="1"/>
          </p:cNvSpPr>
          <p:nvPr>
            <p:ph idx="1"/>
          </p:nvPr>
        </p:nvSpPr>
        <p:spPr>
          <a:xfrm>
            <a:off x="1074451" y="2507475"/>
            <a:ext cx="4381969" cy="3760365"/>
          </a:xfrm>
        </p:spPr>
        <p:txBody>
          <a:bodyPr/>
          <a:lstStyle/>
          <a:p>
            <a:pPr marL="0" indent="0">
              <a:buNone/>
            </a:pPr>
            <a:r>
              <a:rPr lang="sv-SE" sz="2000" dirty="0"/>
              <a:t>Alla aktörer som är med och hanterar samhällsstörningar måste enkelt kunna komma i kontakt med varandra och hitta effektiva former för gemensam hantering. </a:t>
            </a:r>
          </a:p>
          <a:p>
            <a:pPr marL="0" indent="0">
              <a:buNone/>
            </a:pPr>
            <a:r>
              <a:rPr lang="sv-SE" sz="2000" dirty="0"/>
              <a:t>Arbetssätt beskriver hur det konkreta arbete bör gå till, exempelvis i form av strukturer och processer för specifika situationer.</a:t>
            </a:r>
          </a:p>
        </p:txBody>
      </p:sp>
      <p:sp>
        <p:nvSpPr>
          <p:cNvPr id="7" name="Rubrik 17">
            <a:extLst>
              <a:ext uri="{FF2B5EF4-FFF2-40B4-BE49-F238E27FC236}">
                <a16:creationId xmlns:a16="http://schemas.microsoft.com/office/drawing/2014/main" id="{E00E562F-EBFE-0D9C-8A50-2674A490BA45}"/>
              </a:ext>
            </a:extLst>
          </p:cNvPr>
          <p:cNvSpPr txBox="1">
            <a:spLocks/>
          </p:cNvSpPr>
          <p:nvPr/>
        </p:nvSpPr>
        <p:spPr>
          <a:xfrm>
            <a:off x="6639642" y="1455753"/>
            <a:ext cx="3892182" cy="978729"/>
          </a:xfrm>
          <a:prstGeom prst="rect">
            <a:avLst/>
          </a:prstGeom>
        </p:spPr>
        <p:txBody>
          <a:bodyPr wrap="square" anchor="b" anchorCtr="0">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dirty="0">
                <a:ln>
                  <a:noFill/>
                </a:ln>
                <a:effectLst/>
                <a:uLnTx/>
                <a:uFillTx/>
                <a:ea typeface="+mj-ea"/>
                <a:cs typeface="+mj-cs"/>
              </a:rPr>
              <a:t>Vad är checklistor och mallar? </a:t>
            </a:r>
          </a:p>
        </p:txBody>
      </p:sp>
      <p:sp>
        <p:nvSpPr>
          <p:cNvPr id="8" name="Platshållare för innehåll 18">
            <a:extLst>
              <a:ext uri="{FF2B5EF4-FFF2-40B4-BE49-F238E27FC236}">
                <a16:creationId xmlns:a16="http://schemas.microsoft.com/office/drawing/2014/main" id="{C3DA7119-9782-F69C-C1BA-42CCF0ACD629}"/>
              </a:ext>
            </a:extLst>
          </p:cNvPr>
          <p:cNvSpPr txBox="1">
            <a:spLocks/>
          </p:cNvSpPr>
          <p:nvPr/>
        </p:nvSpPr>
        <p:spPr>
          <a:xfrm>
            <a:off x="6627586" y="2505198"/>
            <a:ext cx="5139694" cy="3760365"/>
          </a:xfrm>
          <a:prstGeom prst="rect">
            <a:avLst/>
          </a:prstGeo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0"/>
              </a:spcBef>
              <a:spcAft>
                <a:spcPts val="30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0"/>
              </a:spcBef>
              <a:spcAft>
                <a:spcPts val="300"/>
              </a:spcAft>
              <a:buFont typeface="Arial" panose="020B0604020202020204"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0"/>
              </a:spcBef>
              <a:spcAft>
                <a:spcPts val="3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sv-SE" sz="2000" b="0" i="0" u="none" strike="noStrike" kern="1200" cap="none" spc="0" normalizeH="0" baseline="0" noProof="0" dirty="0">
                <a:ln>
                  <a:noFill/>
                </a:ln>
                <a:solidFill>
                  <a:srgbClr val="000000"/>
                </a:solidFill>
                <a:effectLst/>
                <a:uLnTx/>
                <a:uFillTx/>
                <a:latin typeface="Arial"/>
                <a:ea typeface="+mn-ea"/>
                <a:cs typeface="+mn-cs"/>
              </a:rPr>
              <a:t>Checklistor och mallar är avgränsade beskrivningar som fokuserar på hur mer detaljerade arbetsmoment ska göras så effektivt och säkert som möjligt. Ett exempel på en sådan checklista är förberedelser inför en samverkanskonferens.</a:t>
            </a:r>
          </a:p>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sv-SE" sz="2000" b="0" i="0" u="none" strike="noStrike" kern="1200" cap="none" spc="0" normalizeH="0" baseline="0" noProof="0" dirty="0">
                <a:ln>
                  <a:noFill/>
                </a:ln>
                <a:solidFill>
                  <a:srgbClr val="000000"/>
                </a:solidFill>
                <a:effectLst/>
                <a:uLnTx/>
                <a:uFillTx/>
                <a:latin typeface="Arial"/>
                <a:ea typeface="+mn-ea"/>
                <a:cs typeface="+mn-cs"/>
              </a:rPr>
              <a:t>Syftet med checklistor och mallar är dels att kunna säkerställa effektivitet och säkerhet, dels minimera kvalitetsmässiga variationer i genomförandet – även under den stress och de påfrestningar som samhällsstörningar medför. </a:t>
            </a:r>
          </a:p>
        </p:txBody>
      </p:sp>
    </p:spTree>
    <p:extLst>
      <p:ext uri="{BB962C8B-B14F-4D97-AF65-F5344CB8AC3E}">
        <p14:creationId xmlns:p14="http://schemas.microsoft.com/office/powerpoint/2010/main" val="277734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CF52D-8159-4A80-0240-CBAD2827D6D7}"/>
            </a:ext>
          </a:extLst>
        </p:cNvPr>
        <p:cNvGrpSpPr/>
        <p:nvPr/>
      </p:nvGrpSpPr>
      <p:grpSpPr>
        <a:xfrm>
          <a:off x="0" y="0"/>
          <a:ext cx="0" cy="0"/>
          <a:chOff x="0" y="0"/>
          <a:chExt cx="0" cy="0"/>
        </a:xfrm>
      </p:grpSpPr>
      <p:sp>
        <p:nvSpPr>
          <p:cNvPr id="12" name="Rubrik 2">
            <a:extLst>
              <a:ext uri="{FF2B5EF4-FFF2-40B4-BE49-F238E27FC236}">
                <a16:creationId xmlns:a16="http://schemas.microsoft.com/office/drawing/2014/main" id="{735F4CE1-BBE8-7145-C107-AA12102732B5}"/>
              </a:ext>
            </a:extLst>
          </p:cNvPr>
          <p:cNvSpPr>
            <a:spLocks noGrp="1"/>
          </p:cNvSpPr>
          <p:nvPr>
            <p:ph type="title"/>
          </p:nvPr>
        </p:nvSpPr>
        <p:spPr>
          <a:xfrm>
            <a:off x="1247504" y="1067648"/>
            <a:ext cx="10209439" cy="1421928"/>
          </a:xfrm>
        </p:spPr>
        <p:txBody>
          <a:bodyPr/>
          <a:lstStyle/>
          <a:p>
            <a:r>
              <a:rPr lang="sv-SE" sz="2000" dirty="0"/>
              <a:t>I arbetssätten finns även processer och tillhörande checklistor för respektive steg. Allt för att kunna vara ett operativt stöd när det väl gäller.  </a:t>
            </a:r>
          </a:p>
        </p:txBody>
      </p:sp>
      <p:pic>
        <p:nvPicPr>
          <p:cNvPr id="14" name="Bildobjekt 13" descr="En figur som ser ut som ett kugghjul. DEn visar processen för aktörsgemensam inriktning och samordning.">
            <a:extLst>
              <a:ext uri="{FF2B5EF4-FFF2-40B4-BE49-F238E27FC236}">
                <a16:creationId xmlns:a16="http://schemas.microsoft.com/office/drawing/2014/main" id="{A0F670A0-DF23-CC4F-C97A-76DAD3BC9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138" y="2097688"/>
            <a:ext cx="4065085" cy="4099929"/>
          </a:xfrm>
          <a:prstGeom prst="rect">
            <a:avLst/>
          </a:prstGeom>
        </p:spPr>
      </p:pic>
      <p:pic>
        <p:nvPicPr>
          <p:cNvPr id="16" name="Bildobjekt 15" descr="En cirekl som är uppdelad i fyra olika färger. Varje färg har en egen kategori med underkategorier. Den vsar den samlade lägesbilden. ">
            <a:extLst>
              <a:ext uri="{FF2B5EF4-FFF2-40B4-BE49-F238E27FC236}">
                <a16:creationId xmlns:a16="http://schemas.microsoft.com/office/drawing/2014/main" id="{938C0B73-C551-3470-DDC6-71D4A183BF8F}"/>
              </a:ext>
            </a:extLst>
          </p:cNvPr>
          <p:cNvPicPr>
            <a:picLocks noChangeAspect="1"/>
          </p:cNvPicPr>
          <p:nvPr/>
        </p:nvPicPr>
        <p:blipFill>
          <a:blip r:embed="rId3">
            <a:extLst>
              <a:ext uri="{28A0092B-C50C-407E-A947-70E740481C1C}">
                <a14:useLocalDpi xmlns:a14="http://schemas.microsoft.com/office/drawing/2010/main" val="0"/>
              </a:ext>
            </a:extLst>
          </a:blip>
          <a:srcRect l="21546" r="23976"/>
          <a:stretch>
            <a:fillRect/>
          </a:stretch>
        </p:blipFill>
        <p:spPr>
          <a:xfrm>
            <a:off x="4848375" y="2811929"/>
            <a:ext cx="3007698" cy="2940931"/>
          </a:xfrm>
          <a:prstGeom prst="rect">
            <a:avLst/>
          </a:prstGeom>
        </p:spPr>
      </p:pic>
      <p:grpSp>
        <p:nvGrpSpPr>
          <p:cNvPr id="22" name="Grupp 21">
            <a:extLst>
              <a:ext uri="{FF2B5EF4-FFF2-40B4-BE49-F238E27FC236}">
                <a16:creationId xmlns:a16="http://schemas.microsoft.com/office/drawing/2014/main" id="{DC039DFD-ADBF-9B2D-E1E2-7A211648F1A3}"/>
              </a:ext>
              <a:ext uri="{C183D7F6-B498-43B3-948B-1728B52AA6E4}">
                <adec:decorative xmlns:adec="http://schemas.microsoft.com/office/drawing/2017/decorative" val="1"/>
              </a:ext>
            </a:extLst>
          </p:cNvPr>
          <p:cNvGrpSpPr/>
          <p:nvPr/>
        </p:nvGrpSpPr>
        <p:grpSpPr>
          <a:xfrm>
            <a:off x="8586722" y="2587821"/>
            <a:ext cx="2278332" cy="3186530"/>
            <a:chOff x="8187876" y="1927635"/>
            <a:chExt cx="3226885" cy="4513200"/>
          </a:xfrm>
        </p:grpSpPr>
        <p:pic>
          <p:nvPicPr>
            <p:cNvPr id="18" name="Bildobjekt 17">
              <a:extLst>
                <a:ext uri="{FF2B5EF4-FFF2-40B4-BE49-F238E27FC236}">
                  <a16:creationId xmlns:a16="http://schemas.microsoft.com/office/drawing/2014/main" id="{2B1CD2A6-5C2C-7233-E636-2AEDA5095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4956" y="2300634"/>
              <a:ext cx="2889805" cy="4140201"/>
            </a:xfrm>
            <a:prstGeom prst="rect">
              <a:avLst/>
            </a:prstGeom>
            <a:effectLst>
              <a:outerShdw blurRad="50800" dist="38100" dir="2700000" algn="tl" rotWithShape="0">
                <a:prstClr val="black">
                  <a:alpha val="40000"/>
                </a:prstClr>
              </a:outerShdw>
            </a:effectLst>
          </p:spPr>
        </p:pic>
        <p:pic>
          <p:nvPicPr>
            <p:cNvPr id="19" name="Bildobjekt 18">
              <a:extLst>
                <a:ext uri="{FF2B5EF4-FFF2-40B4-BE49-F238E27FC236}">
                  <a16:creationId xmlns:a16="http://schemas.microsoft.com/office/drawing/2014/main" id="{FF0177B5-3F8F-1FC9-13FE-4609C72EA2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8938" y="2181364"/>
              <a:ext cx="2889805" cy="4140201"/>
            </a:xfrm>
            <a:prstGeom prst="rect">
              <a:avLst/>
            </a:prstGeom>
            <a:effectLst>
              <a:outerShdw blurRad="50800" dist="38100" dir="2700000" algn="tl" rotWithShape="0">
                <a:prstClr val="black">
                  <a:alpha val="40000"/>
                </a:prstClr>
              </a:outerShdw>
            </a:effectLst>
          </p:spPr>
        </p:pic>
        <p:pic>
          <p:nvPicPr>
            <p:cNvPr id="20" name="Bildobjekt 19">
              <a:extLst>
                <a:ext uri="{FF2B5EF4-FFF2-40B4-BE49-F238E27FC236}">
                  <a16:creationId xmlns:a16="http://schemas.microsoft.com/office/drawing/2014/main" id="{5CBD438D-3DBA-81BC-02A8-653DDC413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3772" y="2066783"/>
              <a:ext cx="2889805" cy="4140201"/>
            </a:xfrm>
            <a:prstGeom prst="rect">
              <a:avLst/>
            </a:prstGeom>
            <a:effectLst>
              <a:outerShdw blurRad="50800" dist="38100" dir="2700000" algn="tl" rotWithShape="0">
                <a:prstClr val="black">
                  <a:alpha val="40000"/>
                </a:prstClr>
              </a:outerShdw>
            </a:effectLst>
          </p:spPr>
        </p:pic>
        <p:pic>
          <p:nvPicPr>
            <p:cNvPr id="21" name="Bildobjekt 20">
              <a:extLst>
                <a:ext uri="{FF2B5EF4-FFF2-40B4-BE49-F238E27FC236}">
                  <a16:creationId xmlns:a16="http://schemas.microsoft.com/office/drawing/2014/main" id="{09755C9C-D96C-65FB-2D9E-92E4BD0E4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7876" y="1927635"/>
              <a:ext cx="2889805" cy="414020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892799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21">
            <a:extLst>
              <a:ext uri="{FF2B5EF4-FFF2-40B4-BE49-F238E27FC236}">
                <a16:creationId xmlns:a16="http://schemas.microsoft.com/office/drawing/2014/main" id="{13E67072-2494-E90D-5152-677BE009E6C0}"/>
              </a:ext>
            </a:extLst>
          </p:cNvPr>
          <p:cNvSpPr txBox="1">
            <a:spLocks noGrp="1"/>
          </p:cNvSpPr>
          <p:nvPr>
            <p:ph type="title" idx="4294967295"/>
          </p:nvPr>
        </p:nvSpPr>
        <p:spPr>
          <a:xfrm>
            <a:off x="1654741" y="1771767"/>
            <a:ext cx="8543806" cy="5419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a:ln>
                  <a:noFill/>
                </a:ln>
                <a:solidFill>
                  <a:schemeClr val="tx1"/>
                </a:solidFill>
                <a:effectLst/>
                <a:uLnTx/>
                <a:uFillTx/>
                <a:latin typeface="+mj-lt"/>
                <a:ea typeface="+mj-ea"/>
                <a:cs typeface="+mj-cs"/>
              </a:rPr>
              <a:t>Webbkurs</a:t>
            </a:r>
          </a:p>
        </p:txBody>
      </p:sp>
      <p:pic>
        <p:nvPicPr>
          <p:cNvPr id="5" name="Bildobjekt 4" descr="Qr-kod till webbkurserna på MCF.se">
            <a:hlinkClick r:id="rId2"/>
            <a:extLst>
              <a:ext uri="{FF2B5EF4-FFF2-40B4-BE49-F238E27FC236}">
                <a16:creationId xmlns:a16="http://schemas.microsoft.com/office/drawing/2014/main" id="{4B1884ED-81FF-F2B0-AED3-EBDB838DD5BD}"/>
              </a:ext>
            </a:extLst>
          </p:cNvPr>
          <p:cNvPicPr>
            <a:picLocks noChangeAspect="1"/>
          </p:cNvPicPr>
          <p:nvPr/>
        </p:nvPicPr>
        <p:blipFill>
          <a:blip r:embed="rId3"/>
          <a:stretch>
            <a:fillRect/>
          </a:stretch>
        </p:blipFill>
        <p:spPr>
          <a:xfrm>
            <a:off x="1565841" y="2607959"/>
            <a:ext cx="2317474" cy="2317474"/>
          </a:xfrm>
          <a:prstGeom prst="rect">
            <a:avLst/>
          </a:prstGeom>
        </p:spPr>
      </p:pic>
      <p:pic>
        <p:nvPicPr>
          <p:cNvPr id="3" name="Bildobjekt 2">
            <a:extLst>
              <a:ext uri="{FF2B5EF4-FFF2-40B4-BE49-F238E27FC236}">
                <a16:creationId xmlns:a16="http://schemas.microsoft.com/office/drawing/2014/main" id="{D2645C6E-1B04-2D01-1C07-ADE7E415B3E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18193" t="19780" r="16972" b="8425"/>
          <a:stretch>
            <a:fillRect/>
          </a:stretch>
        </p:blipFill>
        <p:spPr>
          <a:xfrm>
            <a:off x="4959901" y="1212850"/>
            <a:ext cx="5969551" cy="4406900"/>
          </a:xfrm>
          <a:prstGeom prst="rect">
            <a:avLst/>
          </a:prstGeom>
        </p:spPr>
      </p:pic>
    </p:spTree>
    <p:extLst>
      <p:ext uri="{BB962C8B-B14F-4D97-AF65-F5344CB8AC3E}">
        <p14:creationId xmlns:p14="http://schemas.microsoft.com/office/powerpoint/2010/main" val="3533407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68EA4-10EC-9819-02CC-B39AD4101CCB}"/>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80E2EB3E-5C43-EBF2-2C9F-02A0C989726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8097" t="22104" r="16941" b="9235"/>
          <a:stretch>
            <a:fillRect/>
          </a:stretch>
        </p:blipFill>
        <p:spPr>
          <a:xfrm>
            <a:off x="4939658" y="1353492"/>
            <a:ext cx="5982237" cy="4215242"/>
          </a:xfrm>
          <a:prstGeom prst="rect">
            <a:avLst/>
          </a:prstGeom>
        </p:spPr>
      </p:pic>
      <p:sp>
        <p:nvSpPr>
          <p:cNvPr id="8" name="Rubrik 21">
            <a:extLst>
              <a:ext uri="{FF2B5EF4-FFF2-40B4-BE49-F238E27FC236}">
                <a16:creationId xmlns:a16="http://schemas.microsoft.com/office/drawing/2014/main" id="{0A2AAB2C-356A-51E2-FD5C-9E2316343FF7}"/>
              </a:ext>
            </a:extLst>
          </p:cNvPr>
          <p:cNvSpPr txBox="1">
            <a:spLocks noGrp="1"/>
          </p:cNvSpPr>
          <p:nvPr>
            <p:ph type="title" idx="4294967295"/>
          </p:nvPr>
        </p:nvSpPr>
        <p:spPr>
          <a:xfrm>
            <a:off x="1654741" y="1771767"/>
            <a:ext cx="8543806" cy="5419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dirty="0" err="1">
                <a:ln>
                  <a:noFill/>
                </a:ln>
                <a:solidFill>
                  <a:schemeClr val="tx1"/>
                </a:solidFill>
                <a:effectLst/>
                <a:uLnTx/>
                <a:uFillTx/>
                <a:latin typeface="+mj-lt"/>
                <a:ea typeface="+mj-ea"/>
                <a:cs typeface="+mj-cs"/>
              </a:rPr>
              <a:t>Webbinarier</a:t>
            </a:r>
            <a:r>
              <a:rPr kumimoji="0" lang="sv-SE" sz="3200" b="1" i="0" u="none" strike="noStrike" kern="1200" cap="none" spc="0" normalizeH="0" baseline="0" noProof="0" dirty="0">
                <a:ln>
                  <a:noFill/>
                </a:ln>
                <a:solidFill>
                  <a:schemeClr val="tx1"/>
                </a:solidFill>
                <a:effectLst/>
                <a:uLnTx/>
                <a:uFillTx/>
                <a:latin typeface="+mj-lt"/>
                <a:ea typeface="+mj-ea"/>
                <a:cs typeface="+mj-cs"/>
              </a:rPr>
              <a:t>!</a:t>
            </a:r>
          </a:p>
        </p:txBody>
      </p:sp>
      <p:pic>
        <p:nvPicPr>
          <p:cNvPr id="3" name="Bildobjekt 2" descr="Qr-kod till webbinarier på MCF.se">
            <a:hlinkClick r:id="rId4"/>
            <a:extLst>
              <a:ext uri="{FF2B5EF4-FFF2-40B4-BE49-F238E27FC236}">
                <a16:creationId xmlns:a16="http://schemas.microsoft.com/office/drawing/2014/main" id="{DBF9E2A3-D6B9-51D2-9482-9C700087AC2C}"/>
              </a:ext>
            </a:extLst>
          </p:cNvPr>
          <p:cNvPicPr>
            <a:picLocks noChangeAspect="1"/>
          </p:cNvPicPr>
          <p:nvPr/>
        </p:nvPicPr>
        <p:blipFill>
          <a:blip r:embed="rId5"/>
          <a:stretch>
            <a:fillRect/>
          </a:stretch>
        </p:blipFill>
        <p:spPr>
          <a:xfrm>
            <a:off x="1794440" y="2611525"/>
            <a:ext cx="2317473" cy="2317473"/>
          </a:xfrm>
          <a:prstGeom prst="rect">
            <a:avLst/>
          </a:prstGeom>
        </p:spPr>
      </p:pic>
    </p:spTree>
    <p:extLst>
      <p:ext uri="{BB962C8B-B14F-4D97-AF65-F5344CB8AC3E}">
        <p14:creationId xmlns:p14="http://schemas.microsoft.com/office/powerpoint/2010/main" val="4183685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568E42-BE4A-19CF-8595-642BD3E531BA}"/>
              </a:ext>
            </a:extLst>
          </p:cNvPr>
          <p:cNvSpPr>
            <a:spLocks noGrp="1"/>
          </p:cNvSpPr>
          <p:nvPr>
            <p:ph type="title"/>
          </p:nvPr>
        </p:nvSpPr>
        <p:spPr>
          <a:xfrm>
            <a:off x="1416050" y="1512272"/>
            <a:ext cx="4863307" cy="697118"/>
          </a:xfrm>
        </p:spPr>
        <p:txBody>
          <a:bodyPr>
            <a:noAutofit/>
          </a:bodyPr>
          <a:lstStyle/>
          <a:p>
            <a:r>
              <a:rPr lang="sv-SE" sz="3200" dirty="0"/>
              <a:t>Om ramverket</a:t>
            </a:r>
          </a:p>
        </p:txBody>
      </p:sp>
      <p:sp>
        <p:nvSpPr>
          <p:cNvPr id="3" name="Underrubrik 2">
            <a:extLst>
              <a:ext uri="{FF2B5EF4-FFF2-40B4-BE49-F238E27FC236}">
                <a16:creationId xmlns:a16="http://schemas.microsoft.com/office/drawing/2014/main" id="{EF7EC35C-9BED-6673-E14D-F39E3BD4A772}"/>
              </a:ext>
            </a:extLst>
          </p:cNvPr>
          <p:cNvSpPr>
            <a:spLocks noGrp="1"/>
          </p:cNvSpPr>
          <p:nvPr>
            <p:ph type="body" idx="1"/>
          </p:nvPr>
        </p:nvSpPr>
        <p:spPr>
          <a:xfrm>
            <a:off x="1416050" y="2209391"/>
            <a:ext cx="3913939" cy="2544472"/>
          </a:xfrm>
        </p:spPr>
        <p:txBody>
          <a:bodyPr>
            <a:noAutofit/>
          </a:bodyPr>
          <a:lstStyle/>
          <a:p>
            <a:r>
              <a:rPr lang="sv-SE" sz="1800" dirty="0"/>
              <a:t>Gemensamma grunder är ett aktörs-gemensamt ramverk för ledning och samverkan. Innehållet i ramverket ska göra det enklare att samverka med varandra, dela lägesbilder, samt att åstadkomma gemensam inriktning och samordning inför och under samhällsstörningar i fredstid och under höjd beredskap.</a:t>
            </a:r>
          </a:p>
          <a:p>
            <a:endParaRPr lang="sv-SE" sz="2000" dirty="0"/>
          </a:p>
        </p:txBody>
      </p:sp>
      <p:sp>
        <p:nvSpPr>
          <p:cNvPr id="5" name="Rektangel med klippt hörn 4">
            <a:extLst>
              <a:ext uri="{FF2B5EF4-FFF2-40B4-BE49-F238E27FC236}">
                <a16:creationId xmlns:a16="http://schemas.microsoft.com/office/drawing/2014/main" id="{AB7E559D-E060-6B97-326D-BD0B4E414490}"/>
              </a:ext>
              <a:ext uri="{C183D7F6-B498-43B3-948B-1728B52AA6E4}">
                <adec:decorative xmlns:adec="http://schemas.microsoft.com/office/drawing/2017/decorative" val="1"/>
              </a:ext>
            </a:extLst>
          </p:cNvPr>
          <p:cNvSpPr/>
          <p:nvPr/>
        </p:nvSpPr>
        <p:spPr>
          <a:xfrm flipV="1">
            <a:off x="6572250" y="1960905"/>
            <a:ext cx="3786187" cy="2739478"/>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110B9780-0EEA-F87B-92FE-87D0985295CA}"/>
              </a:ext>
            </a:extLst>
          </p:cNvPr>
          <p:cNvSpPr txBox="1"/>
          <p:nvPr/>
        </p:nvSpPr>
        <p:spPr>
          <a:xfrm>
            <a:off x="6915150" y="2242933"/>
            <a:ext cx="3150394" cy="2339102"/>
          </a:xfrm>
          <a:prstGeom prst="rect">
            <a:avLst/>
          </a:prstGeom>
          <a:noFill/>
        </p:spPr>
        <p:txBody>
          <a:bodyPr wrap="square" rtlCol="0">
            <a:spAutoFit/>
          </a:bodyPr>
          <a:lstStyle/>
          <a:p>
            <a:r>
              <a:rPr lang="sv-SE" sz="1600" b="1" dirty="0">
                <a:solidFill>
                  <a:schemeClr val="bg1"/>
                </a:solidFill>
              </a:rPr>
              <a:t>Varför kallas Gemensamma grunder för ett ramverk?</a:t>
            </a:r>
          </a:p>
          <a:p>
            <a:r>
              <a:rPr lang="sv-SE" sz="1200" dirty="0">
                <a:solidFill>
                  <a:schemeClr val="bg1"/>
                </a:solidFill>
              </a:rPr>
              <a:t>För att kunna kommunicera Gemensamma grunder på ett tydligt och begripligt sätt.</a:t>
            </a:r>
          </a:p>
          <a:p>
            <a:r>
              <a:rPr lang="sv-SE" sz="1200" dirty="0">
                <a:solidFill>
                  <a:schemeClr val="bg1"/>
                </a:solidFill>
              </a:rPr>
              <a:t>För att ge stöd för både användning och vidareutveckling genom en röd tråd mellan de olika produkterna.  </a:t>
            </a:r>
          </a:p>
          <a:p>
            <a:r>
              <a:rPr lang="sv-SE" sz="1200" dirty="0">
                <a:solidFill>
                  <a:schemeClr val="bg1"/>
                </a:solidFill>
              </a:rPr>
              <a:t>För att den totala leveransen, det vill säga slutprodukten, blir mer normerande än vad Gemensamma grunder varit tidigare.</a:t>
            </a:r>
          </a:p>
          <a:p>
            <a:endParaRPr lang="sv-SE"/>
          </a:p>
        </p:txBody>
      </p:sp>
      <p:sp>
        <p:nvSpPr>
          <p:cNvPr id="7" name="Rektangel 6">
            <a:extLst>
              <a:ext uri="{FF2B5EF4-FFF2-40B4-BE49-F238E27FC236}">
                <a16:creationId xmlns:a16="http://schemas.microsoft.com/office/drawing/2014/main" id="{613B7692-477B-5C4F-90DE-62F0D51CB5DC}"/>
              </a:ext>
              <a:ext uri="{C183D7F6-B498-43B3-948B-1728B52AA6E4}">
                <adec:decorative xmlns:adec="http://schemas.microsoft.com/office/drawing/2017/decorative" val="1"/>
              </a:ext>
            </a:extLst>
          </p:cNvPr>
          <p:cNvSpPr/>
          <p:nvPr/>
        </p:nvSpPr>
        <p:spPr>
          <a:xfrm>
            <a:off x="1560467" y="4753862"/>
            <a:ext cx="207373" cy="207373"/>
          </a:xfrm>
          <a:prstGeom prst="rect">
            <a:avLst/>
          </a:prstGeom>
          <a:solidFill>
            <a:schemeClr val="accent6"/>
          </a:solidFill>
          <a:ln w="31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A31655D3-F459-A280-85A0-39606F5CAEFA}"/>
              </a:ext>
              <a:ext uri="{C183D7F6-B498-43B3-948B-1728B52AA6E4}">
                <adec:decorative xmlns:adec="http://schemas.microsoft.com/office/drawing/2017/decorative" val="1"/>
              </a:ext>
            </a:extLst>
          </p:cNvPr>
          <p:cNvSpPr/>
          <p:nvPr/>
        </p:nvSpPr>
        <p:spPr>
          <a:xfrm>
            <a:off x="2367455" y="4753862"/>
            <a:ext cx="207373" cy="207373"/>
          </a:xfrm>
          <a:prstGeom prst="rect">
            <a:avLst/>
          </a:prstGeom>
          <a:solidFill>
            <a:schemeClr val="accent2"/>
          </a:solidFill>
          <a:ln w="31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F25768F9-3F7F-569B-AB49-96EED823A0D6}"/>
              </a:ext>
              <a:ext uri="{C183D7F6-B498-43B3-948B-1728B52AA6E4}">
                <adec:decorative xmlns:adec="http://schemas.microsoft.com/office/drawing/2017/decorative" val="1"/>
              </a:ext>
            </a:extLst>
          </p:cNvPr>
          <p:cNvSpPr/>
          <p:nvPr/>
        </p:nvSpPr>
        <p:spPr>
          <a:xfrm>
            <a:off x="3174443" y="4753862"/>
            <a:ext cx="207373" cy="207373"/>
          </a:xfrm>
          <a:prstGeom prst="rect">
            <a:avLst/>
          </a:prstGeom>
          <a:solidFill>
            <a:schemeClr val="accent3"/>
          </a:solidFill>
          <a:ln w="31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57F6187A-C7AF-92F6-6E1A-DC965A4E34DB}"/>
              </a:ext>
              <a:ext uri="{C183D7F6-B498-43B3-948B-1728B52AA6E4}">
                <adec:decorative xmlns:adec="http://schemas.microsoft.com/office/drawing/2017/decorative" val="1"/>
              </a:ext>
            </a:extLst>
          </p:cNvPr>
          <p:cNvSpPr/>
          <p:nvPr/>
        </p:nvSpPr>
        <p:spPr>
          <a:xfrm>
            <a:off x="3981431" y="4753862"/>
            <a:ext cx="207373" cy="207373"/>
          </a:xfrm>
          <a:prstGeom prst="rect">
            <a:avLst/>
          </a:prstGeom>
          <a:solidFill>
            <a:schemeClr val="accent4"/>
          </a:solidFill>
          <a:ln w="31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A49E8CFA-68B7-82F8-76CC-F1A872EB9AA6}"/>
              </a:ext>
              <a:ext uri="{C183D7F6-B498-43B3-948B-1728B52AA6E4}">
                <adec:decorative xmlns:adec="http://schemas.microsoft.com/office/drawing/2017/decorative" val="1"/>
              </a:ext>
            </a:extLst>
          </p:cNvPr>
          <p:cNvSpPr/>
          <p:nvPr/>
        </p:nvSpPr>
        <p:spPr>
          <a:xfrm>
            <a:off x="4788420" y="4753862"/>
            <a:ext cx="207373" cy="207373"/>
          </a:xfrm>
          <a:prstGeom prst="rect">
            <a:avLst/>
          </a:prstGeom>
          <a:solidFill>
            <a:schemeClr val="accent5"/>
          </a:solidFill>
          <a:ln w="31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30260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11090-BC35-26F0-F96D-4C9F962ED36E}"/>
              </a:ext>
            </a:extLst>
          </p:cNvPr>
          <p:cNvSpPr>
            <a:spLocks noGrp="1"/>
          </p:cNvSpPr>
          <p:nvPr>
            <p:ph type="ctrTitle"/>
          </p:nvPr>
        </p:nvSpPr>
        <p:spPr/>
        <p:txBody>
          <a:bodyPr>
            <a:normAutofit/>
          </a:bodyPr>
          <a:lstStyle/>
          <a:p>
            <a:r>
              <a:rPr lang="sv-SE" dirty="0">
                <a:solidFill>
                  <a:srgbClr val="FFFFFF"/>
                </a:solidFill>
              </a:rPr>
              <a:t>mcf.se/ledningsamverkan</a:t>
            </a:r>
            <a:endParaRPr lang="sv-SE" dirty="0"/>
          </a:p>
        </p:txBody>
      </p:sp>
      <p:sp>
        <p:nvSpPr>
          <p:cNvPr id="3" name="Underrubrik 2">
            <a:extLst>
              <a:ext uri="{FF2B5EF4-FFF2-40B4-BE49-F238E27FC236}">
                <a16:creationId xmlns:a16="http://schemas.microsoft.com/office/drawing/2014/main" id="{1B20DB63-D92A-94AC-A433-EE483E270492}"/>
              </a:ext>
            </a:extLst>
          </p:cNvPr>
          <p:cNvSpPr>
            <a:spLocks noGrp="1"/>
          </p:cNvSpPr>
          <p:nvPr>
            <p:ph type="subTitle" idx="1"/>
          </p:nvPr>
        </p:nvSpPr>
        <p:spPr>
          <a:xfrm>
            <a:off x="1432560" y="2163366"/>
            <a:ext cx="9144000" cy="487824"/>
          </a:xfrm>
        </p:spPr>
        <p:txBody>
          <a:bodyPr/>
          <a:lstStyle/>
          <a:p>
            <a:r>
              <a:rPr lang="sv-SE"/>
              <a:t>Gemensamma grunder</a:t>
            </a:r>
          </a:p>
        </p:txBody>
      </p:sp>
      <p:pic>
        <p:nvPicPr>
          <p:cNvPr id="6" name="Bildobjekt 5" descr="Qr-kod till mcf.se">
            <a:hlinkClick r:id="rId2"/>
            <a:extLst>
              <a:ext uri="{FF2B5EF4-FFF2-40B4-BE49-F238E27FC236}">
                <a16:creationId xmlns:a16="http://schemas.microsoft.com/office/drawing/2014/main" id="{6807B406-008E-EF05-B224-5445F7F72B69}"/>
              </a:ext>
            </a:extLst>
          </p:cNvPr>
          <p:cNvPicPr>
            <a:picLocks noChangeAspect="1"/>
          </p:cNvPicPr>
          <p:nvPr/>
        </p:nvPicPr>
        <p:blipFill>
          <a:blip r:embed="rId3"/>
          <a:stretch>
            <a:fillRect/>
          </a:stretch>
        </p:blipFill>
        <p:spPr>
          <a:xfrm>
            <a:off x="8385096" y="1853922"/>
            <a:ext cx="2499577" cy="2505673"/>
          </a:xfrm>
          <a:prstGeom prst="rect">
            <a:avLst/>
          </a:prstGeom>
        </p:spPr>
      </p:pic>
      <p:sp>
        <p:nvSpPr>
          <p:cNvPr id="8" name="textruta 7">
            <a:extLst>
              <a:ext uri="{FF2B5EF4-FFF2-40B4-BE49-F238E27FC236}">
                <a16:creationId xmlns:a16="http://schemas.microsoft.com/office/drawing/2014/main" id="{9C76C784-C98F-B70A-B2A7-C4C575668EB4}"/>
              </a:ext>
            </a:extLst>
          </p:cNvPr>
          <p:cNvSpPr txBox="1"/>
          <p:nvPr/>
        </p:nvSpPr>
        <p:spPr>
          <a:xfrm>
            <a:off x="1432560" y="3816627"/>
            <a:ext cx="8527774"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FFFFFF"/>
                </a:solidFill>
                <a:effectLst/>
                <a:uLnTx/>
                <a:uFillTx/>
                <a:ea typeface="+mn-ea"/>
                <a:cs typeface="+mn-cs"/>
              </a:rPr>
              <a:t>Kontakt: </a:t>
            </a:r>
            <a:r>
              <a:rPr kumimoji="0" lang="sv-SE" sz="1800" b="0" i="0" u="none" strike="noStrike" kern="1200" cap="none" spc="0" normalizeH="0" baseline="0" noProof="0" dirty="0">
                <a:ln>
                  <a:noFill/>
                </a:ln>
                <a:solidFill>
                  <a:srgbClr val="FFFFFF"/>
                </a:solidFill>
                <a:effectLst/>
                <a:uLnTx/>
                <a:uFillTx/>
                <a:ea typeface="+mn-ea"/>
                <a:cs typeface="+mn-cs"/>
              </a:rPr>
              <a:t>ledningsamverkan@mcf.se</a:t>
            </a:r>
          </a:p>
        </p:txBody>
      </p:sp>
      <p:sp>
        <p:nvSpPr>
          <p:cNvPr id="9" name="Rektangel 8">
            <a:extLst>
              <a:ext uri="{FF2B5EF4-FFF2-40B4-BE49-F238E27FC236}">
                <a16:creationId xmlns:a16="http://schemas.microsoft.com/office/drawing/2014/main" id="{BCEA7FD3-7057-CEEE-3054-8C05196CDCF5}"/>
              </a:ext>
              <a:ext uri="{C183D7F6-B498-43B3-948B-1728B52AA6E4}">
                <adec:decorative xmlns:adec="http://schemas.microsoft.com/office/drawing/2017/decorative" val="1"/>
              </a:ext>
            </a:extLst>
          </p:cNvPr>
          <p:cNvSpPr/>
          <p:nvPr/>
        </p:nvSpPr>
        <p:spPr>
          <a:xfrm>
            <a:off x="1565817" y="2754417"/>
            <a:ext cx="207373" cy="20737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3F531B4F-6864-7442-79C3-E82E02E2EBF2}"/>
              </a:ext>
              <a:ext uri="{C183D7F6-B498-43B3-948B-1728B52AA6E4}">
                <adec:decorative xmlns:adec="http://schemas.microsoft.com/office/drawing/2017/decorative" val="1"/>
              </a:ext>
            </a:extLst>
          </p:cNvPr>
          <p:cNvSpPr/>
          <p:nvPr/>
        </p:nvSpPr>
        <p:spPr>
          <a:xfrm>
            <a:off x="2282228" y="2754417"/>
            <a:ext cx="207373" cy="20737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6869FCD2-A0EE-B613-DA5B-F25E386E8112}"/>
              </a:ext>
              <a:ext uri="{C183D7F6-B498-43B3-948B-1728B52AA6E4}">
                <adec:decorative xmlns:adec="http://schemas.microsoft.com/office/drawing/2017/decorative" val="1"/>
              </a:ext>
            </a:extLst>
          </p:cNvPr>
          <p:cNvSpPr/>
          <p:nvPr/>
        </p:nvSpPr>
        <p:spPr>
          <a:xfrm>
            <a:off x="2998639" y="2754417"/>
            <a:ext cx="207373" cy="20737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A71C8619-1FA8-AB66-EB81-C8DDA0BFECC7}"/>
              </a:ext>
              <a:ext uri="{C183D7F6-B498-43B3-948B-1728B52AA6E4}">
                <adec:decorative xmlns:adec="http://schemas.microsoft.com/office/drawing/2017/decorative" val="1"/>
              </a:ext>
            </a:extLst>
          </p:cNvPr>
          <p:cNvSpPr/>
          <p:nvPr/>
        </p:nvSpPr>
        <p:spPr>
          <a:xfrm>
            <a:off x="3715050" y="2754417"/>
            <a:ext cx="207373" cy="20737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535D2E56-6B62-6D11-4100-33BCB5B52659}"/>
              </a:ext>
              <a:ext uri="{C183D7F6-B498-43B3-948B-1728B52AA6E4}">
                <adec:decorative xmlns:adec="http://schemas.microsoft.com/office/drawing/2017/decorative" val="1"/>
              </a:ext>
            </a:extLst>
          </p:cNvPr>
          <p:cNvSpPr/>
          <p:nvPr/>
        </p:nvSpPr>
        <p:spPr>
          <a:xfrm>
            <a:off x="4431461" y="2754417"/>
            <a:ext cx="207373" cy="20737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4048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P spid="9"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5953F-71B9-8D59-8E4F-94507688C3A7}"/>
            </a:ext>
          </a:extLst>
        </p:cNvPr>
        <p:cNvGrpSpPr/>
        <p:nvPr/>
      </p:nvGrpSpPr>
      <p:grpSpPr>
        <a:xfrm>
          <a:off x="0" y="0"/>
          <a:ext cx="0" cy="0"/>
          <a:chOff x="0" y="0"/>
          <a:chExt cx="0" cy="0"/>
        </a:xfrm>
      </p:grpSpPr>
      <p:pic>
        <p:nvPicPr>
          <p:cNvPr id="17" name="Bildobjekt 16" descr="Tre personer står bredvid varandra med två pratbubblor ovanför deras huvuden">
            <a:extLst>
              <a:ext uri="{FF2B5EF4-FFF2-40B4-BE49-F238E27FC236}">
                <a16:creationId xmlns:a16="http://schemas.microsoft.com/office/drawing/2014/main" id="{2B6B99E1-96F8-0165-850F-713067535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510" y="2495905"/>
            <a:ext cx="2236659" cy="2316268"/>
          </a:xfrm>
          <a:prstGeom prst="rect">
            <a:avLst/>
          </a:prstGeom>
        </p:spPr>
      </p:pic>
      <p:pic>
        <p:nvPicPr>
          <p:cNvPr id="21" name="Bildobjekt 20" descr="Figur som visar samordnat agerande, tre pilar som pekar mot samma punkt.">
            <a:extLst>
              <a:ext uri="{FF2B5EF4-FFF2-40B4-BE49-F238E27FC236}">
                <a16:creationId xmlns:a16="http://schemas.microsoft.com/office/drawing/2014/main" id="{775BC948-BC6E-4F85-C5F2-4869CEB82F3D}"/>
              </a:ext>
            </a:extLst>
          </p:cNvPr>
          <p:cNvPicPr>
            <a:picLocks noChangeAspect="1"/>
          </p:cNvPicPr>
          <p:nvPr/>
        </p:nvPicPr>
        <p:blipFill>
          <a:blip r:embed="rId4">
            <a:extLst>
              <a:ext uri="{28A0092B-C50C-407E-A947-70E740481C1C}">
                <a14:useLocalDpi xmlns:a14="http://schemas.microsoft.com/office/drawing/2010/main" val="0"/>
              </a:ext>
            </a:extLst>
          </a:blip>
          <a:srcRect l="19516" t="31166" r="22503" b="35893"/>
          <a:stretch>
            <a:fillRect/>
          </a:stretch>
        </p:blipFill>
        <p:spPr>
          <a:xfrm>
            <a:off x="4818485" y="2508189"/>
            <a:ext cx="2236659" cy="2259034"/>
          </a:xfrm>
          <a:prstGeom prst="rect">
            <a:avLst/>
          </a:prstGeom>
        </p:spPr>
      </p:pic>
      <p:pic>
        <p:nvPicPr>
          <p:cNvPr id="23" name="Bildobjekt 22" descr="En person pekar på en karta i bakgrunden, i förgrunden sitter en person vid ett skrivbord med en datorskärm framför sig.">
            <a:extLst>
              <a:ext uri="{FF2B5EF4-FFF2-40B4-BE49-F238E27FC236}">
                <a16:creationId xmlns:a16="http://schemas.microsoft.com/office/drawing/2014/main" id="{C527935E-F913-A7F8-EC86-5E1BF63457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5036" y="2342881"/>
            <a:ext cx="3058110" cy="2865698"/>
          </a:xfrm>
          <a:prstGeom prst="rect">
            <a:avLst/>
          </a:prstGeom>
        </p:spPr>
      </p:pic>
      <p:sp>
        <p:nvSpPr>
          <p:cNvPr id="24" name="textruta 23">
            <a:extLst>
              <a:ext uri="{FF2B5EF4-FFF2-40B4-BE49-F238E27FC236}">
                <a16:creationId xmlns:a16="http://schemas.microsoft.com/office/drawing/2014/main" id="{2DCDF800-6ED4-3D1F-0CE4-2A51291E36D6}"/>
              </a:ext>
            </a:extLst>
          </p:cNvPr>
          <p:cNvSpPr txBox="1"/>
          <p:nvPr/>
        </p:nvSpPr>
        <p:spPr>
          <a:xfrm>
            <a:off x="1541490" y="5013309"/>
            <a:ext cx="236168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b="0" i="0" u="none" strike="noStrike" kern="1200" cap="none" spc="0" normalizeH="0" baseline="0" noProof="0" dirty="0">
                <a:ln>
                  <a:noFill/>
                </a:ln>
                <a:effectLst/>
                <a:uLnTx/>
                <a:uFillTx/>
                <a:ea typeface="+mn-ea"/>
                <a:cs typeface="+mn-cs"/>
              </a:rPr>
              <a:t>Att ge tydligt stöd till operativa åtgärder.</a:t>
            </a:r>
          </a:p>
        </p:txBody>
      </p:sp>
      <p:sp>
        <p:nvSpPr>
          <p:cNvPr id="25" name="textruta 24">
            <a:extLst>
              <a:ext uri="{FF2B5EF4-FFF2-40B4-BE49-F238E27FC236}">
                <a16:creationId xmlns:a16="http://schemas.microsoft.com/office/drawing/2014/main" id="{CCEEEBA9-2E4F-FA39-E283-F6B3FFA14003}"/>
              </a:ext>
            </a:extLst>
          </p:cNvPr>
          <p:cNvSpPr txBox="1"/>
          <p:nvPr/>
        </p:nvSpPr>
        <p:spPr>
          <a:xfrm>
            <a:off x="4661726" y="5022155"/>
            <a:ext cx="25154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b="0" i="0" u="none" strike="noStrike" kern="1200" cap="none" spc="0" normalizeH="0" baseline="0" noProof="0" dirty="0">
                <a:ln>
                  <a:noFill/>
                </a:ln>
                <a:effectLst/>
                <a:uLnTx/>
                <a:uFillTx/>
                <a:ea typeface="+mn-ea"/>
                <a:cs typeface="+mn-cs"/>
              </a:rPr>
              <a:t>Att främja effektivt och samordnat agerande.</a:t>
            </a:r>
          </a:p>
        </p:txBody>
      </p:sp>
      <p:sp>
        <p:nvSpPr>
          <p:cNvPr id="26" name="textruta 25">
            <a:extLst>
              <a:ext uri="{FF2B5EF4-FFF2-40B4-BE49-F238E27FC236}">
                <a16:creationId xmlns:a16="http://schemas.microsoft.com/office/drawing/2014/main" id="{AE5E5D1D-D1B5-7ECB-9F7A-9D7D698909CA}"/>
              </a:ext>
            </a:extLst>
          </p:cNvPr>
          <p:cNvSpPr txBox="1"/>
          <p:nvPr/>
        </p:nvSpPr>
        <p:spPr>
          <a:xfrm>
            <a:off x="7555887" y="5045676"/>
            <a:ext cx="278637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b="0" i="0" u="none" strike="noStrike" kern="1200" cap="none" spc="0" normalizeH="0" baseline="0" noProof="0" dirty="0">
                <a:ln>
                  <a:noFill/>
                </a:ln>
                <a:effectLst/>
                <a:uLnTx/>
                <a:uFillTx/>
                <a:ea typeface="+mn-ea"/>
                <a:cs typeface="+mn-cs"/>
              </a:rPr>
              <a:t>Att vara en basplatta för gemensam förståelse.</a:t>
            </a:r>
          </a:p>
        </p:txBody>
      </p:sp>
      <p:sp>
        <p:nvSpPr>
          <p:cNvPr id="4" name="Rubrik 1">
            <a:extLst>
              <a:ext uri="{FF2B5EF4-FFF2-40B4-BE49-F238E27FC236}">
                <a16:creationId xmlns:a16="http://schemas.microsoft.com/office/drawing/2014/main" id="{3CCB51E7-AD59-5E8B-8CE9-C1D4AF906F81}"/>
              </a:ext>
            </a:extLst>
          </p:cNvPr>
          <p:cNvSpPr txBox="1">
            <a:spLocks noGrp="1"/>
          </p:cNvSpPr>
          <p:nvPr>
            <p:ph type="title" idx="4294967295"/>
          </p:nvPr>
        </p:nvSpPr>
        <p:spPr>
          <a:xfrm>
            <a:off x="1727200" y="1541361"/>
            <a:ext cx="7606276" cy="5419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dirty="0">
                <a:ln>
                  <a:noFill/>
                </a:ln>
                <a:solidFill>
                  <a:schemeClr val="tx2"/>
                </a:solidFill>
                <a:effectLst/>
                <a:uLnTx/>
                <a:uFillTx/>
                <a:latin typeface="+mj-lt"/>
                <a:ea typeface="+mj-ea"/>
                <a:cs typeface="+mj-cs"/>
              </a:rPr>
              <a:t>Vad handlar det om?</a:t>
            </a:r>
            <a:endParaRPr kumimoji="0" lang="sv-SE" sz="3200" b="1" i="0" u="none" strike="noStrike" kern="1200" cap="none" spc="0" normalizeH="0" baseline="0" noProof="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05376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1" nodeType="after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500"/>
                            </p:stCondLst>
                            <p:childTnLst>
                              <p:par>
                                <p:cTn id="18" presetID="10" presetClass="entr" presetSubtype="0" fill="hold" grpId="0" nodeType="afterEffect">
                                  <p:stCondLst>
                                    <p:cond delay="50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500"/>
                            </p:stCondLst>
                            <p:childTnLst>
                              <p:par>
                                <p:cTn id="27" presetID="10" presetClass="entr" presetSubtype="0" fill="hold" grpId="0" nodeType="afterEffect">
                                  <p:stCondLst>
                                    <p:cond delay="50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1"/>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89866-887E-B284-8ECC-E3E64749A92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8667FF5-BA9D-1FBF-DC7D-FFEB98718750}"/>
              </a:ext>
            </a:extLst>
          </p:cNvPr>
          <p:cNvSpPr>
            <a:spLocks noGrp="1"/>
          </p:cNvSpPr>
          <p:nvPr>
            <p:ph type="title" idx="4294967295"/>
          </p:nvPr>
        </p:nvSpPr>
        <p:spPr>
          <a:xfrm>
            <a:off x="838200" y="-805543"/>
            <a:ext cx="10515600" cy="805543"/>
          </a:xfrm>
        </p:spPr>
        <p:txBody>
          <a:bodyPr vert="horz" lIns="91440" tIns="45720" rIns="91440" bIns="45720" rtlCol="0" anchor="b">
            <a:normAutofit/>
          </a:bodyPr>
          <a:lstStyle/>
          <a:p>
            <a:r>
              <a:rPr lang="sv-SE"/>
              <a:t>Gemensamma grunder</a:t>
            </a:r>
          </a:p>
        </p:txBody>
      </p:sp>
      <p:pic>
        <p:nvPicPr>
          <p:cNvPr id="18" name="Bildobjekt 17" descr="Figur för gemensamma grunder, den visar de olika kategorierna.">
            <a:extLst>
              <a:ext uri="{FF2B5EF4-FFF2-40B4-BE49-F238E27FC236}">
                <a16:creationId xmlns:a16="http://schemas.microsoft.com/office/drawing/2014/main" id="{52714218-C7F7-D416-9E1E-607648B95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5935" y="1057275"/>
            <a:ext cx="3213867" cy="3713568"/>
          </a:xfrm>
          <a:prstGeom prst="rect">
            <a:avLst/>
          </a:prstGeom>
        </p:spPr>
      </p:pic>
      <p:sp>
        <p:nvSpPr>
          <p:cNvPr id="36" name="textruta 35">
            <a:extLst>
              <a:ext uri="{FF2B5EF4-FFF2-40B4-BE49-F238E27FC236}">
                <a16:creationId xmlns:a16="http://schemas.microsoft.com/office/drawing/2014/main" id="{FA519ADE-C34F-BD1A-F6CA-4F437B76C8CA}"/>
              </a:ext>
            </a:extLst>
          </p:cNvPr>
          <p:cNvSpPr txBox="1"/>
          <p:nvPr/>
        </p:nvSpPr>
        <p:spPr>
          <a:xfrm>
            <a:off x="7893013" y="1084667"/>
            <a:ext cx="2035969" cy="646331"/>
          </a:xfrm>
          <a:prstGeom prst="rect">
            <a:avLst/>
          </a:prstGeom>
          <a:noFill/>
        </p:spPr>
        <p:txBody>
          <a:bodyPr wrap="square" rtlCol="0">
            <a:spAutoFit/>
          </a:bodyPr>
          <a:lstStyle/>
          <a:p>
            <a:r>
              <a:rPr lang="sv-SE"/>
              <a:t>Ramverket består av fyra nivåer…</a:t>
            </a:r>
          </a:p>
        </p:txBody>
      </p:sp>
      <p:pic>
        <p:nvPicPr>
          <p:cNvPr id="45" name="Bildobjekt 44" descr="En blå pil">
            <a:extLst>
              <a:ext uri="{FF2B5EF4-FFF2-40B4-BE49-F238E27FC236}">
                <a16:creationId xmlns:a16="http://schemas.microsoft.com/office/drawing/2014/main" id="{33AFC6FC-19BF-9AE4-3223-6664E9F57E9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5510277">
            <a:off x="7022323" y="1378523"/>
            <a:ext cx="2051181" cy="1417000"/>
          </a:xfrm>
          <a:prstGeom prst="rect">
            <a:avLst/>
          </a:prstGeom>
        </p:spPr>
      </p:pic>
      <p:sp>
        <p:nvSpPr>
          <p:cNvPr id="37" name="textruta 36">
            <a:extLst>
              <a:ext uri="{FF2B5EF4-FFF2-40B4-BE49-F238E27FC236}">
                <a16:creationId xmlns:a16="http://schemas.microsoft.com/office/drawing/2014/main" id="{59401265-5FAD-8AD1-EB4F-003C203034D6}"/>
              </a:ext>
            </a:extLst>
          </p:cNvPr>
          <p:cNvSpPr txBox="1"/>
          <p:nvPr/>
        </p:nvSpPr>
        <p:spPr>
          <a:xfrm>
            <a:off x="977751" y="2346732"/>
            <a:ext cx="2397919" cy="646331"/>
          </a:xfrm>
          <a:prstGeom prst="rect">
            <a:avLst/>
          </a:prstGeom>
          <a:noFill/>
        </p:spPr>
        <p:txBody>
          <a:bodyPr wrap="square" rtlCol="0">
            <a:spAutoFit/>
          </a:bodyPr>
          <a:lstStyle/>
          <a:p>
            <a:r>
              <a:rPr lang="sv-SE"/>
              <a:t>…och det finns ett antal utgångspunkter</a:t>
            </a:r>
          </a:p>
        </p:txBody>
      </p:sp>
      <p:pic>
        <p:nvPicPr>
          <p:cNvPr id="47" name="Bildobjekt 46" descr="En blå pil">
            <a:extLst>
              <a:ext uri="{FF2B5EF4-FFF2-40B4-BE49-F238E27FC236}">
                <a16:creationId xmlns:a16="http://schemas.microsoft.com/office/drawing/2014/main" id="{14E06AC3-FCD4-7421-24EA-7B4B8BA873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5510277" flipV="1">
            <a:off x="1998903" y="2578444"/>
            <a:ext cx="2051182" cy="1417000"/>
          </a:xfrm>
          <a:prstGeom prst="rect">
            <a:avLst/>
          </a:prstGeom>
        </p:spPr>
      </p:pic>
      <p:sp>
        <p:nvSpPr>
          <p:cNvPr id="39" name="textruta 38">
            <a:extLst>
              <a:ext uri="{FF2B5EF4-FFF2-40B4-BE49-F238E27FC236}">
                <a16:creationId xmlns:a16="http://schemas.microsoft.com/office/drawing/2014/main" id="{6391ABD8-AD7C-98A3-C27F-CFD38E3A242D}"/>
              </a:ext>
            </a:extLst>
          </p:cNvPr>
          <p:cNvSpPr txBox="1"/>
          <p:nvPr/>
        </p:nvSpPr>
        <p:spPr>
          <a:xfrm>
            <a:off x="2027280" y="5307807"/>
            <a:ext cx="8316870" cy="369332"/>
          </a:xfrm>
          <a:prstGeom prst="rect">
            <a:avLst/>
          </a:prstGeom>
          <a:noFill/>
        </p:spPr>
        <p:txBody>
          <a:bodyPr wrap="square">
            <a:spAutoFit/>
          </a:bodyPr>
          <a:lstStyle/>
          <a:p>
            <a:r>
              <a:rPr lang="sv-SE" sz="1800" b="1" dirty="0">
                <a:latin typeface="+mj-lt"/>
              </a:rPr>
              <a:t>Och du hittar allt stöd digitalt på </a:t>
            </a:r>
            <a:r>
              <a:rPr lang="sv-SE" sz="1800" b="1" u="sng" dirty="0">
                <a:latin typeface="+mj-lt"/>
              </a:rPr>
              <a:t>www.mcf.se/ledningsamverkan</a:t>
            </a:r>
          </a:p>
        </p:txBody>
      </p:sp>
    </p:spTree>
    <p:extLst>
      <p:ext uri="{BB962C8B-B14F-4D97-AF65-F5344CB8AC3E}">
        <p14:creationId xmlns:p14="http://schemas.microsoft.com/office/powerpoint/2010/main" val="40987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up)">
                                      <p:cBhvr>
                                        <p:cTn id="11" dur="1000"/>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up)">
                                      <p:cBhvr>
                                        <p:cTn id="20" dur="1000"/>
                                        <p:tgtEl>
                                          <p:spTgt spid="4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DA3E5-4BF1-132A-B498-DBD52CBE310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78ECC18-5B52-EEAA-9E19-F19A9EB21D9B}"/>
              </a:ext>
            </a:extLst>
          </p:cNvPr>
          <p:cNvSpPr txBox="1">
            <a:spLocks noGrp="1"/>
          </p:cNvSpPr>
          <p:nvPr>
            <p:ph type="title" idx="4294967295"/>
          </p:nvPr>
        </p:nvSpPr>
        <p:spPr>
          <a:xfrm>
            <a:off x="1375644" y="1494799"/>
            <a:ext cx="5929991"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dirty="0">
                <a:ln>
                  <a:noFill/>
                </a:ln>
                <a:solidFill>
                  <a:schemeClr val="tx1"/>
                </a:solidFill>
                <a:effectLst/>
                <a:uLnTx/>
                <a:uFillTx/>
                <a:latin typeface="+mj-lt"/>
                <a:ea typeface="+mj-ea"/>
                <a:cs typeface="+mj-cs"/>
              </a:rPr>
              <a:t>Hur kan du läsa ramverket?</a:t>
            </a:r>
            <a:endParaRPr kumimoji="0" lang="sv-SE"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Platshållare för innehåll 3">
            <a:extLst>
              <a:ext uri="{FF2B5EF4-FFF2-40B4-BE49-F238E27FC236}">
                <a16:creationId xmlns:a16="http://schemas.microsoft.com/office/drawing/2014/main" id="{50D102C3-1EE1-59BC-7312-323D9FCB39F0}"/>
              </a:ext>
            </a:extLst>
          </p:cNvPr>
          <p:cNvSpPr txBox="1">
            <a:spLocks/>
          </p:cNvSpPr>
          <p:nvPr/>
        </p:nvSpPr>
        <p:spPr>
          <a:xfrm>
            <a:off x="1375644" y="2166100"/>
            <a:ext cx="4517156" cy="41665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000" dirty="0"/>
              <a:t>Ramverket är uppbyggt som olika moduler på webben. Det innebär att du kan läsa de olika delarna utifrån ditt behov. </a:t>
            </a:r>
          </a:p>
          <a:p>
            <a:pPr marL="0" indent="0">
              <a:buNone/>
            </a:pPr>
            <a:r>
              <a:rPr lang="sv-SE" sz="2000" dirty="0"/>
              <a:t>Om du vill få en god förståelse för hur helheten hänger samman rekommenderar vi den numrerade ordningen i bilden bredvid.</a:t>
            </a:r>
          </a:p>
          <a:p>
            <a:pPr marL="0" indent="0">
              <a:buNone/>
            </a:pPr>
            <a:r>
              <a:rPr lang="sv-SE" sz="2000" dirty="0"/>
              <a:t>Har du behov av att läsa om arbetssätt direkt är det helt ok att börja där och du kan känna dig trygg i att det är en del av helheten i ramverket. </a:t>
            </a:r>
          </a:p>
          <a:p>
            <a:pPr marL="0" indent="0">
              <a:buNone/>
            </a:pPr>
            <a:endParaRPr lang="sv-SE" sz="2000" dirty="0"/>
          </a:p>
          <a:p>
            <a:endParaRPr lang="sv-SE" dirty="0"/>
          </a:p>
        </p:txBody>
      </p:sp>
      <p:pic>
        <p:nvPicPr>
          <p:cNvPr id="5" name="Bildobjekt 4" descr="En blå pil">
            <a:extLst>
              <a:ext uri="{FF2B5EF4-FFF2-40B4-BE49-F238E27FC236}">
                <a16:creationId xmlns:a16="http://schemas.microsoft.com/office/drawing/2014/main" id="{048A47EE-5FD1-2E2A-88A1-DE3309D4C7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5510277" flipV="1">
            <a:off x="5637119" y="2921024"/>
            <a:ext cx="2051182" cy="1417000"/>
          </a:xfrm>
          <a:prstGeom prst="rect">
            <a:avLst/>
          </a:prstGeom>
        </p:spPr>
      </p:pic>
      <p:pic>
        <p:nvPicPr>
          <p:cNvPr id="18" name="Bildobjekt 17" descr="En figur som visar gemensmma grunder och de olika kategorierna.">
            <a:extLst>
              <a:ext uri="{FF2B5EF4-FFF2-40B4-BE49-F238E27FC236}">
                <a16:creationId xmlns:a16="http://schemas.microsoft.com/office/drawing/2014/main" id="{2FDA4154-D835-E4EA-74F4-172A744E35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3461" y="2001000"/>
            <a:ext cx="3213867" cy="3713568"/>
          </a:xfrm>
          <a:prstGeom prst="rect">
            <a:avLst/>
          </a:prstGeom>
        </p:spPr>
      </p:pic>
      <p:sp>
        <p:nvSpPr>
          <p:cNvPr id="6" name="Rektangel 5">
            <a:extLst>
              <a:ext uri="{FF2B5EF4-FFF2-40B4-BE49-F238E27FC236}">
                <a16:creationId xmlns:a16="http://schemas.microsoft.com/office/drawing/2014/main" id="{2FFC4358-B935-A1E4-649A-5161BA17F358}"/>
              </a:ext>
            </a:extLst>
          </p:cNvPr>
          <p:cNvSpPr/>
          <p:nvPr/>
        </p:nvSpPr>
        <p:spPr>
          <a:xfrm>
            <a:off x="7305636" y="3647572"/>
            <a:ext cx="324853" cy="324853"/>
          </a:xfrm>
          <a:prstGeom prst="rect">
            <a:avLst/>
          </a:prstGeom>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1</a:t>
            </a:r>
          </a:p>
        </p:txBody>
      </p:sp>
      <p:sp>
        <p:nvSpPr>
          <p:cNvPr id="7" name="Rektangel 6">
            <a:extLst>
              <a:ext uri="{FF2B5EF4-FFF2-40B4-BE49-F238E27FC236}">
                <a16:creationId xmlns:a16="http://schemas.microsoft.com/office/drawing/2014/main" id="{774E7A39-B36D-1999-702C-EC50E2314BF3}"/>
              </a:ext>
            </a:extLst>
          </p:cNvPr>
          <p:cNvSpPr/>
          <p:nvPr/>
        </p:nvSpPr>
        <p:spPr>
          <a:xfrm>
            <a:off x="10420646" y="4956214"/>
            <a:ext cx="324853" cy="324853"/>
          </a:xfrm>
          <a:prstGeom prst="rect">
            <a:avLst/>
          </a:prstGeom>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2</a:t>
            </a:r>
          </a:p>
        </p:txBody>
      </p:sp>
      <p:sp>
        <p:nvSpPr>
          <p:cNvPr id="8" name="Rektangel 7">
            <a:extLst>
              <a:ext uri="{FF2B5EF4-FFF2-40B4-BE49-F238E27FC236}">
                <a16:creationId xmlns:a16="http://schemas.microsoft.com/office/drawing/2014/main" id="{F7CAB6E5-3F5E-FCEF-7F72-64C385D64556}"/>
              </a:ext>
            </a:extLst>
          </p:cNvPr>
          <p:cNvSpPr/>
          <p:nvPr/>
        </p:nvSpPr>
        <p:spPr>
          <a:xfrm>
            <a:off x="10420645" y="4084289"/>
            <a:ext cx="324853" cy="324853"/>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3</a:t>
            </a:r>
          </a:p>
        </p:txBody>
      </p:sp>
      <p:sp>
        <p:nvSpPr>
          <p:cNvPr id="9" name="Rektangel 8">
            <a:extLst>
              <a:ext uri="{FF2B5EF4-FFF2-40B4-BE49-F238E27FC236}">
                <a16:creationId xmlns:a16="http://schemas.microsoft.com/office/drawing/2014/main" id="{94CF9AD4-5A3C-7028-DB4A-F50C45137601}"/>
              </a:ext>
            </a:extLst>
          </p:cNvPr>
          <p:cNvSpPr/>
          <p:nvPr/>
        </p:nvSpPr>
        <p:spPr>
          <a:xfrm>
            <a:off x="10417029" y="3210858"/>
            <a:ext cx="324853" cy="324853"/>
          </a:xfrm>
          <a:prstGeom prst="rect">
            <a:avLst/>
          </a:prstGeom>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4</a:t>
            </a:r>
          </a:p>
        </p:txBody>
      </p:sp>
      <p:sp>
        <p:nvSpPr>
          <p:cNvPr id="10" name="Rektangel 9">
            <a:extLst>
              <a:ext uri="{FF2B5EF4-FFF2-40B4-BE49-F238E27FC236}">
                <a16:creationId xmlns:a16="http://schemas.microsoft.com/office/drawing/2014/main" id="{B42AD563-AB56-FBF7-65C7-59E92E687277}"/>
              </a:ext>
            </a:extLst>
          </p:cNvPr>
          <p:cNvSpPr/>
          <p:nvPr/>
        </p:nvSpPr>
        <p:spPr>
          <a:xfrm>
            <a:off x="10417028" y="2338180"/>
            <a:ext cx="324853" cy="324853"/>
          </a:xfrm>
          <a:prstGeom prst="rect">
            <a:avLst/>
          </a:prstGeom>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5</a:t>
            </a:r>
          </a:p>
        </p:txBody>
      </p:sp>
    </p:spTree>
    <p:extLst>
      <p:ext uri="{BB962C8B-B14F-4D97-AF65-F5344CB8AC3E}">
        <p14:creationId xmlns:p14="http://schemas.microsoft.com/office/powerpoint/2010/main" val="665820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DA4C13-43B9-4FA8-A9E1-5D8FDA9F0D1F}"/>
              </a:ext>
            </a:extLst>
          </p:cNvPr>
          <p:cNvSpPr>
            <a:spLocks noGrp="1"/>
          </p:cNvSpPr>
          <p:nvPr>
            <p:ph type="ctrTitle"/>
          </p:nvPr>
        </p:nvSpPr>
        <p:spPr/>
        <p:txBody>
          <a:bodyPr/>
          <a:lstStyle/>
          <a:p>
            <a:r>
              <a:rPr lang="sv-SE" dirty="0"/>
              <a:t>Utgångspunkter</a:t>
            </a:r>
          </a:p>
        </p:txBody>
      </p:sp>
      <p:sp>
        <p:nvSpPr>
          <p:cNvPr id="3" name="Underrubrik 2">
            <a:extLst>
              <a:ext uri="{FF2B5EF4-FFF2-40B4-BE49-F238E27FC236}">
                <a16:creationId xmlns:a16="http://schemas.microsoft.com/office/drawing/2014/main" id="{CC033803-AF26-9DBE-18FF-175DD45DB188}"/>
              </a:ext>
            </a:extLst>
          </p:cNvPr>
          <p:cNvSpPr>
            <a:spLocks noGrp="1"/>
          </p:cNvSpPr>
          <p:nvPr>
            <p:ph type="subTitle" idx="1"/>
          </p:nvPr>
        </p:nvSpPr>
        <p:spPr/>
        <p:txBody>
          <a:bodyPr/>
          <a:lstStyle/>
          <a:p>
            <a:r>
              <a:rPr lang="sv-SE" dirty="0">
                <a:latin typeface="+mj-lt"/>
              </a:rPr>
              <a:t>Vad vi ska och bör ta hänsyn till</a:t>
            </a:r>
          </a:p>
        </p:txBody>
      </p:sp>
    </p:spTree>
    <p:extLst>
      <p:ext uri="{BB962C8B-B14F-4D97-AF65-F5344CB8AC3E}">
        <p14:creationId xmlns:p14="http://schemas.microsoft.com/office/powerpoint/2010/main" val="1730626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DDC726BC-07ED-686D-5B9A-57E01AE75275}"/>
              </a:ext>
            </a:extLst>
          </p:cNvPr>
          <p:cNvSpPr txBox="1">
            <a:spLocks noGrp="1"/>
          </p:cNvSpPr>
          <p:nvPr>
            <p:ph type="title" idx="4294967295"/>
          </p:nvPr>
        </p:nvSpPr>
        <p:spPr>
          <a:xfrm>
            <a:off x="1416050" y="1512272"/>
            <a:ext cx="5499099" cy="6971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dirty="0">
                <a:ln>
                  <a:noFill/>
                </a:ln>
                <a:solidFill>
                  <a:schemeClr val="tx2"/>
                </a:solidFill>
                <a:effectLst/>
                <a:uLnTx/>
                <a:uFillTx/>
                <a:latin typeface="+mj-lt"/>
                <a:ea typeface="+mj-ea"/>
                <a:cs typeface="+mj-cs"/>
              </a:rPr>
              <a:t>Vad är utgångspunkter?</a:t>
            </a:r>
          </a:p>
        </p:txBody>
      </p:sp>
      <p:sp>
        <p:nvSpPr>
          <p:cNvPr id="12" name="Underrubrik 2">
            <a:extLst>
              <a:ext uri="{FF2B5EF4-FFF2-40B4-BE49-F238E27FC236}">
                <a16:creationId xmlns:a16="http://schemas.microsoft.com/office/drawing/2014/main" id="{0E9322AC-5125-B804-D806-6F77E67A85B0}"/>
              </a:ext>
            </a:extLst>
          </p:cNvPr>
          <p:cNvSpPr txBox="1">
            <a:spLocks/>
          </p:cNvSpPr>
          <p:nvPr/>
        </p:nvSpPr>
        <p:spPr>
          <a:xfrm>
            <a:off x="1416049" y="2209391"/>
            <a:ext cx="4489451" cy="25444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800" dirty="0"/>
              <a:t>Denna del av ramverket handlar om vilka utgångspunkter som vi, som ska arbeta med att åstadkomma aktörsgemensam inriktning och samordning, måste förhålla oss till och ha förståelse för.</a:t>
            </a:r>
          </a:p>
          <a:p>
            <a:pPr marL="0" indent="0">
              <a:buNone/>
            </a:pPr>
            <a:r>
              <a:rPr lang="sv-SE" sz="1800" dirty="0"/>
              <a:t>Här finns länkar till relevant information och kunskap som är viktigt att du känner till innan du börjar utforska de fyra nivåerna i ramverket. </a:t>
            </a:r>
          </a:p>
          <a:p>
            <a:pPr marL="0" indent="0">
              <a:buNone/>
            </a:pPr>
            <a:endParaRPr lang="sv-SE" sz="2000"/>
          </a:p>
        </p:txBody>
      </p:sp>
      <p:sp>
        <p:nvSpPr>
          <p:cNvPr id="13" name="Rektangel med klippt hörn 12">
            <a:extLst>
              <a:ext uri="{FF2B5EF4-FFF2-40B4-BE49-F238E27FC236}">
                <a16:creationId xmlns:a16="http://schemas.microsoft.com/office/drawing/2014/main" id="{94EA13C3-98B5-E8AA-638B-C58F64B9329E}"/>
              </a:ext>
              <a:ext uri="{C183D7F6-B498-43B3-948B-1728B52AA6E4}">
                <adec:decorative xmlns:adec="http://schemas.microsoft.com/office/drawing/2017/decorative" val="1"/>
              </a:ext>
            </a:extLst>
          </p:cNvPr>
          <p:cNvSpPr/>
          <p:nvPr/>
        </p:nvSpPr>
        <p:spPr>
          <a:xfrm flipV="1">
            <a:off x="6699250" y="2214904"/>
            <a:ext cx="3986680" cy="2877789"/>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ruta 13">
            <a:extLst>
              <a:ext uri="{FF2B5EF4-FFF2-40B4-BE49-F238E27FC236}">
                <a16:creationId xmlns:a16="http://schemas.microsoft.com/office/drawing/2014/main" id="{DB53F45F-5761-A577-6655-D9430EF5E98C}"/>
              </a:ext>
            </a:extLst>
          </p:cNvPr>
          <p:cNvSpPr txBox="1"/>
          <p:nvPr/>
        </p:nvSpPr>
        <p:spPr>
          <a:xfrm>
            <a:off x="7042149" y="2496933"/>
            <a:ext cx="3443287" cy="2339102"/>
          </a:xfrm>
          <a:prstGeom prst="rect">
            <a:avLst/>
          </a:prstGeom>
          <a:noFill/>
        </p:spPr>
        <p:txBody>
          <a:bodyPr wrap="square" rtlCol="0">
            <a:spAutoFit/>
          </a:bodyPr>
          <a:lstStyle/>
          <a:p>
            <a:r>
              <a:rPr lang="sv-SE" b="1" dirty="0">
                <a:solidFill>
                  <a:schemeClr val="bg1"/>
                </a:solidFill>
              </a:rPr>
              <a:t>Det handlar till exempel om: </a:t>
            </a:r>
          </a:p>
          <a:p>
            <a:pPr marL="285750" indent="-285750">
              <a:buFont typeface="Arial" panose="020B0604020202020204" pitchFamily="34" charset="0"/>
              <a:buChar char="•"/>
            </a:pPr>
            <a:r>
              <a:rPr lang="sv-SE" sz="1600" dirty="0">
                <a:solidFill>
                  <a:schemeClr val="bg1"/>
                </a:solidFill>
              </a:rPr>
              <a:t>Lagar och regler </a:t>
            </a:r>
          </a:p>
          <a:p>
            <a:pPr marL="285750" indent="-285750">
              <a:buFont typeface="Arial" panose="020B0604020202020204" pitchFamily="34" charset="0"/>
              <a:buChar char="•"/>
            </a:pPr>
            <a:r>
              <a:rPr lang="sv-SE" sz="1600" dirty="0">
                <a:solidFill>
                  <a:schemeClr val="bg1"/>
                </a:solidFill>
              </a:rPr>
              <a:t>Kunskap om vårt beredskapssystem </a:t>
            </a:r>
          </a:p>
          <a:p>
            <a:pPr marL="285750" indent="-285750">
              <a:buFont typeface="Arial" panose="020B0604020202020204" pitchFamily="34" charset="0"/>
              <a:buChar char="•"/>
            </a:pPr>
            <a:r>
              <a:rPr lang="sv-SE" sz="1600" dirty="0">
                <a:solidFill>
                  <a:schemeClr val="bg1"/>
                </a:solidFill>
              </a:rPr>
              <a:t>Vilka mål som styr arbetet</a:t>
            </a:r>
          </a:p>
          <a:p>
            <a:pPr marL="285750" indent="-285750">
              <a:buFont typeface="Arial" panose="020B0604020202020204" pitchFamily="34" charset="0"/>
              <a:buChar char="•"/>
            </a:pPr>
            <a:r>
              <a:rPr lang="sv-SE" sz="1600" dirty="0">
                <a:solidFill>
                  <a:schemeClr val="bg1"/>
                </a:solidFill>
              </a:rPr>
              <a:t>Tekniska och digitala förutsättningar</a:t>
            </a:r>
          </a:p>
          <a:p>
            <a:pPr marL="285750" indent="-285750">
              <a:buFont typeface="Arial" panose="020B0604020202020204" pitchFamily="34" charset="0"/>
              <a:buChar char="•"/>
            </a:pPr>
            <a:r>
              <a:rPr lang="sv-SE" sz="1600" dirty="0">
                <a:solidFill>
                  <a:schemeClr val="bg1"/>
                </a:solidFill>
              </a:rPr>
              <a:t>Koppling till kunskap och beprövad erfarenhet</a:t>
            </a:r>
          </a:p>
        </p:txBody>
      </p:sp>
      <p:sp>
        <p:nvSpPr>
          <p:cNvPr id="15" name="Rektangel 14">
            <a:extLst>
              <a:ext uri="{FF2B5EF4-FFF2-40B4-BE49-F238E27FC236}">
                <a16:creationId xmlns:a16="http://schemas.microsoft.com/office/drawing/2014/main" id="{2D4C07BA-CA9C-8616-EDC1-80A0D44FEEAD}"/>
              </a:ext>
              <a:ext uri="{C183D7F6-B498-43B3-948B-1728B52AA6E4}">
                <adec:decorative xmlns:adec="http://schemas.microsoft.com/office/drawing/2017/decorative" val="1"/>
              </a:ext>
            </a:extLst>
          </p:cNvPr>
          <p:cNvSpPr/>
          <p:nvPr/>
        </p:nvSpPr>
        <p:spPr>
          <a:xfrm>
            <a:off x="1560467" y="4880862"/>
            <a:ext cx="207373" cy="207373"/>
          </a:xfrm>
          <a:prstGeom prst="rect">
            <a:avLst/>
          </a:prstGeom>
          <a:solidFill>
            <a:schemeClr val="accent6"/>
          </a:solidFill>
          <a:ln w="31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AA8A0CDC-5AF8-1A93-A090-69534244E5FB}"/>
              </a:ext>
              <a:ext uri="{C183D7F6-B498-43B3-948B-1728B52AA6E4}">
                <adec:decorative xmlns:adec="http://schemas.microsoft.com/office/drawing/2017/decorative" val="1"/>
              </a:ext>
            </a:extLst>
          </p:cNvPr>
          <p:cNvSpPr/>
          <p:nvPr/>
        </p:nvSpPr>
        <p:spPr>
          <a:xfrm>
            <a:off x="2475405" y="4880862"/>
            <a:ext cx="207373" cy="207373"/>
          </a:xfrm>
          <a:prstGeom prst="rect">
            <a:avLst/>
          </a:prstGeom>
          <a:solidFill>
            <a:schemeClr val="accent2"/>
          </a:solidFill>
          <a:ln w="31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18939916-9351-61E6-3E18-9C56D67201F2}"/>
              </a:ext>
              <a:ext uri="{C183D7F6-B498-43B3-948B-1728B52AA6E4}">
                <adec:decorative xmlns:adec="http://schemas.microsoft.com/office/drawing/2017/decorative" val="1"/>
              </a:ext>
            </a:extLst>
          </p:cNvPr>
          <p:cNvSpPr/>
          <p:nvPr/>
        </p:nvSpPr>
        <p:spPr>
          <a:xfrm>
            <a:off x="3390343" y="4880862"/>
            <a:ext cx="207373" cy="207373"/>
          </a:xfrm>
          <a:prstGeom prst="rect">
            <a:avLst/>
          </a:prstGeom>
          <a:solidFill>
            <a:schemeClr val="accent3"/>
          </a:solidFill>
          <a:ln w="31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extLst>
              <a:ext uri="{FF2B5EF4-FFF2-40B4-BE49-F238E27FC236}">
                <a16:creationId xmlns:a16="http://schemas.microsoft.com/office/drawing/2014/main" id="{EB7875C8-BF0B-593A-CFD1-273415154436}"/>
              </a:ext>
              <a:ext uri="{C183D7F6-B498-43B3-948B-1728B52AA6E4}">
                <adec:decorative xmlns:adec="http://schemas.microsoft.com/office/drawing/2017/decorative" val="1"/>
              </a:ext>
            </a:extLst>
          </p:cNvPr>
          <p:cNvSpPr/>
          <p:nvPr/>
        </p:nvSpPr>
        <p:spPr>
          <a:xfrm>
            <a:off x="4305281" y="4880862"/>
            <a:ext cx="207373" cy="207373"/>
          </a:xfrm>
          <a:prstGeom prst="rect">
            <a:avLst/>
          </a:prstGeom>
          <a:solidFill>
            <a:schemeClr val="accent4"/>
          </a:solidFill>
          <a:ln w="31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40E73E15-B590-FC42-CF32-00E5E0D8199B}"/>
              </a:ext>
              <a:ext uri="{C183D7F6-B498-43B3-948B-1728B52AA6E4}">
                <adec:decorative xmlns:adec="http://schemas.microsoft.com/office/drawing/2017/decorative" val="1"/>
              </a:ext>
            </a:extLst>
          </p:cNvPr>
          <p:cNvSpPr/>
          <p:nvPr/>
        </p:nvSpPr>
        <p:spPr>
          <a:xfrm>
            <a:off x="5220220" y="4880862"/>
            <a:ext cx="207373" cy="207373"/>
          </a:xfrm>
          <a:prstGeom prst="rect">
            <a:avLst/>
          </a:prstGeom>
          <a:solidFill>
            <a:schemeClr val="accent5"/>
          </a:solidFill>
          <a:ln w="31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98079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4F459584-4CA9-F6DA-38CB-075FAB5B4AB5}"/>
              </a:ext>
            </a:extLst>
          </p:cNvPr>
          <p:cNvSpPr>
            <a:spLocks noGrp="1"/>
          </p:cNvSpPr>
          <p:nvPr>
            <p:ph type="ctrTitle"/>
          </p:nvPr>
        </p:nvSpPr>
        <p:spPr/>
        <p:txBody>
          <a:bodyPr/>
          <a:lstStyle/>
          <a:p>
            <a:r>
              <a:rPr lang="sv-SE"/>
              <a:t>Konceptuell grund</a:t>
            </a:r>
          </a:p>
        </p:txBody>
      </p:sp>
      <p:sp>
        <p:nvSpPr>
          <p:cNvPr id="10" name="Underrubrik 9">
            <a:extLst>
              <a:ext uri="{FF2B5EF4-FFF2-40B4-BE49-F238E27FC236}">
                <a16:creationId xmlns:a16="http://schemas.microsoft.com/office/drawing/2014/main" id="{A6E87DDF-07CD-3128-BA22-20D66A413607}"/>
              </a:ext>
            </a:extLst>
          </p:cNvPr>
          <p:cNvSpPr>
            <a:spLocks noGrp="1"/>
          </p:cNvSpPr>
          <p:nvPr>
            <p:ph type="subTitle" idx="1"/>
          </p:nvPr>
        </p:nvSpPr>
        <p:spPr/>
        <p:txBody>
          <a:bodyPr/>
          <a:lstStyle/>
          <a:p>
            <a:r>
              <a:rPr lang="sv-SE" dirty="0"/>
              <a:t>Vårt aktörsgemensamma språk</a:t>
            </a:r>
          </a:p>
          <a:p>
            <a:endParaRPr lang="sv-SE" dirty="0"/>
          </a:p>
        </p:txBody>
      </p:sp>
    </p:spTree>
    <p:extLst>
      <p:ext uri="{BB962C8B-B14F-4D97-AF65-F5344CB8AC3E}">
        <p14:creationId xmlns:p14="http://schemas.microsoft.com/office/powerpoint/2010/main" val="294796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3C2EF8-7184-E011-8898-0C962BE1B4F9}"/>
              </a:ext>
            </a:extLst>
          </p:cNvPr>
          <p:cNvSpPr>
            <a:spLocks noGrp="1"/>
          </p:cNvSpPr>
          <p:nvPr>
            <p:ph type="title"/>
          </p:nvPr>
        </p:nvSpPr>
        <p:spPr>
          <a:xfrm>
            <a:off x="1678670" y="1390767"/>
            <a:ext cx="8543806" cy="541926"/>
          </a:xfrm>
        </p:spPr>
        <p:txBody>
          <a:bodyPr/>
          <a:lstStyle/>
          <a:p>
            <a:r>
              <a:rPr lang="sv-SE" dirty="0"/>
              <a:t>Vad är konceptuell grund? </a:t>
            </a:r>
            <a:endParaRPr lang="sv-SE"/>
          </a:p>
        </p:txBody>
      </p:sp>
      <p:sp>
        <p:nvSpPr>
          <p:cNvPr id="3" name="Platshållare för innehåll 2">
            <a:extLst>
              <a:ext uri="{FF2B5EF4-FFF2-40B4-BE49-F238E27FC236}">
                <a16:creationId xmlns:a16="http://schemas.microsoft.com/office/drawing/2014/main" id="{CE1A89C7-8887-9CFC-FFDF-CA80B4C309E6}"/>
              </a:ext>
            </a:extLst>
          </p:cNvPr>
          <p:cNvSpPr>
            <a:spLocks noGrp="1"/>
          </p:cNvSpPr>
          <p:nvPr>
            <p:ph idx="1"/>
          </p:nvPr>
        </p:nvSpPr>
        <p:spPr>
          <a:xfrm>
            <a:off x="1678668" y="2141305"/>
            <a:ext cx="8049531" cy="4615813"/>
          </a:xfrm>
        </p:spPr>
        <p:txBody>
          <a:bodyPr>
            <a:noAutofit/>
          </a:bodyPr>
          <a:lstStyle/>
          <a:p>
            <a:pPr marL="0" indent="0">
              <a:buNone/>
            </a:pPr>
            <a:r>
              <a:rPr lang="sv-SE" sz="2400" dirty="0"/>
              <a:t>Konceptuell grund handlar om vårt aktörsgemensamma språk. För att kunna hantera samhällsstörningar effektivt behövs en gemensam förståelse för de begrepp som vi aktörer utgår ifrån när vi tänker och kommunicerar. </a:t>
            </a:r>
          </a:p>
          <a:p>
            <a:pPr marL="0" indent="0">
              <a:buNone/>
            </a:pPr>
            <a:r>
              <a:rPr lang="sv-SE" sz="2400" dirty="0"/>
              <a:t>I den konceptuella grunden finns också fördjupningar kring ledarskap. </a:t>
            </a:r>
          </a:p>
          <a:p>
            <a:pPr marL="0" indent="0">
              <a:buNone/>
            </a:pPr>
            <a:r>
              <a:rPr lang="sv-SE" sz="2400" dirty="0"/>
              <a:t>Leveranser inom denna nivå skapar förutsättningar för en röd tråd mellan olika leveranser i andra nivåer av ramverket.</a:t>
            </a:r>
          </a:p>
        </p:txBody>
      </p:sp>
    </p:spTree>
    <p:extLst>
      <p:ext uri="{BB962C8B-B14F-4D97-AF65-F5344CB8AC3E}">
        <p14:creationId xmlns:p14="http://schemas.microsoft.com/office/powerpoint/2010/main" val="29703149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TCOLOR" val="0"/>
</p:tagLst>
</file>

<file path=ppt/tags/tag10.xml><?xml version="1.0" encoding="utf-8"?>
<p:tagLst xmlns:a="http://schemas.openxmlformats.org/drawingml/2006/main" xmlns:r="http://schemas.openxmlformats.org/officeDocument/2006/relationships" xmlns:p="http://schemas.openxmlformats.org/presentationml/2006/main">
  <p:tag name="TEXTCOLOR" val="0"/>
</p:tagLst>
</file>

<file path=ppt/tags/tag11.xml><?xml version="1.0" encoding="utf-8"?>
<p:tagLst xmlns:a="http://schemas.openxmlformats.org/drawingml/2006/main" xmlns:r="http://schemas.openxmlformats.org/officeDocument/2006/relationships" xmlns:p="http://schemas.openxmlformats.org/presentationml/2006/main">
  <p:tag name="TEXTCOLOR" val="0"/>
</p:tagLst>
</file>

<file path=ppt/tags/tag12.xml><?xml version="1.0" encoding="utf-8"?>
<p:tagLst xmlns:a="http://schemas.openxmlformats.org/drawingml/2006/main" xmlns:r="http://schemas.openxmlformats.org/officeDocument/2006/relationships" xmlns:p="http://schemas.openxmlformats.org/presentationml/2006/main">
  <p:tag name="TEXTCOLOR" val="0"/>
</p:tagLst>
</file>

<file path=ppt/tags/tag13.xml><?xml version="1.0" encoding="utf-8"?>
<p:tagLst xmlns:a="http://schemas.openxmlformats.org/drawingml/2006/main" xmlns:r="http://schemas.openxmlformats.org/officeDocument/2006/relationships" xmlns:p="http://schemas.openxmlformats.org/presentationml/2006/main">
  <p:tag name="TEXTCOLOR" val="0"/>
</p:tagLst>
</file>

<file path=ppt/tags/tag14.xml><?xml version="1.0" encoding="utf-8"?>
<p:tagLst xmlns:a="http://schemas.openxmlformats.org/drawingml/2006/main" xmlns:r="http://schemas.openxmlformats.org/officeDocument/2006/relationships" xmlns:p="http://schemas.openxmlformats.org/presentationml/2006/main">
  <p:tag name="TEXTCOLOR" val="0"/>
</p:tagLst>
</file>

<file path=ppt/tags/tag15.xml><?xml version="1.0" encoding="utf-8"?>
<p:tagLst xmlns:a="http://schemas.openxmlformats.org/drawingml/2006/main" xmlns:r="http://schemas.openxmlformats.org/officeDocument/2006/relationships" xmlns:p="http://schemas.openxmlformats.org/presentationml/2006/main">
  <p:tag name="TEXTCOLOR" val="0"/>
</p:tagLst>
</file>

<file path=ppt/tags/tag16.xml><?xml version="1.0" encoding="utf-8"?>
<p:tagLst xmlns:a="http://schemas.openxmlformats.org/drawingml/2006/main" xmlns:r="http://schemas.openxmlformats.org/officeDocument/2006/relationships" xmlns:p="http://schemas.openxmlformats.org/presentationml/2006/main">
  <p:tag name="TEXTCOLOR" val="0"/>
</p:tagLst>
</file>

<file path=ppt/tags/tag17.xml><?xml version="1.0" encoding="utf-8"?>
<p:tagLst xmlns:a="http://schemas.openxmlformats.org/drawingml/2006/main" xmlns:r="http://schemas.openxmlformats.org/officeDocument/2006/relationships" xmlns:p="http://schemas.openxmlformats.org/presentationml/2006/main">
  <p:tag name="TEXTCOLOR" val="0"/>
</p:tagLst>
</file>

<file path=ppt/tags/tag18.xml><?xml version="1.0" encoding="utf-8"?>
<p:tagLst xmlns:a="http://schemas.openxmlformats.org/drawingml/2006/main" xmlns:r="http://schemas.openxmlformats.org/officeDocument/2006/relationships" xmlns:p="http://schemas.openxmlformats.org/presentationml/2006/main">
  <p:tag name="TEXTCOLOR" val="0"/>
</p:tagLst>
</file>

<file path=ppt/tags/tag19.xml><?xml version="1.0" encoding="utf-8"?>
<p:tagLst xmlns:a="http://schemas.openxmlformats.org/drawingml/2006/main" xmlns:r="http://schemas.openxmlformats.org/officeDocument/2006/relationships" xmlns:p="http://schemas.openxmlformats.org/presentationml/2006/main">
  <p:tag name="TEXTCOLOR" val="0"/>
</p:tagLst>
</file>

<file path=ppt/tags/tag2.xml><?xml version="1.0" encoding="utf-8"?>
<p:tagLst xmlns:a="http://schemas.openxmlformats.org/drawingml/2006/main" xmlns:r="http://schemas.openxmlformats.org/officeDocument/2006/relationships" xmlns:p="http://schemas.openxmlformats.org/presentationml/2006/main">
  <p:tag name="TEXTCOLOR" val="0"/>
</p:tagLst>
</file>

<file path=ppt/tags/tag20.xml><?xml version="1.0" encoding="utf-8"?>
<p:tagLst xmlns:a="http://schemas.openxmlformats.org/drawingml/2006/main" xmlns:r="http://schemas.openxmlformats.org/officeDocument/2006/relationships" xmlns:p="http://schemas.openxmlformats.org/presentationml/2006/main">
  <p:tag name="TEXTCOLOR" val="0"/>
</p:tagLst>
</file>

<file path=ppt/tags/tag3.xml><?xml version="1.0" encoding="utf-8"?>
<p:tagLst xmlns:a="http://schemas.openxmlformats.org/drawingml/2006/main" xmlns:r="http://schemas.openxmlformats.org/officeDocument/2006/relationships" xmlns:p="http://schemas.openxmlformats.org/presentationml/2006/main">
  <p:tag name="TEXTCOLOR" val="0"/>
</p:tagLst>
</file>

<file path=ppt/tags/tag4.xml><?xml version="1.0" encoding="utf-8"?>
<p:tagLst xmlns:a="http://schemas.openxmlformats.org/drawingml/2006/main" xmlns:r="http://schemas.openxmlformats.org/officeDocument/2006/relationships" xmlns:p="http://schemas.openxmlformats.org/presentationml/2006/main">
  <p:tag name="TEXTCOLOR" val="0"/>
</p:tagLst>
</file>

<file path=ppt/tags/tag5.xml><?xml version="1.0" encoding="utf-8"?>
<p:tagLst xmlns:a="http://schemas.openxmlformats.org/drawingml/2006/main" xmlns:r="http://schemas.openxmlformats.org/officeDocument/2006/relationships" xmlns:p="http://schemas.openxmlformats.org/presentationml/2006/main">
  <p:tag name="TEXTCOLOR" val="0"/>
</p:tagLst>
</file>

<file path=ppt/tags/tag6.xml><?xml version="1.0" encoding="utf-8"?>
<p:tagLst xmlns:a="http://schemas.openxmlformats.org/drawingml/2006/main" xmlns:r="http://schemas.openxmlformats.org/officeDocument/2006/relationships" xmlns:p="http://schemas.openxmlformats.org/presentationml/2006/main">
  <p:tag name="TEXTCOLOR" val="0"/>
</p:tagLst>
</file>

<file path=ppt/tags/tag7.xml><?xml version="1.0" encoding="utf-8"?>
<p:tagLst xmlns:a="http://schemas.openxmlformats.org/drawingml/2006/main" xmlns:r="http://schemas.openxmlformats.org/officeDocument/2006/relationships" xmlns:p="http://schemas.openxmlformats.org/presentationml/2006/main">
  <p:tag name="TEXTCOLOR" val="0"/>
</p:tagLst>
</file>

<file path=ppt/tags/tag8.xml><?xml version="1.0" encoding="utf-8"?>
<p:tagLst xmlns:a="http://schemas.openxmlformats.org/drawingml/2006/main" xmlns:r="http://schemas.openxmlformats.org/officeDocument/2006/relationships" xmlns:p="http://schemas.openxmlformats.org/presentationml/2006/main">
  <p:tag name="TEXTCOLOR" val="0"/>
</p:tagLst>
</file>

<file path=ppt/tags/tag9.xml><?xml version="1.0" encoding="utf-8"?>
<p:tagLst xmlns:a="http://schemas.openxmlformats.org/drawingml/2006/main" xmlns:r="http://schemas.openxmlformats.org/officeDocument/2006/relationships" xmlns:p="http://schemas.openxmlformats.org/presentationml/2006/main">
  <p:tag name="TEXTCOLOR" val="0"/>
</p:tagLst>
</file>

<file path=ppt/theme/theme1.xml><?xml version="1.0" encoding="utf-8"?>
<a:theme xmlns:a="http://schemas.openxmlformats.org/drawingml/2006/main" name="Checklistor och mallar">
  <a:themeElements>
    <a:clrScheme name="Ramverket">
      <a:dk1>
        <a:srgbClr val="142239"/>
      </a:dk1>
      <a:lt1>
        <a:sysClr val="window" lastClr="FFFFFF"/>
      </a:lt1>
      <a:dk2>
        <a:srgbClr val="142239"/>
      </a:dk2>
      <a:lt2>
        <a:srgbClr val="F6EFE9"/>
      </a:lt2>
      <a:accent1>
        <a:srgbClr val="142239"/>
      </a:accent1>
      <a:accent2>
        <a:srgbClr val="EBA5BC"/>
      </a:accent2>
      <a:accent3>
        <a:srgbClr val="F07F39"/>
      </a:accent3>
      <a:accent4>
        <a:srgbClr val="92C1AA"/>
      </a:accent4>
      <a:accent5>
        <a:srgbClr val="FFE25F"/>
      </a:accent5>
      <a:accent6>
        <a:srgbClr val="C6DEED"/>
      </a:accent6>
      <a:hlink>
        <a:srgbClr val="F07F39"/>
      </a:hlink>
      <a:folHlink>
        <a:srgbClr val="142239"/>
      </a:folHlink>
    </a:clrScheme>
    <a:fontScheme name="ramverk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0" id="{657EB892-3643-C745-937D-12CB85729B9A}" vid="{BEB02318-BA20-2041-B58B-ADB41DAC6DA7}"/>
    </a:ext>
  </a:extLst>
</a:theme>
</file>

<file path=ppt/theme/theme2.xml><?xml version="1.0" encoding="utf-8"?>
<a:theme xmlns:a="http://schemas.openxmlformats.org/drawingml/2006/main" name="Gemensamma grunder">
  <a:themeElements>
    <a:clrScheme name="Ramverket">
      <a:dk1>
        <a:srgbClr val="142239"/>
      </a:dk1>
      <a:lt1>
        <a:sysClr val="window" lastClr="FFFFFF"/>
      </a:lt1>
      <a:dk2>
        <a:srgbClr val="142239"/>
      </a:dk2>
      <a:lt2>
        <a:srgbClr val="F6EFE9"/>
      </a:lt2>
      <a:accent1>
        <a:srgbClr val="142239"/>
      </a:accent1>
      <a:accent2>
        <a:srgbClr val="EBA5BC"/>
      </a:accent2>
      <a:accent3>
        <a:srgbClr val="F07F39"/>
      </a:accent3>
      <a:accent4>
        <a:srgbClr val="92C1AA"/>
      </a:accent4>
      <a:accent5>
        <a:srgbClr val="FFE25F"/>
      </a:accent5>
      <a:accent6>
        <a:srgbClr val="C6DEED"/>
      </a:accent6>
      <a:hlink>
        <a:srgbClr val="F07F39"/>
      </a:hlink>
      <a:folHlink>
        <a:srgbClr val="142239"/>
      </a:folHlink>
    </a:clrScheme>
    <a:fontScheme name="ramverk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0" id="{657EB892-3643-C745-937D-12CB85729B9A}" vid="{A8C7BF52-3F13-D542-B5F6-4CBEAEAD0BD9}"/>
    </a:ext>
  </a:extLst>
</a:theme>
</file>

<file path=ppt/theme/theme3.xml><?xml version="1.0" encoding="utf-8"?>
<a:theme xmlns:a="http://schemas.openxmlformats.org/drawingml/2006/main" name="Förhållningssätt">
  <a:themeElements>
    <a:clrScheme name="Ramverket">
      <a:dk1>
        <a:srgbClr val="142239"/>
      </a:dk1>
      <a:lt1>
        <a:sysClr val="window" lastClr="FFFFFF"/>
      </a:lt1>
      <a:dk2>
        <a:srgbClr val="142239"/>
      </a:dk2>
      <a:lt2>
        <a:srgbClr val="F6EFE9"/>
      </a:lt2>
      <a:accent1>
        <a:srgbClr val="142239"/>
      </a:accent1>
      <a:accent2>
        <a:srgbClr val="EBA5BC"/>
      </a:accent2>
      <a:accent3>
        <a:srgbClr val="F07F39"/>
      </a:accent3>
      <a:accent4>
        <a:srgbClr val="92C1AA"/>
      </a:accent4>
      <a:accent5>
        <a:srgbClr val="FFE25F"/>
      </a:accent5>
      <a:accent6>
        <a:srgbClr val="C6DEED"/>
      </a:accent6>
      <a:hlink>
        <a:srgbClr val="F07F39"/>
      </a:hlink>
      <a:folHlink>
        <a:srgbClr val="142239"/>
      </a:folHlink>
    </a:clrScheme>
    <a:fontScheme name="ramverk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0" id="{657EB892-3643-C745-937D-12CB85729B9A}" vid="{A00E58AE-A78D-D54F-B0B0-DCDDD6EB794C}"/>
    </a:ext>
  </a:extLst>
</a:theme>
</file>

<file path=ppt/theme/theme4.xml><?xml version="1.0" encoding="utf-8"?>
<a:theme xmlns:a="http://schemas.openxmlformats.org/drawingml/2006/main" name="Konceptuell grund">
  <a:themeElements>
    <a:clrScheme name="Ramverket">
      <a:dk1>
        <a:srgbClr val="142239"/>
      </a:dk1>
      <a:lt1>
        <a:sysClr val="window" lastClr="FFFFFF"/>
      </a:lt1>
      <a:dk2>
        <a:srgbClr val="142239"/>
      </a:dk2>
      <a:lt2>
        <a:srgbClr val="F6EFE9"/>
      </a:lt2>
      <a:accent1>
        <a:srgbClr val="142239"/>
      </a:accent1>
      <a:accent2>
        <a:srgbClr val="EBA5BC"/>
      </a:accent2>
      <a:accent3>
        <a:srgbClr val="F07F39"/>
      </a:accent3>
      <a:accent4>
        <a:srgbClr val="92C1AA"/>
      </a:accent4>
      <a:accent5>
        <a:srgbClr val="FFE25F"/>
      </a:accent5>
      <a:accent6>
        <a:srgbClr val="C6DEED"/>
      </a:accent6>
      <a:hlink>
        <a:srgbClr val="F07F39"/>
      </a:hlink>
      <a:folHlink>
        <a:srgbClr val="142239"/>
      </a:folHlink>
    </a:clrScheme>
    <a:fontScheme name="ramverk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0" id="{657EB892-3643-C745-937D-12CB85729B9A}" vid="{30F0F465-7230-9D42-841B-FE1A20E22F51}"/>
    </a:ext>
  </a:extLst>
</a:theme>
</file>

<file path=ppt/theme/theme5.xml><?xml version="1.0" encoding="utf-8"?>
<a:theme xmlns:a="http://schemas.openxmlformats.org/drawingml/2006/main" name="Utgångspunkter">
  <a:themeElements>
    <a:clrScheme name="Ramverket">
      <a:dk1>
        <a:srgbClr val="142239"/>
      </a:dk1>
      <a:lt1>
        <a:sysClr val="window" lastClr="FFFFFF"/>
      </a:lt1>
      <a:dk2>
        <a:srgbClr val="142239"/>
      </a:dk2>
      <a:lt2>
        <a:srgbClr val="F6EFE9"/>
      </a:lt2>
      <a:accent1>
        <a:srgbClr val="142239"/>
      </a:accent1>
      <a:accent2>
        <a:srgbClr val="EBA5BC"/>
      </a:accent2>
      <a:accent3>
        <a:srgbClr val="F07F39"/>
      </a:accent3>
      <a:accent4>
        <a:srgbClr val="92C1AA"/>
      </a:accent4>
      <a:accent5>
        <a:srgbClr val="FFE25F"/>
      </a:accent5>
      <a:accent6>
        <a:srgbClr val="C6DEED"/>
      </a:accent6>
      <a:hlink>
        <a:srgbClr val="F07F39"/>
      </a:hlink>
      <a:folHlink>
        <a:srgbClr val="142239"/>
      </a:folHlink>
    </a:clrScheme>
    <a:fontScheme name="Ramverket">
      <a:majorFont>
        <a:latin typeface="Arial"/>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_mall_Korr2" id="{94E7C387-76A7-E940-9198-D5E4A8941882}" vid="{4636701C-194A-A04B-B0E7-3CFC5475155E}"/>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0631653F924324698BE7D90F97B627A" ma:contentTypeVersion="20" ma:contentTypeDescription="Skapa ett nytt dokument." ma:contentTypeScope="" ma:versionID="3ea85bf8c50649bdb84623a886acabbe">
  <xsd:schema xmlns:xsd="http://www.w3.org/2001/XMLSchema" xmlns:xs="http://www.w3.org/2001/XMLSchema" xmlns:p="http://schemas.microsoft.com/office/2006/metadata/properties" xmlns:ns2="1d358615-c749-462e-b141-ebbf7cdbce9a" xmlns:ns3="9c950a28-eb4a-4f43-b9f9-45c02166cf8c" targetNamespace="http://schemas.microsoft.com/office/2006/metadata/properties" ma:root="true" ma:fieldsID="5b5c5f90deb0e19cc53176b685b15c4e" ns2:_="" ns3:_="">
    <xsd:import namespace="1d358615-c749-462e-b141-ebbf7cdbce9a"/>
    <xsd:import namespace="9c950a28-eb4a-4f43-b9f9-45c02166cf8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3:Kanarkivera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358615-c749-462e-b141-ebbf7cdbce9a"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24" nillable="true" ma:displayName="Taxonomy Catch All Column" ma:hidden="true" ma:list="{77465500-9256-4092-9b36-834d7d989053}" ma:internalName="TaxCatchAll" ma:showField="CatchAllData" ma:web="1d358615-c749-462e-b141-ebbf7cdbce9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950a28-eb4a-4f43-b9f9-45c02166cf8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Kanarkiveras" ma:index="20" nillable="true" ma:displayName="Kan arkiveras" ma:default="1" ma:format="Dropdown" ma:internalName="Kanarkiveras">
      <xsd:simpleType>
        <xsd:restriction base="dms:Boolea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352301d2-a180-4e7a-9452-ab8a182b1d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Kanarkiveras xmlns="9c950a28-eb4a-4f43-b9f9-45c02166cf8c">true</Kanarkiveras>
    <lcf76f155ced4ddcb4097134ff3c332f xmlns="9c950a28-eb4a-4f43-b9f9-45c02166cf8c">
      <Terms xmlns="http://schemas.microsoft.com/office/infopath/2007/PartnerControls"/>
    </lcf76f155ced4ddcb4097134ff3c332f>
    <TaxCatchAll xmlns="1d358615-c749-462e-b141-ebbf7cdbce9a" xsi:nil="true"/>
  </documentManagement>
</p:properties>
</file>

<file path=customXml/itemProps1.xml><?xml version="1.0" encoding="utf-8"?>
<ds:datastoreItem xmlns:ds="http://schemas.openxmlformats.org/officeDocument/2006/customXml" ds:itemID="{5F8D25BE-FB56-4614-B7AE-A83B587F89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358615-c749-462e-b141-ebbf7cdbce9a"/>
    <ds:schemaRef ds:uri="9c950a28-eb4a-4f43-b9f9-45c02166cf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A5782F-955A-49ED-B1B9-13A25341B1A0}">
  <ds:schemaRefs>
    <ds:schemaRef ds:uri="http://schemas.microsoft.com/sharepoint/v3/contenttype/forms"/>
  </ds:schemaRefs>
</ds:datastoreItem>
</file>

<file path=customXml/itemProps3.xml><?xml version="1.0" encoding="utf-8"?>
<ds:datastoreItem xmlns:ds="http://schemas.openxmlformats.org/officeDocument/2006/customXml" ds:itemID="{F3248D45-495C-493A-BB1A-60BD4FB580A4}">
  <ds:schemaRefs>
    <ds:schemaRef ds:uri="http://www.w3.org/XML/1998/namespace"/>
    <ds:schemaRef ds:uri="http://schemas.microsoft.com/office/2006/documentManagement/types"/>
    <ds:schemaRef ds:uri="http://purl.org/dc/elements/1.1/"/>
    <ds:schemaRef ds:uri="http://schemas.openxmlformats.org/package/2006/metadata/core-properties"/>
    <ds:schemaRef ds:uri="1d358615-c749-462e-b141-ebbf7cdbce9a"/>
    <ds:schemaRef ds:uri="http://purl.org/dc/terms/"/>
    <ds:schemaRef ds:uri="http://schemas.microsoft.com/office/infopath/2007/PartnerControls"/>
    <ds:schemaRef ds:uri="9c950a28-eb4a-4f43-b9f9-45c02166cf8c"/>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Checklistor och mallar</Template>
  <TotalTime>9847</TotalTime>
  <Words>1036</Words>
  <Application>Microsoft Office PowerPoint</Application>
  <PresentationFormat>Bredbild</PresentationFormat>
  <Paragraphs>109</Paragraphs>
  <Slides>20</Slides>
  <Notes>6</Notes>
  <HiddenSlides>0</HiddenSlides>
  <MMClips>0</MMClips>
  <ScaleCrop>false</ScaleCrop>
  <HeadingPairs>
    <vt:vector size="6" baseType="variant">
      <vt:variant>
        <vt:lpstr>Använt teckensnitt</vt:lpstr>
      </vt:variant>
      <vt:variant>
        <vt:i4>3</vt:i4>
      </vt:variant>
      <vt:variant>
        <vt:lpstr>Tema</vt:lpstr>
      </vt:variant>
      <vt:variant>
        <vt:i4>5</vt:i4>
      </vt:variant>
      <vt:variant>
        <vt:lpstr>Bildrubriker</vt:lpstr>
      </vt:variant>
      <vt:variant>
        <vt:i4>20</vt:i4>
      </vt:variant>
    </vt:vector>
  </HeadingPairs>
  <TitlesOfParts>
    <vt:vector size="28" baseType="lpstr">
      <vt:lpstr>Aptos</vt:lpstr>
      <vt:lpstr>Arial</vt:lpstr>
      <vt:lpstr>Century Gothic</vt:lpstr>
      <vt:lpstr>Checklistor och mallar</vt:lpstr>
      <vt:lpstr>Gemensamma grunder</vt:lpstr>
      <vt:lpstr>Förhållningssätt</vt:lpstr>
      <vt:lpstr>Konceptuell grund</vt:lpstr>
      <vt:lpstr>Utgångspunkter</vt:lpstr>
      <vt:lpstr>Guide till gemensamma grunder  – ramverk för ledning och samverkan</vt:lpstr>
      <vt:lpstr>Om ramverket</vt:lpstr>
      <vt:lpstr>Vad handlar det om?</vt:lpstr>
      <vt:lpstr>Gemensamma grunder</vt:lpstr>
      <vt:lpstr>Hur kan du läsa ramverket?</vt:lpstr>
      <vt:lpstr>Utgångspunkter</vt:lpstr>
      <vt:lpstr>Vad är utgångspunkter?</vt:lpstr>
      <vt:lpstr>Konceptuell grund</vt:lpstr>
      <vt:lpstr>Vad är konceptuell grund? </vt:lpstr>
      <vt:lpstr>Viktiga termer som du behöver kunna</vt:lpstr>
      <vt:lpstr>Ledning</vt:lpstr>
      <vt:lpstr>Förhållningssätt för en effektiv hantering av samhällsstörningar</vt:lpstr>
      <vt:lpstr>Vad är förhållningssätt?</vt:lpstr>
      <vt:lpstr>De sex förhållningssätten</vt:lpstr>
      <vt:lpstr>Arbetssätt</vt:lpstr>
      <vt:lpstr>Vad är arbetssätt? </vt:lpstr>
      <vt:lpstr>I arbetssätten finns även processer och tillhörande checklistor för respektive steg. Allt för att kunna vara ett operativt stöd när det väl gäller.  </vt:lpstr>
      <vt:lpstr>Webbkurs</vt:lpstr>
      <vt:lpstr>Webbinarier!</vt:lpstr>
      <vt:lpstr>mcf.se/ledningsamverkan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 ramverket</dc:title>
  <dc:creator>Caroline Asplund</dc:creator>
  <cp:lastModifiedBy>Holmlund Jan-Anders</cp:lastModifiedBy>
  <cp:revision>18</cp:revision>
  <dcterms:created xsi:type="dcterms:W3CDTF">2026-06-11T07:54:28Z</dcterms:created>
  <dcterms:modified xsi:type="dcterms:W3CDTF">2026-06-23T11:33:25Z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0x01010050631653F924324698BE7D90F97B627A</vt:lpwstr>
  </property>
  <property fmtid="{D5CDD505-2E9C-101B-9397-08002B2CF9AE}" pid="3" name="MediaServiceImageTags">
    <vt:lpwstr/>
  </property>
</Properties>
</file>