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728" r:id="rId5"/>
  </p:sldMasterIdLst>
  <p:notesMasterIdLst>
    <p:notesMasterId r:id="rId44"/>
  </p:notesMasterIdLst>
  <p:sldIdLst>
    <p:sldId id="264" r:id="rId6"/>
    <p:sldId id="306" r:id="rId7"/>
    <p:sldId id="265" r:id="rId8"/>
    <p:sldId id="277" r:id="rId9"/>
    <p:sldId id="309" r:id="rId10"/>
    <p:sldId id="310" r:id="rId11"/>
    <p:sldId id="312" r:id="rId12"/>
    <p:sldId id="313" r:id="rId13"/>
    <p:sldId id="314" r:id="rId14"/>
    <p:sldId id="315" r:id="rId15"/>
    <p:sldId id="318" r:id="rId16"/>
    <p:sldId id="316" r:id="rId17"/>
    <p:sldId id="320" r:id="rId18"/>
    <p:sldId id="321" r:id="rId19"/>
    <p:sldId id="322" r:id="rId20"/>
    <p:sldId id="323" r:id="rId21"/>
    <p:sldId id="324" r:id="rId22"/>
    <p:sldId id="325" r:id="rId23"/>
    <p:sldId id="327" r:id="rId24"/>
    <p:sldId id="328" r:id="rId25"/>
    <p:sldId id="330" r:id="rId26"/>
    <p:sldId id="329" r:id="rId27"/>
    <p:sldId id="331" r:id="rId28"/>
    <p:sldId id="332" r:id="rId29"/>
    <p:sldId id="334" r:id="rId30"/>
    <p:sldId id="333" r:id="rId31"/>
    <p:sldId id="336" r:id="rId32"/>
    <p:sldId id="344" r:id="rId33"/>
    <p:sldId id="343" r:id="rId34"/>
    <p:sldId id="342" r:id="rId35"/>
    <p:sldId id="341" r:id="rId36"/>
    <p:sldId id="340" r:id="rId37"/>
    <p:sldId id="339" r:id="rId38"/>
    <p:sldId id="338" r:id="rId39"/>
    <p:sldId id="337" r:id="rId40"/>
    <p:sldId id="345" r:id="rId41"/>
    <p:sldId id="335" r:id="rId42"/>
    <p:sldId id="28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D6BCDA1C-FF51-4E65-A82F-02D770A5B6E3}">
          <p14:sldIdLst>
            <p14:sldId id="264"/>
            <p14:sldId id="306"/>
            <p14:sldId id="265"/>
            <p14:sldId id="277"/>
            <p14:sldId id="309"/>
            <p14:sldId id="310"/>
            <p14:sldId id="312"/>
            <p14:sldId id="313"/>
            <p14:sldId id="314"/>
            <p14:sldId id="315"/>
            <p14:sldId id="318"/>
            <p14:sldId id="316"/>
            <p14:sldId id="320"/>
            <p14:sldId id="321"/>
            <p14:sldId id="322"/>
            <p14:sldId id="323"/>
            <p14:sldId id="324"/>
            <p14:sldId id="325"/>
            <p14:sldId id="327"/>
            <p14:sldId id="328"/>
            <p14:sldId id="330"/>
            <p14:sldId id="329"/>
          </p14:sldIdLst>
        </p14:section>
        <p14:section name="Läs mer" id="{F291CACB-375A-4C5E-B941-45F8BFB8AFCA}">
          <p14:sldIdLst>
            <p14:sldId id="331"/>
            <p14:sldId id="332"/>
            <p14:sldId id="334"/>
            <p14:sldId id="333"/>
            <p14:sldId id="336"/>
            <p14:sldId id="344"/>
            <p14:sldId id="343"/>
            <p14:sldId id="342"/>
            <p14:sldId id="341"/>
            <p14:sldId id="340"/>
            <p14:sldId id="339"/>
            <p14:sldId id="338"/>
            <p14:sldId id="337"/>
            <p14:sldId id="345"/>
            <p14:sldId id="335"/>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59F"/>
    <a:srgbClr val="DBE0E7"/>
    <a:srgbClr val="D9E9E8"/>
    <a:srgbClr val="F5DCCF"/>
    <a:srgbClr val="267575"/>
    <a:srgbClr val="000000"/>
    <a:srgbClr val="F6EFE9"/>
    <a:srgbClr val="F8F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8563" autoAdjust="0"/>
  </p:normalViewPr>
  <p:slideViewPr>
    <p:cSldViewPr snapToGrid="0">
      <p:cViewPr varScale="1">
        <p:scale>
          <a:sx n="51" d="100"/>
          <a:sy n="51" d="100"/>
        </p:scale>
        <p:origin x="12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6322E-8C28-43D7-A6C4-1EAFF756E29E}" type="datetimeFigureOut">
              <a:rPr lang="en-SE" smtClean="0"/>
              <a:t>05/05/2026</a:t>
            </a:fld>
            <a:endParaRPr lang="en-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40733-C6B0-4C68-8125-CEBA798260F0}" type="slidenum">
              <a:rPr lang="en-SE" smtClean="0"/>
              <a:t>‹#›</a:t>
            </a:fld>
            <a:endParaRPr lang="en-SE"/>
          </a:p>
        </p:txBody>
      </p:sp>
    </p:spTree>
    <p:extLst>
      <p:ext uri="{BB962C8B-B14F-4D97-AF65-F5344CB8AC3E}">
        <p14:creationId xmlns:p14="http://schemas.microsoft.com/office/powerpoint/2010/main" val="18250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ptos" panose="020B0004020202020204" pitchFamily="34" charset="0"/>
                <a:ea typeface="Aptos" panose="020B0004020202020204" pitchFamily="34" charset="0"/>
              </a:rPr>
              <a:t>Syftet med presentationen är att visualisera och beskriva de steg som genomförs i rapporteringsprocessen. Presentationen visar när i tid de olika stegen utförs och av vilka fiktiva aktörer.</a:t>
            </a:r>
            <a:endParaRPr lang="sv-SE"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2</a:t>
            </a:fld>
            <a:endParaRPr lang="en-SE"/>
          </a:p>
        </p:txBody>
      </p:sp>
    </p:spTree>
    <p:extLst>
      <p:ext uri="{BB962C8B-B14F-4D97-AF65-F5344CB8AC3E}">
        <p14:creationId xmlns:p14="http://schemas.microsoft.com/office/powerpoint/2010/main" val="333501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11</a:t>
            </a:fld>
            <a:endParaRPr lang="en-SE"/>
          </a:p>
        </p:txBody>
      </p:sp>
    </p:spTree>
    <p:extLst>
      <p:ext uri="{BB962C8B-B14F-4D97-AF65-F5344CB8AC3E}">
        <p14:creationId xmlns:p14="http://schemas.microsoft.com/office/powerpoint/2010/main" val="2525860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12</a:t>
            </a:fld>
            <a:endParaRPr lang="en-SE"/>
          </a:p>
        </p:txBody>
      </p:sp>
    </p:spTree>
    <p:extLst>
      <p:ext uri="{BB962C8B-B14F-4D97-AF65-F5344CB8AC3E}">
        <p14:creationId xmlns:p14="http://schemas.microsoft.com/office/powerpoint/2010/main" val="349975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13</a:t>
            </a:fld>
            <a:endParaRPr lang="en-SE"/>
          </a:p>
        </p:txBody>
      </p:sp>
    </p:spTree>
    <p:extLst>
      <p:ext uri="{BB962C8B-B14F-4D97-AF65-F5344CB8AC3E}">
        <p14:creationId xmlns:p14="http://schemas.microsoft.com/office/powerpoint/2010/main" val="428127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14</a:t>
            </a:fld>
            <a:endParaRPr lang="en-SE"/>
          </a:p>
        </p:txBody>
      </p:sp>
    </p:spTree>
    <p:extLst>
      <p:ext uri="{BB962C8B-B14F-4D97-AF65-F5344CB8AC3E}">
        <p14:creationId xmlns:p14="http://schemas.microsoft.com/office/powerpoint/2010/main" val="393138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15</a:t>
            </a:fld>
            <a:endParaRPr lang="en-SE"/>
          </a:p>
        </p:txBody>
      </p:sp>
    </p:spTree>
    <p:extLst>
      <p:ext uri="{BB962C8B-B14F-4D97-AF65-F5344CB8AC3E}">
        <p14:creationId xmlns:p14="http://schemas.microsoft.com/office/powerpoint/2010/main" val="1706888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16</a:t>
            </a:fld>
            <a:endParaRPr lang="en-SE"/>
          </a:p>
        </p:txBody>
      </p:sp>
    </p:spTree>
    <p:extLst>
      <p:ext uri="{BB962C8B-B14F-4D97-AF65-F5344CB8AC3E}">
        <p14:creationId xmlns:p14="http://schemas.microsoft.com/office/powerpoint/2010/main" val="16515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17</a:t>
            </a:fld>
            <a:endParaRPr lang="en-SE"/>
          </a:p>
        </p:txBody>
      </p:sp>
    </p:spTree>
    <p:extLst>
      <p:ext uri="{BB962C8B-B14F-4D97-AF65-F5344CB8AC3E}">
        <p14:creationId xmlns:p14="http://schemas.microsoft.com/office/powerpoint/2010/main" val="3254403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18</a:t>
            </a:fld>
            <a:endParaRPr lang="en-SE"/>
          </a:p>
        </p:txBody>
      </p:sp>
    </p:spTree>
    <p:extLst>
      <p:ext uri="{BB962C8B-B14F-4D97-AF65-F5344CB8AC3E}">
        <p14:creationId xmlns:p14="http://schemas.microsoft.com/office/powerpoint/2010/main" val="160938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19</a:t>
            </a:fld>
            <a:endParaRPr lang="en-SE"/>
          </a:p>
        </p:txBody>
      </p:sp>
    </p:spTree>
    <p:extLst>
      <p:ext uri="{BB962C8B-B14F-4D97-AF65-F5344CB8AC3E}">
        <p14:creationId xmlns:p14="http://schemas.microsoft.com/office/powerpoint/2010/main" val="1101134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20</a:t>
            </a:fld>
            <a:endParaRPr lang="en-SE"/>
          </a:p>
        </p:txBody>
      </p:sp>
    </p:spTree>
    <p:extLst>
      <p:ext uri="{BB962C8B-B14F-4D97-AF65-F5344CB8AC3E}">
        <p14:creationId xmlns:p14="http://schemas.microsoft.com/office/powerpoint/2010/main" val="184640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Med rapportering avser vi den informationsförsörjning som är författningsstyrd och som sker med stöd av förordningar eller föreskrifter. Rapportering är ett av flera sätt att ge beslutsfattare och aktörer på olika nivåer den information de behöver för att kunna hantera samhällsstörningar. Om beslutsfattare och aktörer får relevant information får de lättare att fatta beslut om lämpliga åtgärder eller komma överens om gemensamma vägval.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Processen för rapportering beskrivs med hjälp av en illustration av de generiska steg och beroenden som rapportering innehåller, eller kan innehålla. Det finns sju steg i processen: Identifiera behov, Efterfråga, Invänta, Ta emot, Bearbeta, Rapportera och Återkoppla.</a:t>
            </a: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3</a:t>
            </a:fld>
            <a:endParaRPr lang="en-SE"/>
          </a:p>
        </p:txBody>
      </p:sp>
    </p:spTree>
    <p:extLst>
      <p:ext uri="{BB962C8B-B14F-4D97-AF65-F5344CB8AC3E}">
        <p14:creationId xmlns:p14="http://schemas.microsoft.com/office/powerpoint/2010/main" val="2810353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21</a:t>
            </a:fld>
            <a:endParaRPr lang="en-SE"/>
          </a:p>
        </p:txBody>
      </p:sp>
    </p:spTree>
    <p:extLst>
      <p:ext uri="{BB962C8B-B14F-4D97-AF65-F5344CB8AC3E}">
        <p14:creationId xmlns:p14="http://schemas.microsoft.com/office/powerpoint/2010/main" val="2323349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22</a:t>
            </a:fld>
            <a:endParaRPr lang="en-SE"/>
          </a:p>
        </p:txBody>
      </p:sp>
    </p:spTree>
    <p:extLst>
      <p:ext uri="{BB962C8B-B14F-4D97-AF65-F5344CB8AC3E}">
        <p14:creationId xmlns:p14="http://schemas.microsoft.com/office/powerpoint/2010/main" val="601289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23</a:t>
            </a:fld>
            <a:endParaRPr lang="en-SE"/>
          </a:p>
        </p:txBody>
      </p:sp>
    </p:spTree>
    <p:extLst>
      <p:ext uri="{BB962C8B-B14F-4D97-AF65-F5344CB8AC3E}">
        <p14:creationId xmlns:p14="http://schemas.microsoft.com/office/powerpoint/2010/main" val="2987512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24</a:t>
            </a:fld>
            <a:endParaRPr lang="en-SE"/>
          </a:p>
        </p:txBody>
      </p:sp>
    </p:spTree>
    <p:extLst>
      <p:ext uri="{BB962C8B-B14F-4D97-AF65-F5344CB8AC3E}">
        <p14:creationId xmlns:p14="http://schemas.microsoft.com/office/powerpoint/2010/main" val="804317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25</a:t>
            </a:fld>
            <a:endParaRPr lang="en-SE"/>
          </a:p>
        </p:txBody>
      </p:sp>
    </p:spTree>
    <p:extLst>
      <p:ext uri="{BB962C8B-B14F-4D97-AF65-F5344CB8AC3E}">
        <p14:creationId xmlns:p14="http://schemas.microsoft.com/office/powerpoint/2010/main" val="584283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26</a:t>
            </a:fld>
            <a:endParaRPr lang="en-SE"/>
          </a:p>
        </p:txBody>
      </p:sp>
    </p:spTree>
    <p:extLst>
      <p:ext uri="{BB962C8B-B14F-4D97-AF65-F5344CB8AC3E}">
        <p14:creationId xmlns:p14="http://schemas.microsoft.com/office/powerpoint/2010/main" val="3406402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27</a:t>
            </a:fld>
            <a:endParaRPr lang="en-SE"/>
          </a:p>
        </p:txBody>
      </p:sp>
    </p:spTree>
    <p:extLst>
      <p:ext uri="{BB962C8B-B14F-4D97-AF65-F5344CB8AC3E}">
        <p14:creationId xmlns:p14="http://schemas.microsoft.com/office/powerpoint/2010/main" val="3529544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28</a:t>
            </a:fld>
            <a:endParaRPr lang="en-SE"/>
          </a:p>
        </p:txBody>
      </p:sp>
    </p:spTree>
    <p:extLst>
      <p:ext uri="{BB962C8B-B14F-4D97-AF65-F5344CB8AC3E}">
        <p14:creationId xmlns:p14="http://schemas.microsoft.com/office/powerpoint/2010/main" val="428205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29</a:t>
            </a:fld>
            <a:endParaRPr lang="en-SE"/>
          </a:p>
        </p:txBody>
      </p:sp>
    </p:spTree>
    <p:extLst>
      <p:ext uri="{BB962C8B-B14F-4D97-AF65-F5344CB8AC3E}">
        <p14:creationId xmlns:p14="http://schemas.microsoft.com/office/powerpoint/2010/main" val="3792030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30</a:t>
            </a:fld>
            <a:endParaRPr lang="en-SE"/>
          </a:p>
        </p:txBody>
      </p:sp>
    </p:spTree>
    <p:extLst>
      <p:ext uri="{BB962C8B-B14F-4D97-AF65-F5344CB8AC3E}">
        <p14:creationId xmlns:p14="http://schemas.microsoft.com/office/powerpoint/2010/main" val="249140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För att förenkla hur rapporteringen kan se ut illustreras de olika stegen likt ett spelbräde. För att få till en effektiv rapportering mellan flera aktörer är det viktigt att förstå de beroenden som finns mellan de olika stegen i processen. Rapporteringsprocessen illustreras här med utgångspunkten att aktör A behöver hämta in information från aktör B för att kunna fullfölja sin rapportering till en mottagande aktör på nivån ovanför. Aktör B behöver i sin tur hämta in information från aktör C för att kunna klara sin rapporteringsskyldighet till aktör A. Inom varje aktör kan processen se ut på motsvarande sätt, det vill säga att vissa organisatoriska enheter behöver hämta in information från andra enheter, för att få fram den information som den mottagande aktören har efterfrågat. Allt detta påverkar givetvis hur lång tid processen tar. De gråa streckade brickorna på spelbrädet illustrerar att fler rapporteringsnivåer kan involveras. Observera att antalet aktörer som illustrationen visar inte alltid behöver vara involverade i en rapporteringsprocess – både fler och färre aktörer kan vara involverade. Aktör A kan ha tillräckligt med information för att direkt fullfölja sin rapportering till den mottagande aktören. Men med processens olika steg på spelbrädet och med fler involverade aktörer vill vi illustrera de förhållanden som ofta utmärker rapporteringens krav och komplexitet</a:t>
            </a:r>
          </a:p>
        </p:txBody>
      </p:sp>
      <p:sp>
        <p:nvSpPr>
          <p:cNvPr id="4" name="Platshållare för bildnummer 3"/>
          <p:cNvSpPr>
            <a:spLocks noGrp="1"/>
          </p:cNvSpPr>
          <p:nvPr>
            <p:ph type="sldNum" sz="quarter" idx="5"/>
          </p:nvPr>
        </p:nvSpPr>
        <p:spPr/>
        <p:txBody>
          <a:bodyPr/>
          <a:lstStyle/>
          <a:p>
            <a:fld id="{2A040733-C6B0-4C68-8125-CEBA798260F0}" type="slidenum">
              <a:rPr lang="en-SE" smtClean="0"/>
              <a:t>4</a:t>
            </a:fld>
            <a:endParaRPr lang="en-SE"/>
          </a:p>
        </p:txBody>
      </p:sp>
    </p:spTree>
    <p:extLst>
      <p:ext uri="{BB962C8B-B14F-4D97-AF65-F5344CB8AC3E}">
        <p14:creationId xmlns:p14="http://schemas.microsoft.com/office/powerpoint/2010/main" val="46247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31</a:t>
            </a:fld>
            <a:endParaRPr lang="en-SE"/>
          </a:p>
        </p:txBody>
      </p:sp>
    </p:spTree>
    <p:extLst>
      <p:ext uri="{BB962C8B-B14F-4D97-AF65-F5344CB8AC3E}">
        <p14:creationId xmlns:p14="http://schemas.microsoft.com/office/powerpoint/2010/main" val="3195261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32</a:t>
            </a:fld>
            <a:endParaRPr lang="en-SE"/>
          </a:p>
        </p:txBody>
      </p:sp>
    </p:spTree>
    <p:extLst>
      <p:ext uri="{BB962C8B-B14F-4D97-AF65-F5344CB8AC3E}">
        <p14:creationId xmlns:p14="http://schemas.microsoft.com/office/powerpoint/2010/main" val="980264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33</a:t>
            </a:fld>
            <a:endParaRPr lang="en-SE"/>
          </a:p>
        </p:txBody>
      </p:sp>
    </p:spTree>
    <p:extLst>
      <p:ext uri="{BB962C8B-B14F-4D97-AF65-F5344CB8AC3E}">
        <p14:creationId xmlns:p14="http://schemas.microsoft.com/office/powerpoint/2010/main" val="4240504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34</a:t>
            </a:fld>
            <a:endParaRPr lang="en-SE"/>
          </a:p>
        </p:txBody>
      </p:sp>
    </p:spTree>
    <p:extLst>
      <p:ext uri="{BB962C8B-B14F-4D97-AF65-F5344CB8AC3E}">
        <p14:creationId xmlns:p14="http://schemas.microsoft.com/office/powerpoint/2010/main" val="2931254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35</a:t>
            </a:fld>
            <a:endParaRPr lang="en-SE"/>
          </a:p>
        </p:txBody>
      </p:sp>
    </p:spTree>
    <p:extLst>
      <p:ext uri="{BB962C8B-B14F-4D97-AF65-F5344CB8AC3E}">
        <p14:creationId xmlns:p14="http://schemas.microsoft.com/office/powerpoint/2010/main" val="1284915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36</a:t>
            </a:fld>
            <a:endParaRPr lang="en-SE"/>
          </a:p>
        </p:txBody>
      </p:sp>
    </p:spTree>
    <p:extLst>
      <p:ext uri="{BB962C8B-B14F-4D97-AF65-F5344CB8AC3E}">
        <p14:creationId xmlns:p14="http://schemas.microsoft.com/office/powerpoint/2010/main" val="2879290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37</a:t>
            </a:fld>
            <a:endParaRPr lang="en-SE"/>
          </a:p>
        </p:txBody>
      </p:sp>
    </p:spTree>
    <p:extLst>
      <p:ext uri="{BB962C8B-B14F-4D97-AF65-F5344CB8AC3E}">
        <p14:creationId xmlns:p14="http://schemas.microsoft.com/office/powerpoint/2010/main" val="193415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Varje rad på spelbrädet representerar stegen (aktiviteterna) som respektive aktör utför under rapporteringsprocessen. Det finns tre fiktiva aktörer: </a:t>
            </a:r>
            <a:r>
              <a:rPr lang="sv-SE" sz="1200" dirty="0">
                <a:effectLst/>
                <a:latin typeface="Aptos" panose="020B0004020202020204" pitchFamily="34" charset="0"/>
                <a:ea typeface="Aptos" panose="020B0004020202020204" pitchFamily="34" charset="0"/>
              </a:rPr>
              <a:t>Aktör A, Aktör B och Aktör C. De fiktiva aktörernas namn kan ersättas med namn på riktiga aktörer vid behov. Aktör A skulle t.ex. kunna vara en sektorsmyndighet. Aktör B skulle t.ex. kunna vara en beredskapsmyndighet eller länsstyrelse. Aktör C skulle t.ex. kunna vara en kommun eller en aktör från näringslivet som är viktig för sektorn.  </a:t>
            </a:r>
            <a:endParaRPr lang="sv-SE" dirty="0"/>
          </a:p>
          <a:p>
            <a:r>
              <a:rPr lang="sv-SE" dirty="0"/>
              <a:t>De gråa streckade brickorna på spelbrädet illustrerar att fler rapporteringsnivåer kan involveras. På tidslinjen finns en pil som förflyttar sig i takt med att steg genomförs. </a:t>
            </a:r>
            <a:r>
              <a:rPr kumimoji="0" lang="sv-SE" sz="1200" b="0" i="0" u="none" strike="noStrike" kern="1200" cap="none" spc="0" normalizeH="0" baseline="0" noProof="0" dirty="0">
                <a:ln>
                  <a:noFill/>
                </a:ln>
                <a:solidFill>
                  <a:srgbClr val="000000"/>
                </a:solidFill>
                <a:effectLst/>
                <a:uLnTx/>
                <a:uFillTx/>
                <a:latin typeface="Century Gothic"/>
                <a:ea typeface="+mn-ea"/>
                <a:cs typeface="+mn-cs"/>
              </a:rPr>
              <a:t>Informationsmängden i systemet ökar när aktörerna bearbetar och rapporterar information, vilket framgår av rutan ”Informationsmängd”. </a:t>
            </a:r>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5</a:t>
            </a:fld>
            <a:endParaRPr lang="en-SE"/>
          </a:p>
        </p:txBody>
      </p:sp>
    </p:spTree>
    <p:extLst>
      <p:ext uri="{BB962C8B-B14F-4D97-AF65-F5344CB8AC3E}">
        <p14:creationId xmlns:p14="http://schemas.microsoft.com/office/powerpoint/2010/main" val="173727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6</a:t>
            </a:fld>
            <a:endParaRPr lang="en-SE"/>
          </a:p>
        </p:txBody>
      </p:sp>
    </p:spTree>
    <p:extLst>
      <p:ext uri="{BB962C8B-B14F-4D97-AF65-F5344CB8AC3E}">
        <p14:creationId xmlns:p14="http://schemas.microsoft.com/office/powerpoint/2010/main" val="7713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7</a:t>
            </a:fld>
            <a:endParaRPr lang="en-SE"/>
          </a:p>
        </p:txBody>
      </p:sp>
    </p:spTree>
    <p:extLst>
      <p:ext uri="{BB962C8B-B14F-4D97-AF65-F5344CB8AC3E}">
        <p14:creationId xmlns:p14="http://schemas.microsoft.com/office/powerpoint/2010/main" val="403119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8</a:t>
            </a:fld>
            <a:endParaRPr lang="en-SE"/>
          </a:p>
        </p:txBody>
      </p:sp>
    </p:spTree>
    <p:extLst>
      <p:ext uri="{BB962C8B-B14F-4D97-AF65-F5344CB8AC3E}">
        <p14:creationId xmlns:p14="http://schemas.microsoft.com/office/powerpoint/2010/main" val="416318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9</a:t>
            </a:fld>
            <a:endParaRPr lang="en-SE"/>
          </a:p>
        </p:txBody>
      </p:sp>
    </p:spTree>
    <p:extLst>
      <p:ext uri="{BB962C8B-B14F-4D97-AF65-F5344CB8AC3E}">
        <p14:creationId xmlns:p14="http://schemas.microsoft.com/office/powerpoint/2010/main" val="3706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fld id="{2A040733-C6B0-4C68-8125-CEBA798260F0}" type="slidenum">
              <a:rPr lang="en-SE" smtClean="0"/>
              <a:t>10</a:t>
            </a:fld>
            <a:endParaRPr lang="en-SE"/>
          </a:p>
        </p:txBody>
      </p:sp>
    </p:spTree>
    <p:extLst>
      <p:ext uri="{BB962C8B-B14F-4D97-AF65-F5344CB8AC3E}">
        <p14:creationId xmlns:p14="http://schemas.microsoft.com/office/powerpoint/2010/main" val="1444936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accent5"/>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349DFD48-7E48-E31F-AB81-E84FE5ACAFE9}"/>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noAutofit/>
          </a:bodyPr>
          <a:lstStyle>
            <a:lvl1pPr algn="l">
              <a:defRPr sz="4000" b="1"/>
            </a:lvl1pPr>
          </a:lstStyle>
          <a:p>
            <a:r>
              <a:rPr lang="sv-SE"/>
              <a:t>Namn på presentation</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endParaRPr lang="en-US"/>
          </a:p>
        </p:txBody>
      </p:sp>
      <p:pic>
        <p:nvPicPr>
          <p:cNvPr id="4" name="Bildobjekt 7">
            <a:extLst>
              <a:ext uri="{FF2B5EF4-FFF2-40B4-BE49-F238E27FC236}">
                <a16:creationId xmlns:a16="http://schemas.microsoft.com/office/drawing/2014/main" id="{E2EADC11-D720-26F5-2D0D-4D5C950FD8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5" name="Bildobjekt 4">
            <a:extLst>
              <a:ext uri="{FF2B5EF4-FFF2-40B4-BE49-F238E27FC236}">
                <a16:creationId xmlns:a16="http://schemas.microsoft.com/office/drawing/2014/main" id="{97FD9491-0EA9-9EB6-3963-5FFF5501224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83074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43140FF2-3E14-F4BA-BF48-661619FE22B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94419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674916"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FF2B5EF4-FFF2-40B4-BE49-F238E27FC236}">
                <a16:creationId xmlns:a16="http://schemas.microsoft.com/office/drawing/2014/main" id="{CF3339DB-A857-8747-DDF1-1CDA7D08445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57756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C6761BF5-013D-B833-5619-C7D07DB8035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111789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D255432C-2C9F-852C-0480-34745C393D4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323596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2E320E9-AEA0-9796-D621-DBD2C38B1DDB}"/>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86088762-EEF3-EDB0-420B-A0A72515AA4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1" cy="464400"/>
          </a:xfrm>
          <a:prstGeom prst="rect">
            <a:avLst/>
          </a:prstGeom>
        </p:spPr>
      </p:pic>
      <p:pic>
        <p:nvPicPr>
          <p:cNvPr id="9" name="Bildobjekt 8">
            <a:extLst>
              <a:ext uri="{FF2B5EF4-FFF2-40B4-BE49-F238E27FC236}">
                <a16:creationId xmlns:a16="http://schemas.microsoft.com/office/drawing/2014/main" id="{F95DE4A0-DEE8-5596-C612-16255648E1D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53800" y="300038"/>
            <a:ext cx="508000" cy="381000"/>
          </a:xfrm>
          <a:prstGeom prst="rect">
            <a:avLst/>
          </a:prstGeom>
        </p:spPr>
      </p:pic>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noAutofit/>
          </a:bodyPr>
          <a:lstStyle>
            <a:lvl1pPr algn="l">
              <a:defRPr sz="4000" b="1">
                <a:solidFill>
                  <a:schemeClr val="bg1"/>
                </a:solidFill>
              </a:defRPr>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Gemensamma grunder</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endParaRPr lang="en-US"/>
          </a:p>
        </p:txBody>
      </p:sp>
    </p:spTree>
    <p:extLst>
      <p:ext uri="{BB962C8B-B14F-4D97-AF65-F5344CB8AC3E}">
        <p14:creationId xmlns:p14="http://schemas.microsoft.com/office/powerpoint/2010/main" val="264865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pic>
        <p:nvPicPr>
          <p:cNvPr id="5" name="Bildobjekt 7">
            <a:extLst>
              <a:ext uri="{FF2B5EF4-FFF2-40B4-BE49-F238E27FC236}">
                <a16:creationId xmlns:a16="http://schemas.microsoft.com/office/drawing/2014/main" id="{88097413-362C-9CE4-F7F2-18D282DFF57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6" name="Bildobjekt 5">
            <a:extLst>
              <a:ext uri="{FF2B5EF4-FFF2-40B4-BE49-F238E27FC236}">
                <a16:creationId xmlns:a16="http://schemas.microsoft.com/office/drawing/2014/main" id="{C90E9EA2-0F19-FE50-5040-5F8EDB7C1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14708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noAutofit/>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2" name="Bildobjekt 1">
            <a:extLst>
              <a:ext uri="{FF2B5EF4-FFF2-40B4-BE49-F238E27FC236}">
                <a16:creationId xmlns:a16="http://schemas.microsoft.com/office/drawing/2014/main" id="{E4C87D46-C72D-B954-25E8-C60B02BF96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13090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noAutofit/>
          </a:bodyPr>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noAutofit/>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BE97003F-6CBD-79AF-4D9D-0262468C8D4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239234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noAutofit/>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p:custDataLst>
              <p:tags r:id="rId1"/>
            </p:custDataLst>
          </p:nvPr>
        </p:nvSpPr>
        <p:spPr>
          <a:xfrm>
            <a:off x="1674916" y="1467530"/>
            <a:ext cx="4196495" cy="3574027"/>
          </a:xfrm>
          <a:prstGeom prst="rect">
            <a:avLst/>
          </a:prstGeom>
        </p:spPr>
        <p:txBody>
          <a:bodyPr>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a:extLst>
              <a:ext uri="{FF2B5EF4-FFF2-40B4-BE49-F238E27FC236}">
                <a16:creationId xmlns:a16="http://schemas.microsoft.com/office/drawing/2014/main" id="{B7121200-E252-0EC9-F14A-F1015BBFF1E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63360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noAutofit/>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2" name="Bildobjekt 1">
            <a:extLst>
              <a:ext uri="{FF2B5EF4-FFF2-40B4-BE49-F238E27FC236}">
                <a16:creationId xmlns:a16="http://schemas.microsoft.com/office/drawing/2014/main" id="{9FDAD0B5-35CB-0F08-0DD3-2684170C292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82849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2" name="Bildobjekt 1">
            <a:extLst>
              <a:ext uri="{FF2B5EF4-FFF2-40B4-BE49-F238E27FC236}">
                <a16:creationId xmlns:a16="http://schemas.microsoft.com/office/drawing/2014/main" id="{8A730076-5F8A-ED50-711A-67827318423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273107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1BB5980-32A0-0072-4812-34ED65233026}"/>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A9DEF988-80A4-649C-E324-F699DD0B4B2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9" name="Bildobjekt 8">
            <a:extLst>
              <a:ext uri="{FF2B5EF4-FFF2-40B4-BE49-F238E27FC236}">
                <a16:creationId xmlns:a16="http://schemas.microsoft.com/office/drawing/2014/main" id="{523C52C7-BF81-42A0-ED39-6D05C1610D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noAutofit/>
          </a:bodyPr>
          <a:lstStyle>
            <a:lvl1pPr algn="l">
              <a:defRPr sz="4000" b="1"/>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Arbetssätt</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endParaRPr lang="en-US"/>
          </a:p>
        </p:txBody>
      </p:sp>
    </p:spTree>
    <p:extLst>
      <p:ext uri="{BB962C8B-B14F-4D97-AF65-F5344CB8AC3E}">
        <p14:creationId xmlns:p14="http://schemas.microsoft.com/office/powerpoint/2010/main" val="199986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25F945B-3FAF-1C8D-CC7E-EBA5BCB2B8C9}"/>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DD6A15B1-6BB1-6086-61BB-F14BE9B94DA7}"/>
              </a:ext>
            </a:extLst>
          </p:cNvPr>
          <p:cNvSpPr>
            <a:spLocks noGrp="1"/>
          </p:cNvSpPr>
          <p:nvPr>
            <p:ph type="ctrTitle" hasCustomPrompt="1"/>
          </p:nvPr>
        </p:nvSpPr>
        <p:spPr>
          <a:xfrm>
            <a:off x="1432560" y="3106759"/>
            <a:ext cx="9144000" cy="723245"/>
          </a:xfrm>
        </p:spPr>
        <p:txBody>
          <a:bodyPr anchor="b"/>
          <a:lstStyle>
            <a:lvl1pPr algn="l">
              <a:defRPr sz="4000" b="1">
                <a:solidFill>
                  <a:schemeClr val="bg1"/>
                </a:solidFill>
              </a:defRPr>
            </a:lvl1pPr>
          </a:lstStyle>
          <a:p>
            <a:r>
              <a:rPr lang="sv-SE"/>
              <a:t>Namn på presentation</a:t>
            </a:r>
            <a:endParaRPr lang="en-US"/>
          </a:p>
        </p:txBody>
      </p:sp>
      <p:sp>
        <p:nvSpPr>
          <p:cNvPr id="9" name="Underrubrik 2">
            <a:extLst>
              <a:ext uri="{FF2B5EF4-FFF2-40B4-BE49-F238E27FC236}">
                <a16:creationId xmlns:a16="http://schemas.microsoft.com/office/drawing/2014/main" id="{D7279FA8-E0F8-F508-0E4B-3550935BC024}"/>
              </a:ext>
            </a:extLst>
          </p:cNvPr>
          <p:cNvSpPr>
            <a:spLocks noGrp="1"/>
          </p:cNvSpPr>
          <p:nvPr>
            <p:ph type="subTitle" idx="1" hasCustomPrompt="1"/>
          </p:nvPr>
        </p:nvSpPr>
        <p:spPr>
          <a:xfrm>
            <a:off x="1432560" y="2618935"/>
            <a:ext cx="9144000" cy="4878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Gemensamma grunder</a:t>
            </a:r>
            <a:endParaRPr lang="en-US"/>
          </a:p>
        </p:txBody>
      </p:sp>
      <p:pic>
        <p:nvPicPr>
          <p:cNvPr id="10" name="Bildobjekt 7">
            <a:extLst>
              <a:ext uri="{FF2B5EF4-FFF2-40B4-BE49-F238E27FC236}">
                <a16:creationId xmlns:a16="http://schemas.microsoft.com/office/drawing/2014/main" id="{40C1A17B-FFF8-E504-32AA-0206C84B5F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1" cy="464400"/>
          </a:xfrm>
          <a:prstGeom prst="rect">
            <a:avLst/>
          </a:prstGeom>
        </p:spPr>
      </p:pic>
      <p:pic>
        <p:nvPicPr>
          <p:cNvPr id="12" name="Bildobjekt 11">
            <a:extLst>
              <a:ext uri="{FF2B5EF4-FFF2-40B4-BE49-F238E27FC236}">
                <a16:creationId xmlns:a16="http://schemas.microsoft.com/office/drawing/2014/main" id="{4DD5A107-1623-5CD9-2373-A331B3C40C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38893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9" name="Bildobjekt 8" descr="En bild som visar Rektangel, Färggrann, skärmbild, kvadrat&#10;&#10;AI-genererat innehåll kan vara felaktigt.">
            <a:extLst>
              <a:ext uri="{FF2B5EF4-FFF2-40B4-BE49-F238E27FC236}">
                <a16:creationId xmlns:a16="http://schemas.microsoft.com/office/drawing/2014/main" id="{6C38D1AF-8116-CDAB-6A60-C80C4A685F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2767" y="261938"/>
            <a:ext cx="596900" cy="457200"/>
          </a:xfrm>
          <a:prstGeom prst="rect">
            <a:avLst/>
          </a:prstGeom>
        </p:spPr>
      </p:pic>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443858" y="6047117"/>
            <a:ext cx="1328022" cy="464400"/>
          </a:xfrm>
          <a:prstGeom prst="rect">
            <a:avLst/>
          </a:prstGeom>
        </p:spPr>
      </p:pic>
    </p:spTree>
    <p:extLst>
      <p:ext uri="{BB962C8B-B14F-4D97-AF65-F5344CB8AC3E}">
        <p14:creationId xmlns:p14="http://schemas.microsoft.com/office/powerpoint/2010/main" val="324030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5.svg"/><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D58737F-29B2-724C-F63E-005744C0C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56C144E-B9A6-4089-617D-062DC0A7C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C9F432A-840C-01D6-4595-AC770C848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5/5/2026</a:t>
            </a:fld>
            <a:endParaRPr lang="en-US"/>
          </a:p>
        </p:txBody>
      </p:sp>
      <p:sp>
        <p:nvSpPr>
          <p:cNvPr id="5" name="Platshållare för sidfot 4">
            <a:extLst>
              <a:ext uri="{FF2B5EF4-FFF2-40B4-BE49-F238E27FC236}">
                <a16:creationId xmlns:a16="http://schemas.microsoft.com/office/drawing/2014/main" id="{9A94EA5F-C9E0-3BB4-EDF1-762FBB480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tshållare för bildnummer 5">
            <a:extLst>
              <a:ext uri="{FF2B5EF4-FFF2-40B4-BE49-F238E27FC236}">
                <a16:creationId xmlns:a16="http://schemas.microsoft.com/office/drawing/2014/main" id="{7B1C8C0F-C2A5-7D49-44B0-4DA132D61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1429BC-C856-6C4F-A820-B93AF200D281}" type="slidenum">
              <a:t>‹#›</a:t>
            </a:fld>
            <a:endParaRPr lang="sv-SE"/>
          </a:p>
        </p:txBody>
      </p:sp>
      <p:pic>
        <p:nvPicPr>
          <p:cNvPr id="7" name="Bildobjekt 7">
            <a:extLst>
              <a:ext uri="{FF2B5EF4-FFF2-40B4-BE49-F238E27FC236}">
                <a16:creationId xmlns:a16="http://schemas.microsoft.com/office/drawing/2014/main" id="{E00F4A84-4E29-12AC-F045-A6C4E27E54BD}"/>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0443858" y="6047117"/>
            <a:ext cx="1328022" cy="464400"/>
          </a:xfrm>
          <a:prstGeom prst="rect">
            <a:avLst/>
          </a:prstGeom>
        </p:spPr>
      </p:pic>
      <p:pic>
        <p:nvPicPr>
          <p:cNvPr id="8" name="Bildobjekt 7">
            <a:extLst>
              <a:ext uri="{FF2B5EF4-FFF2-40B4-BE49-F238E27FC236}">
                <a16:creationId xmlns:a16="http://schemas.microsoft.com/office/drawing/2014/main" id="{7CDA46B0-0C90-8CE9-E545-97052364CED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41786849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5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D89C5AC-7718-EFC2-141E-0DA91EDEC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D369622-DF89-79D3-E404-74EB7C0EA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897239-4762-7DF8-D06F-F16EF99CFB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5/5/2026</a:t>
            </a:fld>
            <a:endParaRPr lang="en-US"/>
          </a:p>
        </p:txBody>
      </p:sp>
      <p:sp>
        <p:nvSpPr>
          <p:cNvPr id="5" name="Platshållare för sidfot 4">
            <a:extLst>
              <a:ext uri="{FF2B5EF4-FFF2-40B4-BE49-F238E27FC236}">
                <a16:creationId xmlns:a16="http://schemas.microsoft.com/office/drawing/2014/main" id="{5EF38241-8276-412B-3B01-0CA3FFD93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tshållare för bildnummer 5">
            <a:extLst>
              <a:ext uri="{FF2B5EF4-FFF2-40B4-BE49-F238E27FC236}">
                <a16:creationId xmlns:a16="http://schemas.microsoft.com/office/drawing/2014/main" id="{6DF53D1D-BCD4-03B2-B0A9-B08382ED9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770896-4EC5-BA44-8F0F-4837A80E0A87}" type="slidenum">
              <a:t>‹#›</a:t>
            </a:fld>
            <a:endParaRPr lang="sv-SE"/>
          </a:p>
        </p:txBody>
      </p:sp>
      <p:pic>
        <p:nvPicPr>
          <p:cNvPr id="7" name="Bildobjekt 7">
            <a:extLst>
              <a:ext uri="{FF2B5EF4-FFF2-40B4-BE49-F238E27FC236}">
                <a16:creationId xmlns:a16="http://schemas.microsoft.com/office/drawing/2014/main" id="{43B948CE-C802-B585-469D-785A0115702C}"/>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443858" y="6047117"/>
            <a:ext cx="1328021" cy="464400"/>
          </a:xfrm>
          <a:prstGeom prst="rect">
            <a:avLst/>
          </a:prstGeom>
        </p:spPr>
      </p:pic>
    </p:spTree>
    <p:extLst>
      <p:ext uri="{BB962C8B-B14F-4D97-AF65-F5344CB8AC3E}">
        <p14:creationId xmlns:p14="http://schemas.microsoft.com/office/powerpoint/2010/main" val="192584399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25" r:id="rId5"/>
    <p:sldLayoutId id="2147483726" r:id="rId6"/>
    <p:sldLayoutId id="2147483757" r:id="rId7"/>
    <p:sldLayoutId id="214748372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edningsamverkan@mcf.s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3.xml"/><Relationship Id="rId18" Type="http://schemas.openxmlformats.org/officeDocument/2006/relationships/image" Target="../media/image10.png"/><Relationship Id="rId3" Type="http://schemas.openxmlformats.org/officeDocument/2006/relationships/slide" Target="slide23.xml"/><Relationship Id="rId7" Type="http://schemas.openxmlformats.org/officeDocument/2006/relationships/slide" Target="slide27.xml"/><Relationship Id="rId12" Type="http://schemas.openxmlformats.org/officeDocument/2006/relationships/slide" Target="slide32.xml"/><Relationship Id="rId17" Type="http://schemas.openxmlformats.org/officeDocument/2006/relationships/slide" Target="slide37.xml"/><Relationship Id="rId2" Type="http://schemas.openxmlformats.org/officeDocument/2006/relationships/notesSlide" Target="../notesSlides/notesSlide22.xml"/><Relationship Id="rId16"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1.xml"/><Relationship Id="rId5" Type="http://schemas.openxmlformats.org/officeDocument/2006/relationships/slide" Target="slide25.xml"/><Relationship Id="rId15" Type="http://schemas.openxmlformats.org/officeDocument/2006/relationships/slide" Target="slide35.xml"/><Relationship Id="rId10" Type="http://schemas.openxmlformats.org/officeDocument/2006/relationships/slide" Target="slide30.xml"/><Relationship Id="rId19" Type="http://schemas.openxmlformats.org/officeDocument/2006/relationships/image" Target="../media/image11.svg"/><Relationship Id="rId4" Type="http://schemas.openxmlformats.org/officeDocument/2006/relationships/slide" Target="slide24.xml"/><Relationship Id="rId9" Type="http://schemas.openxmlformats.org/officeDocument/2006/relationships/slide" Target="slide29.xml"/><Relationship Id="rId14" Type="http://schemas.openxmlformats.org/officeDocument/2006/relationships/slide" Target="slide34.xml"/></Relationships>
</file>

<file path=ppt/slides/_rels/slide24.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23.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25.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24.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26.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25.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26.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27.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29.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28.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29.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31.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30.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31.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3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32.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34.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33.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34.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36.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35.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37.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35.xml"/><Relationship Id="rId2" Type="http://schemas.openxmlformats.org/officeDocument/2006/relationships/notesSlide" Target="../notesSlides/notesSlide36.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image" Target="../media/image11.svg"/><Relationship Id="rId15" Type="http://schemas.openxmlformats.org/officeDocument/2006/relationships/slide" Target="slide33.xml"/><Relationship Id="rId10" Type="http://schemas.openxmlformats.org/officeDocument/2006/relationships/slide" Target="slide28.xml"/><Relationship Id="rId19"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32.xml"/></Relationships>
</file>

<file path=ppt/slides/_rels/slide38.xml.rels><?xml version="1.0" encoding="UTF-8" standalone="yes"?>
<Relationships xmlns="http://schemas.openxmlformats.org/package/2006/relationships"><Relationship Id="rId2" Type="http://schemas.openxmlformats.org/officeDocument/2006/relationships/hyperlink" Target="mcf.se/ledningsamverkan"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B96BD08-3FF5-5858-93E7-EBC6AD5D9AAF}"/>
              </a:ext>
            </a:extLst>
          </p:cNvPr>
          <p:cNvSpPr>
            <a:spLocks noGrp="1"/>
          </p:cNvSpPr>
          <p:nvPr>
            <p:ph type="subTitle" idx="1"/>
          </p:nvPr>
        </p:nvSpPr>
        <p:spPr>
          <a:xfrm>
            <a:off x="1432560" y="2618935"/>
            <a:ext cx="9144000" cy="487824"/>
          </a:xfrm>
        </p:spPr>
        <p:txBody>
          <a:bodyPr/>
          <a:lstStyle/>
          <a:p>
            <a:r>
              <a:rPr lang="sv-SE" dirty="0"/>
              <a:t>Arbetssätt</a:t>
            </a:r>
          </a:p>
        </p:txBody>
      </p:sp>
      <p:sp>
        <p:nvSpPr>
          <p:cNvPr id="2" name="Rubrik 1">
            <a:extLst>
              <a:ext uri="{FF2B5EF4-FFF2-40B4-BE49-F238E27FC236}">
                <a16:creationId xmlns:a16="http://schemas.microsoft.com/office/drawing/2014/main" id="{BD407DD4-F521-3BF2-2DE2-FC35D1EC7808}"/>
              </a:ext>
            </a:extLst>
          </p:cNvPr>
          <p:cNvSpPr>
            <a:spLocks noGrp="1"/>
          </p:cNvSpPr>
          <p:nvPr>
            <p:ph type="ctrTitle"/>
          </p:nvPr>
        </p:nvSpPr>
        <p:spPr>
          <a:xfrm>
            <a:off x="1432560" y="3106759"/>
            <a:ext cx="9144000" cy="1354628"/>
          </a:xfrm>
        </p:spPr>
        <p:txBody>
          <a:bodyPr anchor="t"/>
          <a:lstStyle/>
          <a:p>
            <a:r>
              <a:rPr lang="sv-SE" dirty="0"/>
              <a:t>Interaktiv visualisering av rapporteringsprocessen </a:t>
            </a:r>
            <a:endParaRPr lang="en-SE" dirty="0"/>
          </a:p>
        </p:txBody>
      </p:sp>
    </p:spTree>
    <p:extLst>
      <p:ext uri="{BB962C8B-B14F-4D97-AF65-F5344CB8AC3E}">
        <p14:creationId xmlns:p14="http://schemas.microsoft.com/office/powerpoint/2010/main" val="270366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6059378" y="5405805"/>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Frihandsfigur: Form 454">
            <a:extLst>
              <a:ext uri="{FF2B5EF4-FFF2-40B4-BE49-F238E27FC236}">
                <a16:creationId xmlns:a16="http://schemas.microsoft.com/office/drawing/2014/main" id="{F424A4B0-39B6-CD5C-ED06-21278E491DAF}"/>
              </a:ext>
            </a:extLst>
          </p:cNvPr>
          <p:cNvSpPr/>
          <p:nvPr/>
        </p:nvSpPr>
        <p:spPr>
          <a:xfrm>
            <a:off x="3909491" y="2599724"/>
            <a:ext cx="2595943" cy="1677602"/>
          </a:xfrm>
          <a:custGeom>
            <a:avLst/>
            <a:gdLst>
              <a:gd name="csX0" fmla="*/ 2563558 w 2595943"/>
              <a:gd name="csY0" fmla="*/ 1368742 h 1677602"/>
              <a:gd name="csX1" fmla="*/ 582359 w 2595943"/>
              <a:gd name="csY1" fmla="*/ 1368742 h 1677602"/>
              <a:gd name="csX2" fmla="*/ 552260 w 2595943"/>
              <a:gd name="csY2" fmla="*/ 1389698 h 1677602"/>
              <a:gd name="csX3" fmla="*/ 446056 w 2595943"/>
              <a:gd name="csY3" fmla="*/ 1656684 h 1677602"/>
              <a:gd name="csX4" fmla="*/ 385858 w 2595943"/>
              <a:gd name="csY4" fmla="*/ 1656874 h 1677602"/>
              <a:gd name="csX5" fmla="*/ 277273 w 2595943"/>
              <a:gd name="csY5" fmla="*/ 1389412 h 1677602"/>
              <a:gd name="csX6" fmla="*/ 247174 w 2595943"/>
              <a:gd name="csY6" fmla="*/ 1368647 h 1677602"/>
              <a:gd name="csX7" fmla="*/ 32576 w 2595943"/>
              <a:gd name="csY7" fmla="*/ 1368647 h 1677602"/>
              <a:gd name="csX8" fmla="*/ 0 w 2595943"/>
              <a:gd name="csY8" fmla="*/ 1334643 h 1677602"/>
              <a:gd name="csX9" fmla="*/ 0 w 2595943"/>
              <a:gd name="csY9" fmla="*/ 34004 h 1677602"/>
              <a:gd name="csX10" fmla="*/ 32576 w 2595943"/>
              <a:gd name="csY10" fmla="*/ 0 h 1677602"/>
              <a:gd name="csX11" fmla="*/ 2563368 w 2595943"/>
              <a:gd name="csY11" fmla="*/ 0 h 1677602"/>
              <a:gd name="csX12" fmla="*/ 2595944 w 2595943"/>
              <a:gd name="csY12" fmla="*/ 34004 h 1677602"/>
              <a:gd name="csX13" fmla="*/ 2595944 w 2595943"/>
              <a:gd name="csY13" fmla="*/ 1334738 h 1677602"/>
              <a:gd name="csX14" fmla="*/ 2563368 w 2595943"/>
              <a:gd name="csY14" fmla="*/ 1368742 h 1677602"/>
              <a:gd name="csX15" fmla="*/ 2563368 w 2595943"/>
              <a:gd name="csY15" fmla="*/ 1368742 h 16776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5943" h="1677602">
                <a:moveTo>
                  <a:pt x="2563558" y="1368742"/>
                </a:moveTo>
                <a:lnTo>
                  <a:pt x="582359" y="1368742"/>
                </a:lnTo>
                <a:cubicBezTo>
                  <a:pt x="569214" y="1368742"/>
                  <a:pt x="557308" y="1376934"/>
                  <a:pt x="552260" y="1389698"/>
                </a:cubicBezTo>
                <a:lnTo>
                  <a:pt x="446056" y="1656684"/>
                </a:lnTo>
                <a:cubicBezTo>
                  <a:pt x="435007" y="1684496"/>
                  <a:pt x="397193" y="1684592"/>
                  <a:pt x="385858" y="1656874"/>
                </a:cubicBezTo>
                <a:lnTo>
                  <a:pt x="277273" y="1389412"/>
                </a:lnTo>
                <a:cubicBezTo>
                  <a:pt x="272225" y="1376839"/>
                  <a:pt x="260318" y="1368647"/>
                  <a:pt x="247174" y="1368647"/>
                </a:cubicBezTo>
                <a:lnTo>
                  <a:pt x="32576" y="1368647"/>
                </a:lnTo>
                <a:cubicBezTo>
                  <a:pt x="14573" y="1368647"/>
                  <a:pt x="0" y="1353407"/>
                  <a:pt x="0" y="1334643"/>
                </a:cubicBezTo>
                <a:lnTo>
                  <a:pt x="0" y="34004"/>
                </a:lnTo>
                <a:cubicBezTo>
                  <a:pt x="0" y="15240"/>
                  <a:pt x="14573" y="0"/>
                  <a:pt x="32576" y="0"/>
                </a:cubicBezTo>
                <a:lnTo>
                  <a:pt x="2563368" y="0"/>
                </a:lnTo>
                <a:cubicBezTo>
                  <a:pt x="2581370" y="0"/>
                  <a:pt x="2595944" y="15240"/>
                  <a:pt x="2595944" y="34004"/>
                </a:cubicBezTo>
                <a:lnTo>
                  <a:pt x="2595944" y="1334738"/>
                </a:lnTo>
                <a:cubicBezTo>
                  <a:pt x="2595944" y="1353503"/>
                  <a:pt x="2581370" y="1368742"/>
                  <a:pt x="2563368" y="1368742"/>
                </a:cubicBezTo>
                <a:lnTo>
                  <a:pt x="2563368" y="1368742"/>
                </a:lnTo>
                <a:close/>
              </a:path>
            </a:pathLst>
          </a:custGeom>
          <a:solidFill>
            <a:srgbClr val="F5DCCF"/>
          </a:solidFill>
          <a:ln w="12700" cap="flat">
            <a:solidFill>
              <a:schemeClr val="accent3">
                <a:lumMod val="75000"/>
              </a:schemeClr>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Efterfråga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För att kunna möta Aktör A:s informationsbehov behöver </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Aktör B efterfråga information från Aktör C.</a:t>
            </a:r>
          </a:p>
        </p:txBody>
      </p:sp>
      <p:sp>
        <p:nvSpPr>
          <p:cNvPr id="3" name="Rektangel 2">
            <a:extLst>
              <a:ext uri="{FF2B5EF4-FFF2-40B4-BE49-F238E27FC236}">
                <a16:creationId xmlns:a16="http://schemas.microsoft.com/office/drawing/2014/main" id="{08068F95-19D6-B7EF-0F6D-14856AE163A7}"/>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48" name="Grupp 447">
            <a:extLst>
              <a:ext uri="{FF2B5EF4-FFF2-40B4-BE49-F238E27FC236}">
                <a16:creationId xmlns:a16="http://schemas.microsoft.com/office/drawing/2014/main" id="{48C73C51-3A2F-41BA-D7E7-C493FFBCD9A0}"/>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64" name="Frihandsfigur: Form 463">
              <a:extLst>
                <a:ext uri="{FF2B5EF4-FFF2-40B4-BE49-F238E27FC236}">
                  <a16:creationId xmlns:a16="http://schemas.microsoft.com/office/drawing/2014/main" id="{6D4AA2B2-AB66-1D70-C475-5B186E1BCB41}"/>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65" name="Frihandsfigur: Form 464">
              <a:extLst>
                <a:ext uri="{FF2B5EF4-FFF2-40B4-BE49-F238E27FC236}">
                  <a16:creationId xmlns:a16="http://schemas.microsoft.com/office/drawing/2014/main" id="{8A84234F-E48F-CD90-8FE5-2F3CCE480B7A}"/>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66" name="Frihandsfigur: Form 465">
            <a:extLst>
              <a:ext uri="{FF2B5EF4-FFF2-40B4-BE49-F238E27FC236}">
                <a16:creationId xmlns:a16="http://schemas.microsoft.com/office/drawing/2014/main" id="{35DB734F-0D55-C0D8-1E30-06D8D084AC9D}"/>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67" name="Bild 455">
            <a:extLst>
              <a:ext uri="{FF2B5EF4-FFF2-40B4-BE49-F238E27FC236}">
                <a16:creationId xmlns:a16="http://schemas.microsoft.com/office/drawing/2014/main" id="{E4AC2FA5-C0A3-8B73-FE85-6EB15D9693E7}"/>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471" name="Frihandsfigur: Form 470">
              <a:extLst>
                <a:ext uri="{FF2B5EF4-FFF2-40B4-BE49-F238E27FC236}">
                  <a16:creationId xmlns:a16="http://schemas.microsoft.com/office/drawing/2014/main" id="{23ADF9F2-F436-DCDF-FEBA-363996120FFB}"/>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473" name="Frihandsfigur: Form 472">
              <a:extLst>
                <a:ext uri="{FF2B5EF4-FFF2-40B4-BE49-F238E27FC236}">
                  <a16:creationId xmlns:a16="http://schemas.microsoft.com/office/drawing/2014/main" id="{EA5F39CE-218B-4346-3BF0-B71AAD53B976}"/>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474" name="textruta 473">
            <a:extLst>
              <a:ext uri="{FF2B5EF4-FFF2-40B4-BE49-F238E27FC236}">
                <a16:creationId xmlns:a16="http://schemas.microsoft.com/office/drawing/2014/main" id="{7CDAE28F-DB7A-72BD-6296-12D6A837530D}"/>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476" name="Frihandsfigur: Form 475">
            <a:extLst>
              <a:ext uri="{FF2B5EF4-FFF2-40B4-BE49-F238E27FC236}">
                <a16:creationId xmlns:a16="http://schemas.microsoft.com/office/drawing/2014/main" id="{D3822E92-F994-6A56-0BC2-21A6E2527DCF}"/>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3765496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6059378" y="5405805"/>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Frihandsfigur: Form 462">
            <a:extLst>
              <a:ext uri="{FF2B5EF4-FFF2-40B4-BE49-F238E27FC236}">
                <a16:creationId xmlns:a16="http://schemas.microsoft.com/office/drawing/2014/main" id="{0B66B727-E279-11EA-E884-94AD09E7C406}"/>
              </a:ext>
            </a:extLst>
          </p:cNvPr>
          <p:cNvSpPr/>
          <p:nvPr/>
        </p:nvSpPr>
        <p:spPr>
          <a:xfrm>
            <a:off x="4631726" y="3394884"/>
            <a:ext cx="2597657" cy="1305401"/>
          </a:xfrm>
          <a:custGeom>
            <a:avLst/>
            <a:gdLst>
              <a:gd name="csX0" fmla="*/ 2564987 w 2597657"/>
              <a:gd name="csY0" fmla="*/ 996220 h 1305401"/>
              <a:gd name="csX1" fmla="*/ 583025 w 2597657"/>
              <a:gd name="csY1" fmla="*/ 996220 h 1305401"/>
              <a:gd name="csX2" fmla="*/ 552926 w 2597657"/>
              <a:gd name="csY2" fmla="*/ 1017175 h 1305401"/>
              <a:gd name="csX3" fmla="*/ 446722 w 2597657"/>
              <a:gd name="csY3" fmla="*/ 1284446 h 1305401"/>
              <a:gd name="csX4" fmla="*/ 386524 w 2597657"/>
              <a:gd name="csY4" fmla="*/ 1284637 h 1305401"/>
              <a:gd name="csX5" fmla="*/ 277939 w 2597657"/>
              <a:gd name="csY5" fmla="*/ 1016889 h 1305401"/>
              <a:gd name="csX6" fmla="*/ 247840 w 2597657"/>
              <a:gd name="csY6" fmla="*/ 996029 h 1305401"/>
              <a:gd name="csX7" fmla="*/ 32671 w 2597657"/>
              <a:gd name="csY7" fmla="*/ 996029 h 1305401"/>
              <a:gd name="csX8" fmla="*/ 0 w 2597657"/>
              <a:gd name="csY8" fmla="*/ 962025 h 1305401"/>
              <a:gd name="csX9" fmla="*/ 0 w 2597657"/>
              <a:gd name="csY9" fmla="*/ 34004 h 1305401"/>
              <a:gd name="csX10" fmla="*/ 32671 w 2597657"/>
              <a:gd name="csY10" fmla="*/ 0 h 1305401"/>
              <a:gd name="csX11" fmla="*/ 2564987 w 2597657"/>
              <a:gd name="csY11" fmla="*/ 0 h 1305401"/>
              <a:gd name="csX12" fmla="*/ 2597658 w 2597657"/>
              <a:gd name="csY12" fmla="*/ 34004 h 1305401"/>
              <a:gd name="csX13" fmla="*/ 2597658 w 2597657"/>
              <a:gd name="csY13" fmla="*/ 962120 h 1305401"/>
              <a:gd name="csX14" fmla="*/ 2564987 w 2597657"/>
              <a:gd name="csY14" fmla="*/ 996125 h 1305401"/>
              <a:gd name="csX15" fmla="*/ 2564987 w 2597657"/>
              <a:gd name="csY15" fmla="*/ 996125 h 13054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7657" h="1305401">
                <a:moveTo>
                  <a:pt x="2564987" y="996220"/>
                </a:moveTo>
                <a:lnTo>
                  <a:pt x="583025" y="996220"/>
                </a:lnTo>
                <a:cubicBezTo>
                  <a:pt x="569881" y="996220"/>
                  <a:pt x="557974" y="1004411"/>
                  <a:pt x="552926" y="1017175"/>
                </a:cubicBezTo>
                <a:lnTo>
                  <a:pt x="446722" y="1284446"/>
                </a:lnTo>
                <a:cubicBezTo>
                  <a:pt x="435673" y="1312259"/>
                  <a:pt x="397859" y="1312450"/>
                  <a:pt x="386524" y="1284637"/>
                </a:cubicBezTo>
                <a:lnTo>
                  <a:pt x="277939" y="1016889"/>
                </a:lnTo>
                <a:cubicBezTo>
                  <a:pt x="272891" y="1004316"/>
                  <a:pt x="260985" y="996029"/>
                  <a:pt x="247840" y="996029"/>
                </a:cubicBezTo>
                <a:lnTo>
                  <a:pt x="32671" y="996029"/>
                </a:lnTo>
                <a:cubicBezTo>
                  <a:pt x="14668" y="996029"/>
                  <a:pt x="0" y="980789"/>
                  <a:pt x="0" y="962025"/>
                </a:cubicBezTo>
                <a:lnTo>
                  <a:pt x="0" y="34004"/>
                </a:lnTo>
                <a:cubicBezTo>
                  <a:pt x="0" y="15240"/>
                  <a:pt x="14573" y="0"/>
                  <a:pt x="32671" y="0"/>
                </a:cubicBezTo>
                <a:lnTo>
                  <a:pt x="2564987" y="0"/>
                </a:lnTo>
                <a:cubicBezTo>
                  <a:pt x="2582990" y="0"/>
                  <a:pt x="2597658" y="15240"/>
                  <a:pt x="2597658" y="34004"/>
                </a:cubicBezTo>
                <a:lnTo>
                  <a:pt x="2597658" y="962120"/>
                </a:lnTo>
                <a:cubicBezTo>
                  <a:pt x="2597658" y="980884"/>
                  <a:pt x="2583085" y="996125"/>
                  <a:pt x="2564987" y="996125"/>
                </a:cubicBezTo>
                <a:lnTo>
                  <a:pt x="2564987" y="996125"/>
                </a:lnTo>
                <a:close/>
              </a:path>
            </a:pathLst>
          </a:custGeom>
          <a:solidFill>
            <a:srgbClr val="D9E9E8"/>
          </a:solidFill>
          <a:ln w="12700" cap="flat">
            <a:solidFill>
              <a:srgbClr val="267575"/>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Ta emot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C tar emot förfrågan om information och kvitterar den.</a:t>
            </a:r>
          </a:p>
        </p:txBody>
      </p:sp>
      <p:sp>
        <p:nvSpPr>
          <p:cNvPr id="3" name="Rektangel 2">
            <a:extLst>
              <a:ext uri="{FF2B5EF4-FFF2-40B4-BE49-F238E27FC236}">
                <a16:creationId xmlns:a16="http://schemas.microsoft.com/office/drawing/2014/main" id="{DEF59946-300D-F873-CF0F-7AD3A605453E}"/>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48" name="Grupp 447">
            <a:extLst>
              <a:ext uri="{FF2B5EF4-FFF2-40B4-BE49-F238E27FC236}">
                <a16:creationId xmlns:a16="http://schemas.microsoft.com/office/drawing/2014/main" id="{BBE1F2AE-6BCE-7596-26CE-95381E93269B}"/>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61" name="Frihandsfigur: Form 460">
              <a:extLst>
                <a:ext uri="{FF2B5EF4-FFF2-40B4-BE49-F238E27FC236}">
                  <a16:creationId xmlns:a16="http://schemas.microsoft.com/office/drawing/2014/main" id="{86D50546-4108-2A20-F63B-279795DE5EE4}"/>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64" name="Frihandsfigur: Form 463">
              <a:extLst>
                <a:ext uri="{FF2B5EF4-FFF2-40B4-BE49-F238E27FC236}">
                  <a16:creationId xmlns:a16="http://schemas.microsoft.com/office/drawing/2014/main" id="{F86305DE-7F8D-C87F-A368-B36C3AF52A9C}"/>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65" name="Frihandsfigur: Form 464">
            <a:extLst>
              <a:ext uri="{FF2B5EF4-FFF2-40B4-BE49-F238E27FC236}">
                <a16:creationId xmlns:a16="http://schemas.microsoft.com/office/drawing/2014/main" id="{9FB7E647-67B3-72D6-D88C-C611C0B1B6EC}"/>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66" name="Bild 455">
            <a:extLst>
              <a:ext uri="{FF2B5EF4-FFF2-40B4-BE49-F238E27FC236}">
                <a16:creationId xmlns:a16="http://schemas.microsoft.com/office/drawing/2014/main" id="{11743197-7285-C213-8E13-B608A57983B3}"/>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467" name="Frihandsfigur: Form 466">
              <a:extLst>
                <a:ext uri="{FF2B5EF4-FFF2-40B4-BE49-F238E27FC236}">
                  <a16:creationId xmlns:a16="http://schemas.microsoft.com/office/drawing/2014/main" id="{993CD25E-155D-88F1-46B6-750D6ECE9F91}"/>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471" name="Frihandsfigur: Form 470">
              <a:extLst>
                <a:ext uri="{FF2B5EF4-FFF2-40B4-BE49-F238E27FC236}">
                  <a16:creationId xmlns:a16="http://schemas.microsoft.com/office/drawing/2014/main" id="{E1B16B59-F866-6484-EEB5-ABD418CF0CB9}"/>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473" name="textruta 472">
            <a:extLst>
              <a:ext uri="{FF2B5EF4-FFF2-40B4-BE49-F238E27FC236}">
                <a16:creationId xmlns:a16="http://schemas.microsoft.com/office/drawing/2014/main" id="{ACC41D17-83EE-F133-B11E-080FB5CB42A6}"/>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474" name="Frihandsfigur: Form 473">
            <a:extLst>
              <a:ext uri="{FF2B5EF4-FFF2-40B4-BE49-F238E27FC236}">
                <a16:creationId xmlns:a16="http://schemas.microsoft.com/office/drawing/2014/main" id="{DB7E032A-957E-CDE6-8EF9-457AB5B89BD2}"/>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2897644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6792077" y="4995725"/>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ruta 462">
            <a:extLst>
              <a:ext uri="{FF2B5EF4-FFF2-40B4-BE49-F238E27FC236}">
                <a16:creationId xmlns:a16="http://schemas.microsoft.com/office/drawing/2014/main" id="{D754050D-A313-FC3C-27C9-EB7E09C94CB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470" name="Frihandsfigur: Form 469">
            <a:extLst>
              <a:ext uri="{FF2B5EF4-FFF2-40B4-BE49-F238E27FC236}">
                <a16:creationId xmlns:a16="http://schemas.microsoft.com/office/drawing/2014/main" id="{ED08EFC2-8293-96E8-4C82-A1CA25226CC4}"/>
              </a:ext>
            </a:extLst>
          </p:cNvPr>
          <p:cNvSpPr/>
          <p:nvPr/>
        </p:nvSpPr>
        <p:spPr>
          <a:xfrm>
            <a:off x="5328199" y="2591888"/>
            <a:ext cx="2595943" cy="1677602"/>
          </a:xfrm>
          <a:custGeom>
            <a:avLst/>
            <a:gdLst>
              <a:gd name="csX0" fmla="*/ 2563558 w 2595943"/>
              <a:gd name="csY0" fmla="*/ 1368742 h 1677602"/>
              <a:gd name="csX1" fmla="*/ 582359 w 2595943"/>
              <a:gd name="csY1" fmla="*/ 1368742 h 1677602"/>
              <a:gd name="csX2" fmla="*/ 552260 w 2595943"/>
              <a:gd name="csY2" fmla="*/ 1389698 h 1677602"/>
              <a:gd name="csX3" fmla="*/ 446056 w 2595943"/>
              <a:gd name="csY3" fmla="*/ 1656684 h 1677602"/>
              <a:gd name="csX4" fmla="*/ 385858 w 2595943"/>
              <a:gd name="csY4" fmla="*/ 1656874 h 1677602"/>
              <a:gd name="csX5" fmla="*/ 277273 w 2595943"/>
              <a:gd name="csY5" fmla="*/ 1389412 h 1677602"/>
              <a:gd name="csX6" fmla="*/ 247174 w 2595943"/>
              <a:gd name="csY6" fmla="*/ 1368647 h 1677602"/>
              <a:gd name="csX7" fmla="*/ 32576 w 2595943"/>
              <a:gd name="csY7" fmla="*/ 1368647 h 1677602"/>
              <a:gd name="csX8" fmla="*/ 0 w 2595943"/>
              <a:gd name="csY8" fmla="*/ 1334643 h 1677602"/>
              <a:gd name="csX9" fmla="*/ 0 w 2595943"/>
              <a:gd name="csY9" fmla="*/ 34004 h 1677602"/>
              <a:gd name="csX10" fmla="*/ 32576 w 2595943"/>
              <a:gd name="csY10" fmla="*/ 0 h 1677602"/>
              <a:gd name="csX11" fmla="*/ 2563368 w 2595943"/>
              <a:gd name="csY11" fmla="*/ 0 h 1677602"/>
              <a:gd name="csX12" fmla="*/ 2595944 w 2595943"/>
              <a:gd name="csY12" fmla="*/ 34004 h 1677602"/>
              <a:gd name="csX13" fmla="*/ 2595944 w 2595943"/>
              <a:gd name="csY13" fmla="*/ 1334738 h 1677602"/>
              <a:gd name="csX14" fmla="*/ 2563368 w 2595943"/>
              <a:gd name="csY14" fmla="*/ 1368742 h 1677602"/>
              <a:gd name="csX15" fmla="*/ 2563368 w 2595943"/>
              <a:gd name="csY15" fmla="*/ 1368742 h 16776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5943" h="1677602">
                <a:moveTo>
                  <a:pt x="2563558" y="1368742"/>
                </a:moveTo>
                <a:lnTo>
                  <a:pt x="582359" y="1368742"/>
                </a:lnTo>
                <a:cubicBezTo>
                  <a:pt x="569214" y="1368742"/>
                  <a:pt x="557308" y="1376934"/>
                  <a:pt x="552260" y="1389698"/>
                </a:cubicBezTo>
                <a:lnTo>
                  <a:pt x="446056" y="1656684"/>
                </a:lnTo>
                <a:cubicBezTo>
                  <a:pt x="435007" y="1684496"/>
                  <a:pt x="397193" y="1684592"/>
                  <a:pt x="385858" y="1656874"/>
                </a:cubicBezTo>
                <a:lnTo>
                  <a:pt x="277273" y="1389412"/>
                </a:lnTo>
                <a:cubicBezTo>
                  <a:pt x="272225" y="1376839"/>
                  <a:pt x="260318" y="1368647"/>
                  <a:pt x="247174" y="1368647"/>
                </a:cubicBezTo>
                <a:lnTo>
                  <a:pt x="32576" y="1368647"/>
                </a:lnTo>
                <a:cubicBezTo>
                  <a:pt x="14573" y="1368647"/>
                  <a:pt x="0" y="1353407"/>
                  <a:pt x="0" y="1334643"/>
                </a:cubicBezTo>
                <a:lnTo>
                  <a:pt x="0" y="34004"/>
                </a:lnTo>
                <a:cubicBezTo>
                  <a:pt x="0" y="15240"/>
                  <a:pt x="14573" y="0"/>
                  <a:pt x="32576" y="0"/>
                </a:cubicBezTo>
                <a:lnTo>
                  <a:pt x="2563368" y="0"/>
                </a:lnTo>
                <a:cubicBezTo>
                  <a:pt x="2581370" y="0"/>
                  <a:pt x="2595944" y="15240"/>
                  <a:pt x="2595944" y="34004"/>
                </a:cubicBezTo>
                <a:lnTo>
                  <a:pt x="2595944" y="1334738"/>
                </a:lnTo>
                <a:cubicBezTo>
                  <a:pt x="2595944" y="1353503"/>
                  <a:pt x="2581370" y="1368742"/>
                  <a:pt x="2563368" y="1368742"/>
                </a:cubicBezTo>
                <a:lnTo>
                  <a:pt x="2563368" y="1368742"/>
                </a:lnTo>
                <a:close/>
              </a:path>
            </a:pathLst>
          </a:custGeom>
          <a:solidFill>
            <a:srgbClr val="D9E9E8"/>
          </a:solidFill>
          <a:ln w="12700" cap="flat">
            <a:solidFill>
              <a:srgbClr val="267575"/>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Bearbeta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Vid bearbetning tar Aktör C fram och analyserar informationen och därför ökar informations-mängden i systemet. </a:t>
            </a: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71" name="Frihandsfigur 42">
            <a:extLst>
              <a:ext uri="{FF2B5EF4-FFF2-40B4-BE49-F238E27FC236}">
                <a16:creationId xmlns:a16="http://schemas.microsoft.com/office/drawing/2014/main" id="{A8C6B81B-00B4-01BE-4688-CF07574EC483}"/>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Rektangel 484">
            <a:extLst>
              <a:ext uri="{FF2B5EF4-FFF2-40B4-BE49-F238E27FC236}">
                <a16:creationId xmlns:a16="http://schemas.microsoft.com/office/drawing/2014/main" id="{B72E9528-B10C-17A6-D155-D13A9B4C99DA}"/>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86" name="Grupp 485">
            <a:extLst>
              <a:ext uri="{FF2B5EF4-FFF2-40B4-BE49-F238E27FC236}">
                <a16:creationId xmlns:a16="http://schemas.microsoft.com/office/drawing/2014/main" id="{8DC58AC6-BD22-BD52-F63B-7F3147351D1A}"/>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87" name="Frihandsfigur: Form 486">
              <a:extLst>
                <a:ext uri="{FF2B5EF4-FFF2-40B4-BE49-F238E27FC236}">
                  <a16:creationId xmlns:a16="http://schemas.microsoft.com/office/drawing/2014/main" id="{7AAC2EBC-5FA5-17CD-D833-D279017AA76F}"/>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88" name="Frihandsfigur: Form 487">
              <a:extLst>
                <a:ext uri="{FF2B5EF4-FFF2-40B4-BE49-F238E27FC236}">
                  <a16:creationId xmlns:a16="http://schemas.microsoft.com/office/drawing/2014/main" id="{10C28041-9BBE-C16A-E6B3-391B644B862D}"/>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89" name="Frihandsfigur: Form 488">
            <a:extLst>
              <a:ext uri="{FF2B5EF4-FFF2-40B4-BE49-F238E27FC236}">
                <a16:creationId xmlns:a16="http://schemas.microsoft.com/office/drawing/2014/main" id="{1A9E825B-E49C-2A98-2C82-CF1E24281C35}"/>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90" name="Bild 455">
            <a:extLst>
              <a:ext uri="{FF2B5EF4-FFF2-40B4-BE49-F238E27FC236}">
                <a16:creationId xmlns:a16="http://schemas.microsoft.com/office/drawing/2014/main" id="{E9370861-6FEF-3984-DE52-583A230CAE1F}"/>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491" name="Frihandsfigur: Form 490">
              <a:extLst>
                <a:ext uri="{FF2B5EF4-FFF2-40B4-BE49-F238E27FC236}">
                  <a16:creationId xmlns:a16="http://schemas.microsoft.com/office/drawing/2014/main" id="{37FAECE0-6783-6730-6CE1-2957B6FD5966}"/>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492" name="Frihandsfigur: Form 491">
              <a:extLst>
                <a:ext uri="{FF2B5EF4-FFF2-40B4-BE49-F238E27FC236}">
                  <a16:creationId xmlns:a16="http://schemas.microsoft.com/office/drawing/2014/main" id="{0A75F064-7E7B-1AB6-28E9-1B0EC843720A}"/>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493" name="textruta 492">
            <a:extLst>
              <a:ext uri="{FF2B5EF4-FFF2-40B4-BE49-F238E27FC236}">
                <a16:creationId xmlns:a16="http://schemas.microsoft.com/office/drawing/2014/main" id="{2E57A2EC-2259-525F-F0E7-CD9404CDCED0}"/>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494" name="Frihandsfigur: Form 493">
            <a:extLst>
              <a:ext uri="{FF2B5EF4-FFF2-40B4-BE49-F238E27FC236}">
                <a16:creationId xmlns:a16="http://schemas.microsoft.com/office/drawing/2014/main" id="{2199A905-E7DB-6489-57EE-CFB8A2C04395}"/>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496" name="Frihandsfigur: Form 495">
            <a:extLst>
              <a:ext uri="{FF2B5EF4-FFF2-40B4-BE49-F238E27FC236}">
                <a16:creationId xmlns:a16="http://schemas.microsoft.com/office/drawing/2014/main" id="{6C7F1A47-1F86-AEBE-927C-D1952A0896DD}"/>
              </a:ext>
              <a:ext uri="{C183D7F6-B498-43B3-948B-1728B52AA6E4}">
                <adec:decorative xmlns:adec="http://schemas.microsoft.com/office/drawing/2017/decorative" val="1"/>
              </a:ext>
            </a:extLst>
          </p:cNvPr>
          <p:cNvSpPr/>
          <p:nvPr/>
        </p:nvSpPr>
        <p:spPr>
          <a:xfrm>
            <a:off x="9716912" y="5149817"/>
            <a:ext cx="473804" cy="166116"/>
          </a:xfrm>
          <a:custGeom>
            <a:avLst/>
            <a:gdLst>
              <a:gd name="csX0" fmla="*/ 336804 w 382523"/>
              <a:gd name="csY0" fmla="*/ 0 h 134112"/>
              <a:gd name="csX1" fmla="*/ 382524 w 382523"/>
              <a:gd name="csY1" fmla="*/ 45720 h 134112"/>
              <a:gd name="csX2" fmla="*/ 382524 w 382523"/>
              <a:gd name="csY2" fmla="*/ 88392 h 134112"/>
              <a:gd name="csX3" fmla="*/ 336804 w 382523"/>
              <a:gd name="csY3" fmla="*/ 134112 h 134112"/>
              <a:gd name="csX4" fmla="*/ 45720 w 382523"/>
              <a:gd name="csY4" fmla="*/ 134112 h 134112"/>
              <a:gd name="csX5" fmla="*/ 0 w 382523"/>
              <a:gd name="csY5" fmla="*/ 88392 h 134112"/>
              <a:gd name="csX6" fmla="*/ 0 w 382523"/>
              <a:gd name="csY6" fmla="*/ 45720 h 134112"/>
              <a:gd name="csX7" fmla="*/ 45720 w 382523"/>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2523" h="134112">
                <a:moveTo>
                  <a:pt x="336804" y="0"/>
                </a:moveTo>
                <a:cubicBezTo>
                  <a:pt x="362054" y="0"/>
                  <a:pt x="382524" y="20470"/>
                  <a:pt x="382524" y="45720"/>
                </a:cubicBezTo>
                <a:lnTo>
                  <a:pt x="382524" y="88392"/>
                </a:lnTo>
                <a:cubicBezTo>
                  <a:pt x="382524" y="113642"/>
                  <a:pt x="362054" y="134112"/>
                  <a:pt x="336804"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2148686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7430250" y="4623851"/>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ruta 462">
            <a:extLst>
              <a:ext uri="{FF2B5EF4-FFF2-40B4-BE49-F238E27FC236}">
                <a16:creationId xmlns:a16="http://schemas.microsoft.com/office/drawing/2014/main" id="{D754050D-A313-FC3C-27C9-EB7E09C94CB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8" name="textruta 447">
            <a:extLst>
              <a:ext uri="{FF2B5EF4-FFF2-40B4-BE49-F238E27FC236}">
                <a16:creationId xmlns:a16="http://schemas.microsoft.com/office/drawing/2014/main" id="{5FB3761C-438D-7A68-4D6F-591441647B11}"/>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493" name="Frihandsfigur: Form 492">
            <a:extLst>
              <a:ext uri="{FF2B5EF4-FFF2-40B4-BE49-F238E27FC236}">
                <a16:creationId xmlns:a16="http://schemas.microsoft.com/office/drawing/2014/main" id="{5D60813A-754B-AC36-CF59-E06313B735AD}"/>
              </a:ext>
            </a:extLst>
          </p:cNvPr>
          <p:cNvSpPr/>
          <p:nvPr/>
        </p:nvSpPr>
        <p:spPr>
          <a:xfrm>
            <a:off x="5171134" y="2011005"/>
            <a:ext cx="2595943" cy="1849052"/>
          </a:xfrm>
          <a:custGeom>
            <a:avLst/>
            <a:gdLst>
              <a:gd name="csX0" fmla="*/ 2563463 w 2595943"/>
              <a:gd name="csY0" fmla="*/ 1540193 h 1849052"/>
              <a:gd name="csX1" fmla="*/ 1465707 w 2595943"/>
              <a:gd name="csY1" fmla="*/ 1540193 h 1849052"/>
              <a:gd name="csX2" fmla="*/ 1435608 w 2595943"/>
              <a:gd name="csY2" fmla="*/ 1561148 h 1849052"/>
              <a:gd name="csX3" fmla="*/ 1329404 w 2595943"/>
              <a:gd name="csY3" fmla="*/ 1828133 h 1849052"/>
              <a:gd name="csX4" fmla="*/ 1269206 w 2595943"/>
              <a:gd name="csY4" fmla="*/ 1828324 h 1849052"/>
              <a:gd name="csX5" fmla="*/ 1160621 w 2595943"/>
              <a:gd name="csY5" fmla="*/ 1560862 h 1849052"/>
              <a:gd name="csX6" fmla="*/ 1130522 w 2595943"/>
              <a:gd name="csY6" fmla="*/ 1540097 h 1849052"/>
              <a:gd name="csX7" fmla="*/ 32576 w 2595943"/>
              <a:gd name="csY7" fmla="*/ 1540097 h 1849052"/>
              <a:gd name="csX8" fmla="*/ 0 w 2595943"/>
              <a:gd name="csY8" fmla="*/ 1506093 h 1849052"/>
              <a:gd name="csX9" fmla="*/ 0 w 2595943"/>
              <a:gd name="csY9" fmla="*/ 34004 h 1849052"/>
              <a:gd name="csX10" fmla="*/ 32576 w 2595943"/>
              <a:gd name="csY10" fmla="*/ 0 h 1849052"/>
              <a:gd name="csX11" fmla="*/ 2563368 w 2595943"/>
              <a:gd name="csY11" fmla="*/ 0 h 1849052"/>
              <a:gd name="csX12" fmla="*/ 2595944 w 2595943"/>
              <a:gd name="csY12" fmla="*/ 34004 h 1849052"/>
              <a:gd name="csX13" fmla="*/ 2595944 w 2595943"/>
              <a:gd name="csY13" fmla="*/ 1506188 h 1849052"/>
              <a:gd name="csX14" fmla="*/ 2563368 w 2595943"/>
              <a:gd name="csY14" fmla="*/ 1540193 h 1849052"/>
              <a:gd name="csX15" fmla="*/ 2563368 w 2595943"/>
              <a:gd name="csY15" fmla="*/ 1540193 h 18490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5943" h="1849052">
                <a:moveTo>
                  <a:pt x="2563463" y="1540193"/>
                </a:moveTo>
                <a:lnTo>
                  <a:pt x="1465707" y="1540193"/>
                </a:lnTo>
                <a:cubicBezTo>
                  <a:pt x="1452563" y="1540193"/>
                  <a:pt x="1440656" y="1548384"/>
                  <a:pt x="1435608" y="1561148"/>
                </a:cubicBezTo>
                <a:lnTo>
                  <a:pt x="1329404" y="1828133"/>
                </a:lnTo>
                <a:cubicBezTo>
                  <a:pt x="1318355" y="1855946"/>
                  <a:pt x="1280541" y="1856042"/>
                  <a:pt x="1269206" y="1828324"/>
                </a:cubicBezTo>
                <a:lnTo>
                  <a:pt x="1160621" y="1560862"/>
                </a:lnTo>
                <a:cubicBezTo>
                  <a:pt x="1155573" y="1548289"/>
                  <a:pt x="1143667" y="1540097"/>
                  <a:pt x="1130522" y="1540097"/>
                </a:cubicBezTo>
                <a:lnTo>
                  <a:pt x="32576" y="1540097"/>
                </a:lnTo>
                <a:cubicBezTo>
                  <a:pt x="14573" y="1540097"/>
                  <a:pt x="0" y="1524857"/>
                  <a:pt x="0" y="1506093"/>
                </a:cubicBezTo>
                <a:lnTo>
                  <a:pt x="0" y="34004"/>
                </a:lnTo>
                <a:cubicBezTo>
                  <a:pt x="0" y="15240"/>
                  <a:pt x="14573" y="0"/>
                  <a:pt x="32576" y="0"/>
                </a:cubicBezTo>
                <a:lnTo>
                  <a:pt x="2563368" y="0"/>
                </a:lnTo>
                <a:cubicBezTo>
                  <a:pt x="2581370" y="0"/>
                  <a:pt x="2595944" y="15240"/>
                  <a:pt x="2595944" y="34004"/>
                </a:cubicBezTo>
                <a:lnTo>
                  <a:pt x="2595944" y="1506188"/>
                </a:lnTo>
                <a:cubicBezTo>
                  <a:pt x="2595944" y="1524953"/>
                  <a:pt x="2581370" y="1540193"/>
                  <a:pt x="2563368" y="1540193"/>
                </a:cubicBezTo>
                <a:lnTo>
                  <a:pt x="2563368" y="1540193"/>
                </a:lnTo>
                <a:close/>
              </a:path>
            </a:pathLst>
          </a:custGeom>
          <a:solidFill>
            <a:srgbClr val="D9E9E8"/>
          </a:solidFill>
          <a:ln w="12700" cap="flat">
            <a:solidFill>
              <a:srgbClr val="267575"/>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Rapportera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När bearbetningen är klar rapporterar Aktör C på överens-kommet sätt. Informations-mängden i systemet ökar då informationen sprids. </a:t>
            </a:r>
          </a:p>
        </p:txBody>
      </p:sp>
      <p:sp>
        <p:nvSpPr>
          <p:cNvPr id="494" name="Frihandsfigur 42">
            <a:extLst>
              <a:ext uri="{FF2B5EF4-FFF2-40B4-BE49-F238E27FC236}">
                <a16:creationId xmlns:a16="http://schemas.microsoft.com/office/drawing/2014/main" id="{19927F9F-7BCE-BD3D-0F9E-C39CCCB323DC}"/>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96" name="Frihandsfigur 42">
            <a:extLst>
              <a:ext uri="{FF2B5EF4-FFF2-40B4-BE49-F238E27FC236}">
                <a16:creationId xmlns:a16="http://schemas.microsoft.com/office/drawing/2014/main" id="{FE436DF8-256F-8E1E-34B3-B4C73C40D359}"/>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Rektangel 484">
            <a:extLst>
              <a:ext uri="{FF2B5EF4-FFF2-40B4-BE49-F238E27FC236}">
                <a16:creationId xmlns:a16="http://schemas.microsoft.com/office/drawing/2014/main" id="{E9721773-35C2-4466-7069-179FD88AD410}"/>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86" name="Grupp 485">
            <a:extLst>
              <a:ext uri="{FF2B5EF4-FFF2-40B4-BE49-F238E27FC236}">
                <a16:creationId xmlns:a16="http://schemas.microsoft.com/office/drawing/2014/main" id="{5F9B4A14-1820-4D79-23EF-65D224695972}"/>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87" name="Frihandsfigur: Form 486">
              <a:extLst>
                <a:ext uri="{FF2B5EF4-FFF2-40B4-BE49-F238E27FC236}">
                  <a16:creationId xmlns:a16="http://schemas.microsoft.com/office/drawing/2014/main" id="{CB006383-4B96-6C2E-0F6F-C4D9DC9766AF}"/>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92" name="Frihandsfigur: Form 491">
              <a:extLst>
                <a:ext uri="{FF2B5EF4-FFF2-40B4-BE49-F238E27FC236}">
                  <a16:creationId xmlns:a16="http://schemas.microsoft.com/office/drawing/2014/main" id="{35CF5313-79CA-4566-4BC7-E4C4359A1A56}"/>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99" name="Frihandsfigur: Form 498">
            <a:extLst>
              <a:ext uri="{FF2B5EF4-FFF2-40B4-BE49-F238E27FC236}">
                <a16:creationId xmlns:a16="http://schemas.microsoft.com/office/drawing/2014/main" id="{0B0C0F61-ED93-DC86-14B6-4B6B995165E5}"/>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500" name="Bild 455">
            <a:extLst>
              <a:ext uri="{FF2B5EF4-FFF2-40B4-BE49-F238E27FC236}">
                <a16:creationId xmlns:a16="http://schemas.microsoft.com/office/drawing/2014/main" id="{1F750B3A-FA5B-8334-DB93-1B2BDE87650D}"/>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501" name="Frihandsfigur: Form 500">
              <a:extLst>
                <a:ext uri="{FF2B5EF4-FFF2-40B4-BE49-F238E27FC236}">
                  <a16:creationId xmlns:a16="http://schemas.microsoft.com/office/drawing/2014/main" id="{D439EA51-951F-254C-19CC-D46C03FEF862}"/>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502" name="Frihandsfigur: Form 501">
              <a:extLst>
                <a:ext uri="{FF2B5EF4-FFF2-40B4-BE49-F238E27FC236}">
                  <a16:creationId xmlns:a16="http://schemas.microsoft.com/office/drawing/2014/main" id="{5E673F17-D7CC-5BCB-C1AA-CE33C55C2483}"/>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503" name="textruta 502">
            <a:extLst>
              <a:ext uri="{FF2B5EF4-FFF2-40B4-BE49-F238E27FC236}">
                <a16:creationId xmlns:a16="http://schemas.microsoft.com/office/drawing/2014/main" id="{76809504-C5A7-771D-A6C6-94E642843BCA}"/>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504" name="Frihandsfigur: Form 503">
            <a:extLst>
              <a:ext uri="{FF2B5EF4-FFF2-40B4-BE49-F238E27FC236}">
                <a16:creationId xmlns:a16="http://schemas.microsoft.com/office/drawing/2014/main" id="{F719C0C7-72B6-582B-5B10-814DD0F0FD61}"/>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505" name="Frihandsfigur: Form 504">
            <a:extLst>
              <a:ext uri="{FF2B5EF4-FFF2-40B4-BE49-F238E27FC236}">
                <a16:creationId xmlns:a16="http://schemas.microsoft.com/office/drawing/2014/main" id="{765EB32B-DBF3-7E1D-BB84-2D313ACF7C48}"/>
              </a:ext>
              <a:ext uri="{C183D7F6-B498-43B3-948B-1728B52AA6E4}">
                <adec:decorative xmlns:adec="http://schemas.microsoft.com/office/drawing/2017/decorative" val="1"/>
              </a:ext>
            </a:extLst>
          </p:cNvPr>
          <p:cNvSpPr/>
          <p:nvPr/>
        </p:nvSpPr>
        <p:spPr>
          <a:xfrm>
            <a:off x="9716912" y="5149817"/>
            <a:ext cx="473804" cy="166116"/>
          </a:xfrm>
          <a:custGeom>
            <a:avLst/>
            <a:gdLst>
              <a:gd name="csX0" fmla="*/ 336804 w 382523"/>
              <a:gd name="csY0" fmla="*/ 0 h 134112"/>
              <a:gd name="csX1" fmla="*/ 382524 w 382523"/>
              <a:gd name="csY1" fmla="*/ 45720 h 134112"/>
              <a:gd name="csX2" fmla="*/ 382524 w 382523"/>
              <a:gd name="csY2" fmla="*/ 88392 h 134112"/>
              <a:gd name="csX3" fmla="*/ 336804 w 382523"/>
              <a:gd name="csY3" fmla="*/ 134112 h 134112"/>
              <a:gd name="csX4" fmla="*/ 45720 w 382523"/>
              <a:gd name="csY4" fmla="*/ 134112 h 134112"/>
              <a:gd name="csX5" fmla="*/ 0 w 382523"/>
              <a:gd name="csY5" fmla="*/ 88392 h 134112"/>
              <a:gd name="csX6" fmla="*/ 0 w 382523"/>
              <a:gd name="csY6" fmla="*/ 45720 h 134112"/>
              <a:gd name="csX7" fmla="*/ 45720 w 382523"/>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2523" h="134112">
                <a:moveTo>
                  <a:pt x="336804" y="0"/>
                </a:moveTo>
                <a:cubicBezTo>
                  <a:pt x="362054" y="0"/>
                  <a:pt x="382524" y="20470"/>
                  <a:pt x="382524" y="45720"/>
                </a:cubicBezTo>
                <a:lnTo>
                  <a:pt x="382524" y="88392"/>
                </a:lnTo>
                <a:cubicBezTo>
                  <a:pt x="382524" y="113642"/>
                  <a:pt x="362054" y="134112"/>
                  <a:pt x="336804"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506" name="Frihandsfigur: Form 505">
            <a:extLst>
              <a:ext uri="{FF2B5EF4-FFF2-40B4-BE49-F238E27FC236}">
                <a16:creationId xmlns:a16="http://schemas.microsoft.com/office/drawing/2014/main" id="{964C60AA-0CE1-15B8-B331-D6827BFCBDBC}"/>
              </a:ext>
              <a:ext uri="{C183D7F6-B498-43B3-948B-1728B52AA6E4}">
                <adec:decorative xmlns:adec="http://schemas.microsoft.com/office/drawing/2017/decorative" val="1"/>
              </a:ext>
            </a:extLst>
          </p:cNvPr>
          <p:cNvSpPr/>
          <p:nvPr/>
        </p:nvSpPr>
        <p:spPr>
          <a:xfrm>
            <a:off x="9716912" y="5149817"/>
            <a:ext cx="710709" cy="166116"/>
          </a:xfrm>
          <a:custGeom>
            <a:avLst/>
            <a:gdLst>
              <a:gd name="csX0" fmla="*/ 528066 w 573786"/>
              <a:gd name="csY0" fmla="*/ 0 h 134112"/>
              <a:gd name="csX1" fmla="*/ 573786 w 573786"/>
              <a:gd name="csY1" fmla="*/ 45720 h 134112"/>
              <a:gd name="csX2" fmla="*/ 573786 w 573786"/>
              <a:gd name="csY2" fmla="*/ 88392 h 134112"/>
              <a:gd name="csX3" fmla="*/ 528066 w 573786"/>
              <a:gd name="csY3" fmla="*/ 134112 h 134112"/>
              <a:gd name="csX4" fmla="*/ 45720 w 573786"/>
              <a:gd name="csY4" fmla="*/ 134112 h 134112"/>
              <a:gd name="csX5" fmla="*/ 0 w 573786"/>
              <a:gd name="csY5" fmla="*/ 88392 h 134112"/>
              <a:gd name="csX6" fmla="*/ 0 w 573786"/>
              <a:gd name="csY6" fmla="*/ 45720 h 134112"/>
              <a:gd name="csX7" fmla="*/ 45720 w 573786"/>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73786" h="134112">
                <a:moveTo>
                  <a:pt x="528066" y="0"/>
                </a:moveTo>
                <a:cubicBezTo>
                  <a:pt x="553316" y="0"/>
                  <a:pt x="573786" y="20470"/>
                  <a:pt x="573786" y="45720"/>
                </a:cubicBezTo>
                <a:lnTo>
                  <a:pt x="573786" y="88392"/>
                </a:lnTo>
                <a:cubicBezTo>
                  <a:pt x="573786" y="113642"/>
                  <a:pt x="553316" y="134112"/>
                  <a:pt x="528066"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432396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ruta 462">
            <a:extLst>
              <a:ext uri="{FF2B5EF4-FFF2-40B4-BE49-F238E27FC236}">
                <a16:creationId xmlns:a16="http://schemas.microsoft.com/office/drawing/2014/main" id="{D754050D-A313-FC3C-27C9-EB7E09C94CB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8" name="textruta 447">
            <a:extLst>
              <a:ext uri="{FF2B5EF4-FFF2-40B4-BE49-F238E27FC236}">
                <a16:creationId xmlns:a16="http://schemas.microsoft.com/office/drawing/2014/main" id="{5FB3761C-438D-7A68-4D6F-591441647B11}"/>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1" name="textruta 470">
            <a:extLst>
              <a:ext uri="{FF2B5EF4-FFF2-40B4-BE49-F238E27FC236}">
                <a16:creationId xmlns:a16="http://schemas.microsoft.com/office/drawing/2014/main" id="{8804E52E-F7C4-3895-7A2A-164327F69563}"/>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73" name="Frihandsfigur: Form 472">
            <a:extLst>
              <a:ext uri="{FF2B5EF4-FFF2-40B4-BE49-F238E27FC236}">
                <a16:creationId xmlns:a16="http://schemas.microsoft.com/office/drawing/2014/main" id="{67175852-664F-0631-1CFA-F32F79169D7F}"/>
              </a:ext>
            </a:extLst>
          </p:cNvPr>
          <p:cNvSpPr/>
          <p:nvPr/>
        </p:nvSpPr>
        <p:spPr>
          <a:xfrm>
            <a:off x="5327184" y="2156787"/>
            <a:ext cx="2597657" cy="1305401"/>
          </a:xfrm>
          <a:custGeom>
            <a:avLst/>
            <a:gdLst>
              <a:gd name="csX0" fmla="*/ 2564987 w 2597657"/>
              <a:gd name="csY0" fmla="*/ 996220 h 1305401"/>
              <a:gd name="csX1" fmla="*/ 583025 w 2597657"/>
              <a:gd name="csY1" fmla="*/ 996220 h 1305401"/>
              <a:gd name="csX2" fmla="*/ 552926 w 2597657"/>
              <a:gd name="csY2" fmla="*/ 1017175 h 1305401"/>
              <a:gd name="csX3" fmla="*/ 446722 w 2597657"/>
              <a:gd name="csY3" fmla="*/ 1284446 h 1305401"/>
              <a:gd name="csX4" fmla="*/ 386524 w 2597657"/>
              <a:gd name="csY4" fmla="*/ 1284637 h 1305401"/>
              <a:gd name="csX5" fmla="*/ 277939 w 2597657"/>
              <a:gd name="csY5" fmla="*/ 1016889 h 1305401"/>
              <a:gd name="csX6" fmla="*/ 247840 w 2597657"/>
              <a:gd name="csY6" fmla="*/ 996029 h 1305401"/>
              <a:gd name="csX7" fmla="*/ 32671 w 2597657"/>
              <a:gd name="csY7" fmla="*/ 996029 h 1305401"/>
              <a:gd name="csX8" fmla="*/ 0 w 2597657"/>
              <a:gd name="csY8" fmla="*/ 962025 h 1305401"/>
              <a:gd name="csX9" fmla="*/ 0 w 2597657"/>
              <a:gd name="csY9" fmla="*/ 34004 h 1305401"/>
              <a:gd name="csX10" fmla="*/ 32671 w 2597657"/>
              <a:gd name="csY10" fmla="*/ 0 h 1305401"/>
              <a:gd name="csX11" fmla="*/ 2564987 w 2597657"/>
              <a:gd name="csY11" fmla="*/ 0 h 1305401"/>
              <a:gd name="csX12" fmla="*/ 2597658 w 2597657"/>
              <a:gd name="csY12" fmla="*/ 34004 h 1305401"/>
              <a:gd name="csX13" fmla="*/ 2597658 w 2597657"/>
              <a:gd name="csY13" fmla="*/ 962120 h 1305401"/>
              <a:gd name="csX14" fmla="*/ 2564987 w 2597657"/>
              <a:gd name="csY14" fmla="*/ 996125 h 1305401"/>
              <a:gd name="csX15" fmla="*/ 2564987 w 2597657"/>
              <a:gd name="csY15" fmla="*/ 996125 h 13054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7657" h="1305401">
                <a:moveTo>
                  <a:pt x="2564987" y="996220"/>
                </a:moveTo>
                <a:lnTo>
                  <a:pt x="583025" y="996220"/>
                </a:lnTo>
                <a:cubicBezTo>
                  <a:pt x="569881" y="996220"/>
                  <a:pt x="557974" y="1004411"/>
                  <a:pt x="552926" y="1017175"/>
                </a:cubicBezTo>
                <a:lnTo>
                  <a:pt x="446722" y="1284446"/>
                </a:lnTo>
                <a:cubicBezTo>
                  <a:pt x="435673" y="1312259"/>
                  <a:pt x="397859" y="1312450"/>
                  <a:pt x="386524" y="1284637"/>
                </a:cubicBezTo>
                <a:lnTo>
                  <a:pt x="277939" y="1016889"/>
                </a:lnTo>
                <a:cubicBezTo>
                  <a:pt x="272891" y="1004316"/>
                  <a:pt x="260985" y="996029"/>
                  <a:pt x="247840" y="996029"/>
                </a:cubicBezTo>
                <a:lnTo>
                  <a:pt x="32671" y="996029"/>
                </a:lnTo>
                <a:cubicBezTo>
                  <a:pt x="14668" y="996029"/>
                  <a:pt x="0" y="980789"/>
                  <a:pt x="0" y="962025"/>
                </a:cubicBezTo>
                <a:lnTo>
                  <a:pt x="0" y="34004"/>
                </a:lnTo>
                <a:cubicBezTo>
                  <a:pt x="0" y="15240"/>
                  <a:pt x="14573" y="0"/>
                  <a:pt x="32671" y="0"/>
                </a:cubicBezTo>
                <a:lnTo>
                  <a:pt x="2564987" y="0"/>
                </a:lnTo>
                <a:cubicBezTo>
                  <a:pt x="2582990" y="0"/>
                  <a:pt x="2597658" y="15240"/>
                  <a:pt x="2597658" y="34004"/>
                </a:cubicBezTo>
                <a:lnTo>
                  <a:pt x="2597658" y="962120"/>
                </a:lnTo>
                <a:cubicBezTo>
                  <a:pt x="2597658" y="980884"/>
                  <a:pt x="2583085" y="996125"/>
                  <a:pt x="2564987" y="996125"/>
                </a:cubicBezTo>
                <a:lnTo>
                  <a:pt x="2564987" y="996125"/>
                </a:lnTo>
                <a:close/>
              </a:path>
            </a:pathLst>
          </a:custGeom>
          <a:solidFill>
            <a:srgbClr val="F5DCCF"/>
          </a:solidFill>
          <a:ln w="12700" cap="flat">
            <a:solidFill>
              <a:schemeClr val="accent3">
                <a:lumMod val="75000"/>
              </a:schemeClr>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Ta emot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B tar emot rapporteringen och kvitterar den.</a:t>
            </a: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grpSp>
        <p:nvGrpSpPr>
          <p:cNvPr id="476" name="Bild 9">
            <a:extLst>
              <a:ext uri="{FF2B5EF4-FFF2-40B4-BE49-F238E27FC236}">
                <a16:creationId xmlns:a16="http://schemas.microsoft.com/office/drawing/2014/main" id="{44715930-116E-01E8-0916-A9E7A7001655}"/>
              </a:ext>
              <a:ext uri="{C183D7F6-B498-43B3-948B-1728B52AA6E4}">
                <adec:decorative xmlns:adec="http://schemas.microsoft.com/office/drawing/2017/decorative" val="1"/>
              </a:ext>
            </a:extLst>
          </p:cNvPr>
          <p:cNvGrpSpPr>
            <a:grpSpLocks noChangeAspect="1"/>
          </p:cNvGrpSpPr>
          <p:nvPr/>
        </p:nvGrpSpPr>
        <p:grpSpPr>
          <a:xfrm>
            <a:off x="7430250" y="4623851"/>
            <a:ext cx="251182" cy="251182"/>
            <a:chOff x="14158154" y="3849690"/>
            <a:chExt cx="143827" cy="143827"/>
          </a:xfrm>
        </p:grpSpPr>
        <p:sp>
          <p:nvSpPr>
            <p:cNvPr id="480" name="Frihandsfigur 20">
              <a:extLst>
                <a:ext uri="{FF2B5EF4-FFF2-40B4-BE49-F238E27FC236}">
                  <a16:creationId xmlns:a16="http://schemas.microsoft.com/office/drawing/2014/main" id="{9AA0E070-4239-DC42-1AA6-DE541F5A05A2}"/>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3" name="Frihandsfigur 21">
              <a:extLst>
                <a:ext uri="{FF2B5EF4-FFF2-40B4-BE49-F238E27FC236}">
                  <a16:creationId xmlns:a16="http://schemas.microsoft.com/office/drawing/2014/main" id="{4414D5E3-72A2-AA86-607D-2A2F11B78EA3}"/>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84" name="Rektangel 483">
            <a:extLst>
              <a:ext uri="{FF2B5EF4-FFF2-40B4-BE49-F238E27FC236}">
                <a16:creationId xmlns:a16="http://schemas.microsoft.com/office/drawing/2014/main" id="{7696D7B3-F042-5427-75C6-4953C1DF9026}"/>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85" name="Grupp 484">
            <a:extLst>
              <a:ext uri="{FF2B5EF4-FFF2-40B4-BE49-F238E27FC236}">
                <a16:creationId xmlns:a16="http://schemas.microsoft.com/office/drawing/2014/main" id="{C4116E24-3584-1061-BD22-16CAC9FD3AE0}"/>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86" name="Frihandsfigur: Form 485">
              <a:extLst>
                <a:ext uri="{FF2B5EF4-FFF2-40B4-BE49-F238E27FC236}">
                  <a16:creationId xmlns:a16="http://schemas.microsoft.com/office/drawing/2014/main" id="{69DB150F-ADC5-F0FF-DC2C-8440D6F1FF5B}"/>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87" name="Frihandsfigur: Form 486">
              <a:extLst>
                <a:ext uri="{FF2B5EF4-FFF2-40B4-BE49-F238E27FC236}">
                  <a16:creationId xmlns:a16="http://schemas.microsoft.com/office/drawing/2014/main" id="{48145C86-ABD6-3334-61F7-5536199E91CC}"/>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92" name="Frihandsfigur: Form 491">
            <a:extLst>
              <a:ext uri="{FF2B5EF4-FFF2-40B4-BE49-F238E27FC236}">
                <a16:creationId xmlns:a16="http://schemas.microsoft.com/office/drawing/2014/main" id="{7ACFD8ED-4D84-2F7D-C783-027F3C4E4908}"/>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93" name="Bild 455">
            <a:extLst>
              <a:ext uri="{FF2B5EF4-FFF2-40B4-BE49-F238E27FC236}">
                <a16:creationId xmlns:a16="http://schemas.microsoft.com/office/drawing/2014/main" id="{4B12D3C9-B0C3-E974-01DA-A1D21197C4A2}"/>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494" name="Frihandsfigur: Form 493">
              <a:extLst>
                <a:ext uri="{FF2B5EF4-FFF2-40B4-BE49-F238E27FC236}">
                  <a16:creationId xmlns:a16="http://schemas.microsoft.com/office/drawing/2014/main" id="{9338C136-EB67-EF27-A1BF-EC06FB957C18}"/>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496" name="Frihandsfigur: Form 495">
              <a:extLst>
                <a:ext uri="{FF2B5EF4-FFF2-40B4-BE49-F238E27FC236}">
                  <a16:creationId xmlns:a16="http://schemas.microsoft.com/office/drawing/2014/main" id="{23598308-7B12-4A4B-9BD4-4A3564E4305B}"/>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499" name="textruta 498">
            <a:extLst>
              <a:ext uri="{FF2B5EF4-FFF2-40B4-BE49-F238E27FC236}">
                <a16:creationId xmlns:a16="http://schemas.microsoft.com/office/drawing/2014/main" id="{574233DB-3700-D236-E53A-982BEEBD6828}"/>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500" name="Frihandsfigur: Form 499">
            <a:extLst>
              <a:ext uri="{FF2B5EF4-FFF2-40B4-BE49-F238E27FC236}">
                <a16:creationId xmlns:a16="http://schemas.microsoft.com/office/drawing/2014/main" id="{9FCA5E70-6CC9-5F5B-8B02-7C90B3D5B201}"/>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501" name="Frihandsfigur: Form 500">
            <a:extLst>
              <a:ext uri="{FF2B5EF4-FFF2-40B4-BE49-F238E27FC236}">
                <a16:creationId xmlns:a16="http://schemas.microsoft.com/office/drawing/2014/main" id="{395C4A86-DD59-1025-6BDD-54B4359E9995}"/>
              </a:ext>
              <a:ext uri="{C183D7F6-B498-43B3-948B-1728B52AA6E4}">
                <adec:decorative xmlns:adec="http://schemas.microsoft.com/office/drawing/2017/decorative" val="1"/>
              </a:ext>
            </a:extLst>
          </p:cNvPr>
          <p:cNvSpPr/>
          <p:nvPr/>
        </p:nvSpPr>
        <p:spPr>
          <a:xfrm>
            <a:off x="9716912" y="5149817"/>
            <a:ext cx="473804" cy="166116"/>
          </a:xfrm>
          <a:custGeom>
            <a:avLst/>
            <a:gdLst>
              <a:gd name="csX0" fmla="*/ 336804 w 382523"/>
              <a:gd name="csY0" fmla="*/ 0 h 134112"/>
              <a:gd name="csX1" fmla="*/ 382524 w 382523"/>
              <a:gd name="csY1" fmla="*/ 45720 h 134112"/>
              <a:gd name="csX2" fmla="*/ 382524 w 382523"/>
              <a:gd name="csY2" fmla="*/ 88392 h 134112"/>
              <a:gd name="csX3" fmla="*/ 336804 w 382523"/>
              <a:gd name="csY3" fmla="*/ 134112 h 134112"/>
              <a:gd name="csX4" fmla="*/ 45720 w 382523"/>
              <a:gd name="csY4" fmla="*/ 134112 h 134112"/>
              <a:gd name="csX5" fmla="*/ 0 w 382523"/>
              <a:gd name="csY5" fmla="*/ 88392 h 134112"/>
              <a:gd name="csX6" fmla="*/ 0 w 382523"/>
              <a:gd name="csY6" fmla="*/ 45720 h 134112"/>
              <a:gd name="csX7" fmla="*/ 45720 w 382523"/>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2523" h="134112">
                <a:moveTo>
                  <a:pt x="336804" y="0"/>
                </a:moveTo>
                <a:cubicBezTo>
                  <a:pt x="362054" y="0"/>
                  <a:pt x="382524" y="20470"/>
                  <a:pt x="382524" y="45720"/>
                </a:cubicBezTo>
                <a:lnTo>
                  <a:pt x="382524" y="88392"/>
                </a:lnTo>
                <a:cubicBezTo>
                  <a:pt x="382524" y="113642"/>
                  <a:pt x="362054" y="134112"/>
                  <a:pt x="336804"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502" name="Frihandsfigur: Form 501">
            <a:extLst>
              <a:ext uri="{FF2B5EF4-FFF2-40B4-BE49-F238E27FC236}">
                <a16:creationId xmlns:a16="http://schemas.microsoft.com/office/drawing/2014/main" id="{5081165A-11B0-57D7-3CE8-D621920BAA1A}"/>
              </a:ext>
              <a:ext uri="{C183D7F6-B498-43B3-948B-1728B52AA6E4}">
                <adec:decorative xmlns:adec="http://schemas.microsoft.com/office/drawing/2017/decorative" val="1"/>
              </a:ext>
            </a:extLst>
          </p:cNvPr>
          <p:cNvSpPr/>
          <p:nvPr/>
        </p:nvSpPr>
        <p:spPr>
          <a:xfrm>
            <a:off x="9716912" y="5149817"/>
            <a:ext cx="710709" cy="166116"/>
          </a:xfrm>
          <a:custGeom>
            <a:avLst/>
            <a:gdLst>
              <a:gd name="csX0" fmla="*/ 528066 w 573786"/>
              <a:gd name="csY0" fmla="*/ 0 h 134112"/>
              <a:gd name="csX1" fmla="*/ 573786 w 573786"/>
              <a:gd name="csY1" fmla="*/ 45720 h 134112"/>
              <a:gd name="csX2" fmla="*/ 573786 w 573786"/>
              <a:gd name="csY2" fmla="*/ 88392 h 134112"/>
              <a:gd name="csX3" fmla="*/ 528066 w 573786"/>
              <a:gd name="csY3" fmla="*/ 134112 h 134112"/>
              <a:gd name="csX4" fmla="*/ 45720 w 573786"/>
              <a:gd name="csY4" fmla="*/ 134112 h 134112"/>
              <a:gd name="csX5" fmla="*/ 0 w 573786"/>
              <a:gd name="csY5" fmla="*/ 88392 h 134112"/>
              <a:gd name="csX6" fmla="*/ 0 w 573786"/>
              <a:gd name="csY6" fmla="*/ 45720 h 134112"/>
              <a:gd name="csX7" fmla="*/ 45720 w 573786"/>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73786" h="134112">
                <a:moveTo>
                  <a:pt x="528066" y="0"/>
                </a:moveTo>
                <a:cubicBezTo>
                  <a:pt x="553316" y="0"/>
                  <a:pt x="573786" y="20470"/>
                  <a:pt x="573786" y="45720"/>
                </a:cubicBezTo>
                <a:lnTo>
                  <a:pt x="573786" y="88392"/>
                </a:lnTo>
                <a:cubicBezTo>
                  <a:pt x="573786" y="113642"/>
                  <a:pt x="553316" y="134112"/>
                  <a:pt x="528066"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600138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8156683" y="4190914"/>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ruta 462">
            <a:extLst>
              <a:ext uri="{FF2B5EF4-FFF2-40B4-BE49-F238E27FC236}">
                <a16:creationId xmlns:a16="http://schemas.microsoft.com/office/drawing/2014/main" id="{D754050D-A313-FC3C-27C9-EB7E09C94CB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8" name="textruta 447">
            <a:extLst>
              <a:ext uri="{FF2B5EF4-FFF2-40B4-BE49-F238E27FC236}">
                <a16:creationId xmlns:a16="http://schemas.microsoft.com/office/drawing/2014/main" id="{5FB3761C-438D-7A68-4D6F-591441647B11}"/>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1" name="textruta 470">
            <a:extLst>
              <a:ext uri="{FF2B5EF4-FFF2-40B4-BE49-F238E27FC236}">
                <a16:creationId xmlns:a16="http://schemas.microsoft.com/office/drawing/2014/main" id="{8804E52E-F7C4-3895-7A2A-164327F69563}"/>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5" name="textruta 464">
            <a:extLst>
              <a:ext uri="{FF2B5EF4-FFF2-40B4-BE49-F238E27FC236}">
                <a16:creationId xmlns:a16="http://schemas.microsoft.com/office/drawing/2014/main" id="{69BDE278-3EEC-2B06-75C3-9146820950A1}"/>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0" name="Frihandsfigur: Form 479">
            <a:extLst>
              <a:ext uri="{FF2B5EF4-FFF2-40B4-BE49-F238E27FC236}">
                <a16:creationId xmlns:a16="http://schemas.microsoft.com/office/drawing/2014/main" id="{070BF989-EF6B-C545-3307-E64C3F350C29}"/>
              </a:ext>
            </a:extLst>
          </p:cNvPr>
          <p:cNvSpPr/>
          <p:nvPr/>
        </p:nvSpPr>
        <p:spPr>
          <a:xfrm>
            <a:off x="6035900" y="1375585"/>
            <a:ext cx="2595943" cy="1677602"/>
          </a:xfrm>
          <a:custGeom>
            <a:avLst/>
            <a:gdLst>
              <a:gd name="csX0" fmla="*/ 2563558 w 2595943"/>
              <a:gd name="csY0" fmla="*/ 1368742 h 1677602"/>
              <a:gd name="csX1" fmla="*/ 582359 w 2595943"/>
              <a:gd name="csY1" fmla="*/ 1368742 h 1677602"/>
              <a:gd name="csX2" fmla="*/ 552260 w 2595943"/>
              <a:gd name="csY2" fmla="*/ 1389698 h 1677602"/>
              <a:gd name="csX3" fmla="*/ 446056 w 2595943"/>
              <a:gd name="csY3" fmla="*/ 1656684 h 1677602"/>
              <a:gd name="csX4" fmla="*/ 385858 w 2595943"/>
              <a:gd name="csY4" fmla="*/ 1656874 h 1677602"/>
              <a:gd name="csX5" fmla="*/ 277273 w 2595943"/>
              <a:gd name="csY5" fmla="*/ 1389412 h 1677602"/>
              <a:gd name="csX6" fmla="*/ 247174 w 2595943"/>
              <a:gd name="csY6" fmla="*/ 1368647 h 1677602"/>
              <a:gd name="csX7" fmla="*/ 32576 w 2595943"/>
              <a:gd name="csY7" fmla="*/ 1368647 h 1677602"/>
              <a:gd name="csX8" fmla="*/ 0 w 2595943"/>
              <a:gd name="csY8" fmla="*/ 1334643 h 1677602"/>
              <a:gd name="csX9" fmla="*/ 0 w 2595943"/>
              <a:gd name="csY9" fmla="*/ 34004 h 1677602"/>
              <a:gd name="csX10" fmla="*/ 32576 w 2595943"/>
              <a:gd name="csY10" fmla="*/ 0 h 1677602"/>
              <a:gd name="csX11" fmla="*/ 2563368 w 2595943"/>
              <a:gd name="csY11" fmla="*/ 0 h 1677602"/>
              <a:gd name="csX12" fmla="*/ 2595944 w 2595943"/>
              <a:gd name="csY12" fmla="*/ 34004 h 1677602"/>
              <a:gd name="csX13" fmla="*/ 2595944 w 2595943"/>
              <a:gd name="csY13" fmla="*/ 1334738 h 1677602"/>
              <a:gd name="csX14" fmla="*/ 2563368 w 2595943"/>
              <a:gd name="csY14" fmla="*/ 1368742 h 1677602"/>
              <a:gd name="csX15" fmla="*/ 2563368 w 2595943"/>
              <a:gd name="csY15" fmla="*/ 1368742 h 16776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5943" h="1677602">
                <a:moveTo>
                  <a:pt x="2563558" y="1368742"/>
                </a:moveTo>
                <a:lnTo>
                  <a:pt x="582359" y="1368742"/>
                </a:lnTo>
                <a:cubicBezTo>
                  <a:pt x="569214" y="1368742"/>
                  <a:pt x="557308" y="1376934"/>
                  <a:pt x="552260" y="1389698"/>
                </a:cubicBezTo>
                <a:lnTo>
                  <a:pt x="446056" y="1656684"/>
                </a:lnTo>
                <a:cubicBezTo>
                  <a:pt x="435007" y="1684496"/>
                  <a:pt x="397193" y="1684592"/>
                  <a:pt x="385858" y="1656874"/>
                </a:cubicBezTo>
                <a:lnTo>
                  <a:pt x="277273" y="1389412"/>
                </a:lnTo>
                <a:cubicBezTo>
                  <a:pt x="272225" y="1376839"/>
                  <a:pt x="260318" y="1368647"/>
                  <a:pt x="247174" y="1368647"/>
                </a:cubicBezTo>
                <a:lnTo>
                  <a:pt x="32576" y="1368647"/>
                </a:lnTo>
                <a:cubicBezTo>
                  <a:pt x="14573" y="1368647"/>
                  <a:pt x="0" y="1353407"/>
                  <a:pt x="0" y="1334643"/>
                </a:cubicBezTo>
                <a:lnTo>
                  <a:pt x="0" y="34004"/>
                </a:lnTo>
                <a:cubicBezTo>
                  <a:pt x="0" y="15240"/>
                  <a:pt x="14573" y="0"/>
                  <a:pt x="32576" y="0"/>
                </a:cubicBezTo>
                <a:lnTo>
                  <a:pt x="2563368" y="0"/>
                </a:lnTo>
                <a:cubicBezTo>
                  <a:pt x="2581370" y="0"/>
                  <a:pt x="2595944" y="15240"/>
                  <a:pt x="2595944" y="34004"/>
                </a:cubicBezTo>
                <a:lnTo>
                  <a:pt x="2595944" y="1334738"/>
                </a:lnTo>
                <a:cubicBezTo>
                  <a:pt x="2595944" y="1353503"/>
                  <a:pt x="2581370" y="1368742"/>
                  <a:pt x="2563368" y="1368742"/>
                </a:cubicBezTo>
                <a:lnTo>
                  <a:pt x="2563368" y="1368742"/>
                </a:lnTo>
                <a:close/>
              </a:path>
            </a:pathLst>
          </a:custGeom>
          <a:solidFill>
            <a:srgbClr val="F5DCCF"/>
          </a:solidFill>
          <a:ln w="12700" cap="flat">
            <a:solidFill>
              <a:schemeClr val="accent3">
                <a:lumMod val="75000"/>
              </a:schemeClr>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Bearbeta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B bearbetar insamlad information innan den rapporteras. Informations-</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mängden i systemet ökar.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510" name="Rektangel 509">
            <a:extLst>
              <a:ext uri="{FF2B5EF4-FFF2-40B4-BE49-F238E27FC236}">
                <a16:creationId xmlns:a16="http://schemas.microsoft.com/office/drawing/2014/main" id="{6E409DC5-BEB0-0AD8-4348-207F6E2DED26}"/>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511" name="Grupp 510">
            <a:extLst>
              <a:ext uri="{FF2B5EF4-FFF2-40B4-BE49-F238E27FC236}">
                <a16:creationId xmlns:a16="http://schemas.microsoft.com/office/drawing/2014/main" id="{3233E252-F72A-828B-2901-CF383428032E}"/>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71" name="Frihandsfigur: Form 70">
              <a:extLst>
                <a:ext uri="{FF2B5EF4-FFF2-40B4-BE49-F238E27FC236}">
                  <a16:creationId xmlns:a16="http://schemas.microsoft.com/office/drawing/2014/main" id="{2D55CB67-7738-38F5-6F23-65F9EE2B532E}"/>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73" name="Frihandsfigur: Form 72">
              <a:extLst>
                <a:ext uri="{FF2B5EF4-FFF2-40B4-BE49-F238E27FC236}">
                  <a16:creationId xmlns:a16="http://schemas.microsoft.com/office/drawing/2014/main" id="{030888E6-8454-226E-3E21-5A227A97711E}"/>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74" name="Frihandsfigur: Form 73">
            <a:extLst>
              <a:ext uri="{FF2B5EF4-FFF2-40B4-BE49-F238E27FC236}">
                <a16:creationId xmlns:a16="http://schemas.microsoft.com/office/drawing/2014/main" id="{5D44C5E4-9C37-909F-67FA-5C8918072793}"/>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76" name="Bild 455">
            <a:extLst>
              <a:ext uri="{FF2B5EF4-FFF2-40B4-BE49-F238E27FC236}">
                <a16:creationId xmlns:a16="http://schemas.microsoft.com/office/drawing/2014/main" id="{605883B0-23FB-1B6B-63E5-0D6D6A8F14FB}"/>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80" name="Frihandsfigur: Form 79">
              <a:extLst>
                <a:ext uri="{FF2B5EF4-FFF2-40B4-BE49-F238E27FC236}">
                  <a16:creationId xmlns:a16="http://schemas.microsoft.com/office/drawing/2014/main" id="{F5F012E5-D3BC-E1BF-C006-37B0EF2FA7FD}"/>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82" name="Frihandsfigur: Form 81">
              <a:extLst>
                <a:ext uri="{FF2B5EF4-FFF2-40B4-BE49-F238E27FC236}">
                  <a16:creationId xmlns:a16="http://schemas.microsoft.com/office/drawing/2014/main" id="{2EFD7CE8-5A60-3A60-2EF0-851C6122F4B0}"/>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83" name="textruta 82">
            <a:extLst>
              <a:ext uri="{FF2B5EF4-FFF2-40B4-BE49-F238E27FC236}">
                <a16:creationId xmlns:a16="http://schemas.microsoft.com/office/drawing/2014/main" id="{386E2A92-0910-738A-8639-34E8D9391829}"/>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85" name="Frihandsfigur: Form 84">
            <a:extLst>
              <a:ext uri="{FF2B5EF4-FFF2-40B4-BE49-F238E27FC236}">
                <a16:creationId xmlns:a16="http://schemas.microsoft.com/office/drawing/2014/main" id="{D3A6FB4A-BFAF-8CA8-A9DA-2BFE4E871725}"/>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89" name="Frihandsfigur: Form 88">
            <a:extLst>
              <a:ext uri="{FF2B5EF4-FFF2-40B4-BE49-F238E27FC236}">
                <a16:creationId xmlns:a16="http://schemas.microsoft.com/office/drawing/2014/main" id="{B4C43AD1-8075-C49E-4963-427270711123}"/>
              </a:ext>
              <a:ext uri="{C183D7F6-B498-43B3-948B-1728B52AA6E4}">
                <adec:decorative xmlns:adec="http://schemas.microsoft.com/office/drawing/2017/decorative" val="1"/>
              </a:ext>
            </a:extLst>
          </p:cNvPr>
          <p:cNvSpPr/>
          <p:nvPr/>
        </p:nvSpPr>
        <p:spPr>
          <a:xfrm>
            <a:off x="9716912" y="5149817"/>
            <a:ext cx="473804" cy="166116"/>
          </a:xfrm>
          <a:custGeom>
            <a:avLst/>
            <a:gdLst>
              <a:gd name="csX0" fmla="*/ 336804 w 382523"/>
              <a:gd name="csY0" fmla="*/ 0 h 134112"/>
              <a:gd name="csX1" fmla="*/ 382524 w 382523"/>
              <a:gd name="csY1" fmla="*/ 45720 h 134112"/>
              <a:gd name="csX2" fmla="*/ 382524 w 382523"/>
              <a:gd name="csY2" fmla="*/ 88392 h 134112"/>
              <a:gd name="csX3" fmla="*/ 336804 w 382523"/>
              <a:gd name="csY3" fmla="*/ 134112 h 134112"/>
              <a:gd name="csX4" fmla="*/ 45720 w 382523"/>
              <a:gd name="csY4" fmla="*/ 134112 h 134112"/>
              <a:gd name="csX5" fmla="*/ 0 w 382523"/>
              <a:gd name="csY5" fmla="*/ 88392 h 134112"/>
              <a:gd name="csX6" fmla="*/ 0 w 382523"/>
              <a:gd name="csY6" fmla="*/ 45720 h 134112"/>
              <a:gd name="csX7" fmla="*/ 45720 w 382523"/>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2523" h="134112">
                <a:moveTo>
                  <a:pt x="336804" y="0"/>
                </a:moveTo>
                <a:cubicBezTo>
                  <a:pt x="362054" y="0"/>
                  <a:pt x="382524" y="20470"/>
                  <a:pt x="382524" y="45720"/>
                </a:cubicBezTo>
                <a:lnTo>
                  <a:pt x="382524" y="88392"/>
                </a:lnTo>
                <a:cubicBezTo>
                  <a:pt x="382524" y="113642"/>
                  <a:pt x="362054" y="134112"/>
                  <a:pt x="336804"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91" name="Frihandsfigur: Form 90">
            <a:extLst>
              <a:ext uri="{FF2B5EF4-FFF2-40B4-BE49-F238E27FC236}">
                <a16:creationId xmlns:a16="http://schemas.microsoft.com/office/drawing/2014/main" id="{0D71FCB2-CF86-345E-573A-F5956830BFA8}"/>
              </a:ext>
              <a:ext uri="{C183D7F6-B498-43B3-948B-1728B52AA6E4}">
                <adec:decorative xmlns:adec="http://schemas.microsoft.com/office/drawing/2017/decorative" val="1"/>
              </a:ext>
            </a:extLst>
          </p:cNvPr>
          <p:cNvSpPr/>
          <p:nvPr/>
        </p:nvSpPr>
        <p:spPr>
          <a:xfrm>
            <a:off x="9716912" y="5149817"/>
            <a:ext cx="710709" cy="166116"/>
          </a:xfrm>
          <a:custGeom>
            <a:avLst/>
            <a:gdLst>
              <a:gd name="csX0" fmla="*/ 528066 w 573786"/>
              <a:gd name="csY0" fmla="*/ 0 h 134112"/>
              <a:gd name="csX1" fmla="*/ 573786 w 573786"/>
              <a:gd name="csY1" fmla="*/ 45720 h 134112"/>
              <a:gd name="csX2" fmla="*/ 573786 w 573786"/>
              <a:gd name="csY2" fmla="*/ 88392 h 134112"/>
              <a:gd name="csX3" fmla="*/ 528066 w 573786"/>
              <a:gd name="csY3" fmla="*/ 134112 h 134112"/>
              <a:gd name="csX4" fmla="*/ 45720 w 573786"/>
              <a:gd name="csY4" fmla="*/ 134112 h 134112"/>
              <a:gd name="csX5" fmla="*/ 0 w 573786"/>
              <a:gd name="csY5" fmla="*/ 88392 h 134112"/>
              <a:gd name="csX6" fmla="*/ 0 w 573786"/>
              <a:gd name="csY6" fmla="*/ 45720 h 134112"/>
              <a:gd name="csX7" fmla="*/ 45720 w 573786"/>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73786" h="134112">
                <a:moveTo>
                  <a:pt x="528066" y="0"/>
                </a:moveTo>
                <a:cubicBezTo>
                  <a:pt x="553316" y="0"/>
                  <a:pt x="573786" y="20470"/>
                  <a:pt x="573786" y="45720"/>
                </a:cubicBezTo>
                <a:lnTo>
                  <a:pt x="573786" y="88392"/>
                </a:lnTo>
                <a:cubicBezTo>
                  <a:pt x="573786" y="113642"/>
                  <a:pt x="553316" y="134112"/>
                  <a:pt x="528066"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92" name="Frihandsfigur: Form 91">
            <a:extLst>
              <a:ext uri="{FF2B5EF4-FFF2-40B4-BE49-F238E27FC236}">
                <a16:creationId xmlns:a16="http://schemas.microsoft.com/office/drawing/2014/main" id="{F4B5DB14-493C-2B15-2526-CC620745382B}"/>
              </a:ext>
              <a:ext uri="{C183D7F6-B498-43B3-948B-1728B52AA6E4}">
                <adec:decorative xmlns:adec="http://schemas.microsoft.com/office/drawing/2017/decorative" val="1"/>
              </a:ext>
            </a:extLst>
          </p:cNvPr>
          <p:cNvSpPr/>
          <p:nvPr/>
        </p:nvSpPr>
        <p:spPr>
          <a:xfrm>
            <a:off x="9716912" y="5149817"/>
            <a:ext cx="947610" cy="166116"/>
          </a:xfrm>
          <a:custGeom>
            <a:avLst/>
            <a:gdLst>
              <a:gd name="csX0" fmla="*/ 719328 w 765047"/>
              <a:gd name="csY0" fmla="*/ 0 h 134112"/>
              <a:gd name="csX1" fmla="*/ 765048 w 765047"/>
              <a:gd name="csY1" fmla="*/ 45720 h 134112"/>
              <a:gd name="csX2" fmla="*/ 765048 w 765047"/>
              <a:gd name="csY2" fmla="*/ 88392 h 134112"/>
              <a:gd name="csX3" fmla="*/ 719328 w 765047"/>
              <a:gd name="csY3" fmla="*/ 134112 h 134112"/>
              <a:gd name="csX4" fmla="*/ 45720 w 765047"/>
              <a:gd name="csY4" fmla="*/ 134112 h 134112"/>
              <a:gd name="csX5" fmla="*/ 0 w 765047"/>
              <a:gd name="csY5" fmla="*/ 88392 h 134112"/>
              <a:gd name="csX6" fmla="*/ 0 w 765047"/>
              <a:gd name="csY6" fmla="*/ 45720 h 134112"/>
              <a:gd name="csX7" fmla="*/ 45720 w 765047"/>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65047" h="134112">
                <a:moveTo>
                  <a:pt x="719328" y="0"/>
                </a:moveTo>
                <a:cubicBezTo>
                  <a:pt x="744578" y="0"/>
                  <a:pt x="765048" y="20470"/>
                  <a:pt x="765048" y="45720"/>
                </a:cubicBezTo>
                <a:lnTo>
                  <a:pt x="765048" y="88392"/>
                </a:lnTo>
                <a:cubicBezTo>
                  <a:pt x="765048" y="113642"/>
                  <a:pt x="744578" y="134112"/>
                  <a:pt x="719328"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1592612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8880583" y="3783535"/>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ruta 462">
            <a:extLst>
              <a:ext uri="{FF2B5EF4-FFF2-40B4-BE49-F238E27FC236}">
                <a16:creationId xmlns:a16="http://schemas.microsoft.com/office/drawing/2014/main" id="{D754050D-A313-FC3C-27C9-EB7E09C94CB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8" name="textruta 447">
            <a:extLst>
              <a:ext uri="{FF2B5EF4-FFF2-40B4-BE49-F238E27FC236}">
                <a16:creationId xmlns:a16="http://schemas.microsoft.com/office/drawing/2014/main" id="{5FB3761C-438D-7A68-4D6F-591441647B11}"/>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1" name="textruta 470">
            <a:extLst>
              <a:ext uri="{FF2B5EF4-FFF2-40B4-BE49-F238E27FC236}">
                <a16:creationId xmlns:a16="http://schemas.microsoft.com/office/drawing/2014/main" id="{8804E52E-F7C4-3895-7A2A-164327F69563}"/>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5" name="textruta 464">
            <a:extLst>
              <a:ext uri="{FF2B5EF4-FFF2-40B4-BE49-F238E27FC236}">
                <a16:creationId xmlns:a16="http://schemas.microsoft.com/office/drawing/2014/main" id="{69BDE278-3EEC-2B06-75C3-9146820950A1}"/>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mj-lt"/>
                <a:ea typeface="+mn-ea"/>
                <a:cs typeface="+mn-cs"/>
              </a:rPr>
              <a:t>Bearbeta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4" name="textruta 483">
            <a:extLst>
              <a:ext uri="{FF2B5EF4-FFF2-40B4-BE49-F238E27FC236}">
                <a16:creationId xmlns:a16="http://schemas.microsoft.com/office/drawing/2014/main" id="{9924C505-54EC-DAA4-A619-0012ED4D454D}"/>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7" name="Frihandsfigur: Form 486">
            <a:extLst>
              <a:ext uri="{FF2B5EF4-FFF2-40B4-BE49-F238E27FC236}">
                <a16:creationId xmlns:a16="http://schemas.microsoft.com/office/drawing/2014/main" id="{430A4296-7628-7AA1-416D-47D5AD5805F8}"/>
              </a:ext>
            </a:extLst>
          </p:cNvPr>
          <p:cNvSpPr/>
          <p:nvPr/>
        </p:nvSpPr>
        <p:spPr>
          <a:xfrm>
            <a:off x="6748269" y="795145"/>
            <a:ext cx="2595943" cy="1849052"/>
          </a:xfrm>
          <a:custGeom>
            <a:avLst/>
            <a:gdLst>
              <a:gd name="csX0" fmla="*/ 2563559 w 2595943"/>
              <a:gd name="csY0" fmla="*/ 1540193 h 1849052"/>
              <a:gd name="csX1" fmla="*/ 582358 w 2595943"/>
              <a:gd name="csY1" fmla="*/ 1540193 h 1849052"/>
              <a:gd name="csX2" fmla="*/ 552259 w 2595943"/>
              <a:gd name="csY2" fmla="*/ 1561148 h 1849052"/>
              <a:gd name="csX3" fmla="*/ 446056 w 2595943"/>
              <a:gd name="csY3" fmla="*/ 1828133 h 1849052"/>
              <a:gd name="csX4" fmla="*/ 385858 w 2595943"/>
              <a:gd name="csY4" fmla="*/ 1828324 h 1849052"/>
              <a:gd name="csX5" fmla="*/ 277273 w 2595943"/>
              <a:gd name="csY5" fmla="*/ 1560862 h 1849052"/>
              <a:gd name="csX6" fmla="*/ 247174 w 2595943"/>
              <a:gd name="csY6" fmla="*/ 1540097 h 1849052"/>
              <a:gd name="csX7" fmla="*/ 32575 w 2595943"/>
              <a:gd name="csY7" fmla="*/ 1540097 h 1849052"/>
              <a:gd name="csX8" fmla="*/ 0 w 2595943"/>
              <a:gd name="csY8" fmla="*/ 1506093 h 1849052"/>
              <a:gd name="csX9" fmla="*/ 0 w 2595943"/>
              <a:gd name="csY9" fmla="*/ 34004 h 1849052"/>
              <a:gd name="csX10" fmla="*/ 32575 w 2595943"/>
              <a:gd name="csY10" fmla="*/ 0 h 1849052"/>
              <a:gd name="csX11" fmla="*/ 2563368 w 2595943"/>
              <a:gd name="csY11" fmla="*/ 0 h 1849052"/>
              <a:gd name="csX12" fmla="*/ 2595943 w 2595943"/>
              <a:gd name="csY12" fmla="*/ 34004 h 1849052"/>
              <a:gd name="csX13" fmla="*/ 2595943 w 2595943"/>
              <a:gd name="csY13" fmla="*/ 1506188 h 1849052"/>
              <a:gd name="csX14" fmla="*/ 2563368 w 2595943"/>
              <a:gd name="csY14" fmla="*/ 1540193 h 1849052"/>
              <a:gd name="csX15" fmla="*/ 2563368 w 2595943"/>
              <a:gd name="csY15" fmla="*/ 1540193 h 18490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5943" h="1849052">
                <a:moveTo>
                  <a:pt x="2563559" y="1540193"/>
                </a:moveTo>
                <a:lnTo>
                  <a:pt x="582358" y="1540193"/>
                </a:lnTo>
                <a:cubicBezTo>
                  <a:pt x="569214" y="1540193"/>
                  <a:pt x="557308" y="1548384"/>
                  <a:pt x="552259" y="1561148"/>
                </a:cubicBezTo>
                <a:lnTo>
                  <a:pt x="446056" y="1828133"/>
                </a:lnTo>
                <a:cubicBezTo>
                  <a:pt x="435007" y="1855946"/>
                  <a:pt x="397192" y="1856042"/>
                  <a:pt x="385858" y="1828324"/>
                </a:cubicBezTo>
                <a:lnTo>
                  <a:pt x="277273" y="1560862"/>
                </a:lnTo>
                <a:cubicBezTo>
                  <a:pt x="272224" y="1548289"/>
                  <a:pt x="260318" y="1540097"/>
                  <a:pt x="247174" y="1540097"/>
                </a:cubicBezTo>
                <a:lnTo>
                  <a:pt x="32575" y="1540097"/>
                </a:lnTo>
                <a:cubicBezTo>
                  <a:pt x="14573" y="1540097"/>
                  <a:pt x="0" y="1524857"/>
                  <a:pt x="0" y="1506093"/>
                </a:cubicBezTo>
                <a:lnTo>
                  <a:pt x="0" y="34004"/>
                </a:lnTo>
                <a:cubicBezTo>
                  <a:pt x="0" y="15240"/>
                  <a:pt x="14573" y="0"/>
                  <a:pt x="32575" y="0"/>
                </a:cubicBezTo>
                <a:lnTo>
                  <a:pt x="2563368" y="0"/>
                </a:lnTo>
                <a:cubicBezTo>
                  <a:pt x="2581370" y="0"/>
                  <a:pt x="2595943" y="15240"/>
                  <a:pt x="2595943" y="34004"/>
                </a:cubicBezTo>
                <a:lnTo>
                  <a:pt x="2595943" y="1506188"/>
                </a:lnTo>
                <a:cubicBezTo>
                  <a:pt x="2595943" y="1524953"/>
                  <a:pt x="2581370" y="1540193"/>
                  <a:pt x="2563368" y="1540193"/>
                </a:cubicBezTo>
                <a:lnTo>
                  <a:pt x="2563368" y="1540193"/>
                </a:lnTo>
                <a:close/>
              </a:path>
            </a:pathLst>
          </a:custGeom>
          <a:solidFill>
            <a:srgbClr val="F5DCCF"/>
          </a:solidFill>
          <a:ln w="12700" cap="flat">
            <a:solidFill>
              <a:schemeClr val="accent3">
                <a:lumMod val="75000"/>
              </a:schemeClr>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Rapportera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När bearbetningen är klar rapporterar Aktör B på överenskommet sätt. Informationsmängden ökar </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då informationen sprids.</a:t>
            </a:r>
          </a:p>
        </p:txBody>
      </p:sp>
      <p:sp>
        <p:nvSpPr>
          <p:cNvPr id="73" name="Rektangel 72">
            <a:extLst>
              <a:ext uri="{FF2B5EF4-FFF2-40B4-BE49-F238E27FC236}">
                <a16:creationId xmlns:a16="http://schemas.microsoft.com/office/drawing/2014/main" id="{6B41F40D-E77C-8AC2-3C89-74E39A8D0105}"/>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74" name="Grupp 73">
            <a:extLst>
              <a:ext uri="{FF2B5EF4-FFF2-40B4-BE49-F238E27FC236}">
                <a16:creationId xmlns:a16="http://schemas.microsoft.com/office/drawing/2014/main" id="{F86F5B7D-931B-034E-48AA-EFA5DDC0DBA6}"/>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76" name="Frihandsfigur: Form 75">
              <a:extLst>
                <a:ext uri="{FF2B5EF4-FFF2-40B4-BE49-F238E27FC236}">
                  <a16:creationId xmlns:a16="http://schemas.microsoft.com/office/drawing/2014/main" id="{C25B4AD4-0E73-067C-9054-4193AF7D710C}"/>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80" name="Frihandsfigur: Form 79">
              <a:extLst>
                <a:ext uri="{FF2B5EF4-FFF2-40B4-BE49-F238E27FC236}">
                  <a16:creationId xmlns:a16="http://schemas.microsoft.com/office/drawing/2014/main" id="{B82952F5-390F-ECF2-83E2-DF7072FABE43}"/>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82" name="Frihandsfigur: Form 81">
            <a:extLst>
              <a:ext uri="{FF2B5EF4-FFF2-40B4-BE49-F238E27FC236}">
                <a16:creationId xmlns:a16="http://schemas.microsoft.com/office/drawing/2014/main" id="{6DD0BA71-4203-065B-0A3E-0FF5B1A1BE03}"/>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83" name="Bild 455">
            <a:extLst>
              <a:ext uri="{FF2B5EF4-FFF2-40B4-BE49-F238E27FC236}">
                <a16:creationId xmlns:a16="http://schemas.microsoft.com/office/drawing/2014/main" id="{0C433B8E-25B9-527B-9C9D-97B4AD9C9A8B}"/>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85" name="Frihandsfigur: Form 84">
              <a:extLst>
                <a:ext uri="{FF2B5EF4-FFF2-40B4-BE49-F238E27FC236}">
                  <a16:creationId xmlns:a16="http://schemas.microsoft.com/office/drawing/2014/main" id="{F57693E4-D219-50F8-F45B-E5824B28639F}"/>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89" name="Frihandsfigur: Form 88">
              <a:extLst>
                <a:ext uri="{FF2B5EF4-FFF2-40B4-BE49-F238E27FC236}">
                  <a16:creationId xmlns:a16="http://schemas.microsoft.com/office/drawing/2014/main" id="{C1774A7B-B960-E44D-B7C1-5CC9F7A23DE3}"/>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91" name="textruta 90">
            <a:extLst>
              <a:ext uri="{FF2B5EF4-FFF2-40B4-BE49-F238E27FC236}">
                <a16:creationId xmlns:a16="http://schemas.microsoft.com/office/drawing/2014/main" id="{AA895F26-5EA5-81CC-5D60-EECDC011919C}"/>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92" name="Frihandsfigur: Form 91">
            <a:extLst>
              <a:ext uri="{FF2B5EF4-FFF2-40B4-BE49-F238E27FC236}">
                <a16:creationId xmlns:a16="http://schemas.microsoft.com/office/drawing/2014/main" id="{98CD4C78-59EA-ABC0-309C-2A89BD254E39}"/>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94" name="Frihandsfigur: Form 93">
            <a:extLst>
              <a:ext uri="{FF2B5EF4-FFF2-40B4-BE49-F238E27FC236}">
                <a16:creationId xmlns:a16="http://schemas.microsoft.com/office/drawing/2014/main" id="{907CC542-58F9-B5F1-4654-59B5C156F067}"/>
              </a:ext>
              <a:ext uri="{C183D7F6-B498-43B3-948B-1728B52AA6E4}">
                <adec:decorative xmlns:adec="http://schemas.microsoft.com/office/drawing/2017/decorative" val="1"/>
              </a:ext>
            </a:extLst>
          </p:cNvPr>
          <p:cNvSpPr/>
          <p:nvPr/>
        </p:nvSpPr>
        <p:spPr>
          <a:xfrm>
            <a:off x="9716912" y="5149817"/>
            <a:ext cx="473804" cy="166116"/>
          </a:xfrm>
          <a:custGeom>
            <a:avLst/>
            <a:gdLst>
              <a:gd name="csX0" fmla="*/ 336804 w 382523"/>
              <a:gd name="csY0" fmla="*/ 0 h 134112"/>
              <a:gd name="csX1" fmla="*/ 382524 w 382523"/>
              <a:gd name="csY1" fmla="*/ 45720 h 134112"/>
              <a:gd name="csX2" fmla="*/ 382524 w 382523"/>
              <a:gd name="csY2" fmla="*/ 88392 h 134112"/>
              <a:gd name="csX3" fmla="*/ 336804 w 382523"/>
              <a:gd name="csY3" fmla="*/ 134112 h 134112"/>
              <a:gd name="csX4" fmla="*/ 45720 w 382523"/>
              <a:gd name="csY4" fmla="*/ 134112 h 134112"/>
              <a:gd name="csX5" fmla="*/ 0 w 382523"/>
              <a:gd name="csY5" fmla="*/ 88392 h 134112"/>
              <a:gd name="csX6" fmla="*/ 0 w 382523"/>
              <a:gd name="csY6" fmla="*/ 45720 h 134112"/>
              <a:gd name="csX7" fmla="*/ 45720 w 382523"/>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2523" h="134112">
                <a:moveTo>
                  <a:pt x="336804" y="0"/>
                </a:moveTo>
                <a:cubicBezTo>
                  <a:pt x="362054" y="0"/>
                  <a:pt x="382524" y="20470"/>
                  <a:pt x="382524" y="45720"/>
                </a:cubicBezTo>
                <a:lnTo>
                  <a:pt x="382524" y="88392"/>
                </a:lnTo>
                <a:cubicBezTo>
                  <a:pt x="382524" y="113642"/>
                  <a:pt x="362054" y="134112"/>
                  <a:pt x="336804"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98" name="Frihandsfigur: Form 97">
            <a:extLst>
              <a:ext uri="{FF2B5EF4-FFF2-40B4-BE49-F238E27FC236}">
                <a16:creationId xmlns:a16="http://schemas.microsoft.com/office/drawing/2014/main" id="{536517F6-0F44-FCB9-C72B-1A5F60F84C77}"/>
              </a:ext>
              <a:ext uri="{C183D7F6-B498-43B3-948B-1728B52AA6E4}">
                <adec:decorative xmlns:adec="http://schemas.microsoft.com/office/drawing/2017/decorative" val="1"/>
              </a:ext>
            </a:extLst>
          </p:cNvPr>
          <p:cNvSpPr/>
          <p:nvPr/>
        </p:nvSpPr>
        <p:spPr>
          <a:xfrm>
            <a:off x="9716912" y="5149817"/>
            <a:ext cx="710709" cy="166116"/>
          </a:xfrm>
          <a:custGeom>
            <a:avLst/>
            <a:gdLst>
              <a:gd name="csX0" fmla="*/ 528066 w 573786"/>
              <a:gd name="csY0" fmla="*/ 0 h 134112"/>
              <a:gd name="csX1" fmla="*/ 573786 w 573786"/>
              <a:gd name="csY1" fmla="*/ 45720 h 134112"/>
              <a:gd name="csX2" fmla="*/ 573786 w 573786"/>
              <a:gd name="csY2" fmla="*/ 88392 h 134112"/>
              <a:gd name="csX3" fmla="*/ 528066 w 573786"/>
              <a:gd name="csY3" fmla="*/ 134112 h 134112"/>
              <a:gd name="csX4" fmla="*/ 45720 w 573786"/>
              <a:gd name="csY4" fmla="*/ 134112 h 134112"/>
              <a:gd name="csX5" fmla="*/ 0 w 573786"/>
              <a:gd name="csY5" fmla="*/ 88392 h 134112"/>
              <a:gd name="csX6" fmla="*/ 0 w 573786"/>
              <a:gd name="csY6" fmla="*/ 45720 h 134112"/>
              <a:gd name="csX7" fmla="*/ 45720 w 573786"/>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73786" h="134112">
                <a:moveTo>
                  <a:pt x="528066" y="0"/>
                </a:moveTo>
                <a:cubicBezTo>
                  <a:pt x="553316" y="0"/>
                  <a:pt x="573786" y="20470"/>
                  <a:pt x="573786" y="45720"/>
                </a:cubicBezTo>
                <a:lnTo>
                  <a:pt x="573786" y="88392"/>
                </a:lnTo>
                <a:cubicBezTo>
                  <a:pt x="573786" y="113642"/>
                  <a:pt x="553316" y="134112"/>
                  <a:pt x="528066"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00" name="Frihandsfigur: Form 99">
            <a:extLst>
              <a:ext uri="{FF2B5EF4-FFF2-40B4-BE49-F238E27FC236}">
                <a16:creationId xmlns:a16="http://schemas.microsoft.com/office/drawing/2014/main" id="{EA3B3A2A-39A0-5E34-1A63-926F19FE70F6}"/>
              </a:ext>
              <a:ext uri="{C183D7F6-B498-43B3-948B-1728B52AA6E4}">
                <adec:decorative xmlns:adec="http://schemas.microsoft.com/office/drawing/2017/decorative" val="1"/>
              </a:ext>
            </a:extLst>
          </p:cNvPr>
          <p:cNvSpPr/>
          <p:nvPr/>
        </p:nvSpPr>
        <p:spPr>
          <a:xfrm>
            <a:off x="9716912" y="5149817"/>
            <a:ext cx="947610" cy="166116"/>
          </a:xfrm>
          <a:custGeom>
            <a:avLst/>
            <a:gdLst>
              <a:gd name="csX0" fmla="*/ 719328 w 765047"/>
              <a:gd name="csY0" fmla="*/ 0 h 134112"/>
              <a:gd name="csX1" fmla="*/ 765048 w 765047"/>
              <a:gd name="csY1" fmla="*/ 45720 h 134112"/>
              <a:gd name="csX2" fmla="*/ 765048 w 765047"/>
              <a:gd name="csY2" fmla="*/ 88392 h 134112"/>
              <a:gd name="csX3" fmla="*/ 719328 w 765047"/>
              <a:gd name="csY3" fmla="*/ 134112 h 134112"/>
              <a:gd name="csX4" fmla="*/ 45720 w 765047"/>
              <a:gd name="csY4" fmla="*/ 134112 h 134112"/>
              <a:gd name="csX5" fmla="*/ 0 w 765047"/>
              <a:gd name="csY5" fmla="*/ 88392 h 134112"/>
              <a:gd name="csX6" fmla="*/ 0 w 765047"/>
              <a:gd name="csY6" fmla="*/ 45720 h 134112"/>
              <a:gd name="csX7" fmla="*/ 45720 w 765047"/>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65047" h="134112">
                <a:moveTo>
                  <a:pt x="719328" y="0"/>
                </a:moveTo>
                <a:cubicBezTo>
                  <a:pt x="744578" y="0"/>
                  <a:pt x="765048" y="20470"/>
                  <a:pt x="765048" y="45720"/>
                </a:cubicBezTo>
                <a:lnTo>
                  <a:pt x="765048" y="88392"/>
                </a:lnTo>
                <a:cubicBezTo>
                  <a:pt x="765048" y="113642"/>
                  <a:pt x="744578" y="134112"/>
                  <a:pt x="719328"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01" name="Frihandsfigur: Form 100">
            <a:extLst>
              <a:ext uri="{FF2B5EF4-FFF2-40B4-BE49-F238E27FC236}">
                <a16:creationId xmlns:a16="http://schemas.microsoft.com/office/drawing/2014/main" id="{8CFB0156-537E-3FD1-D368-478C9F2A2588}"/>
              </a:ext>
              <a:ext uri="{C183D7F6-B498-43B3-948B-1728B52AA6E4}">
                <adec:decorative xmlns:adec="http://schemas.microsoft.com/office/drawing/2017/decorative" val="1"/>
              </a:ext>
            </a:extLst>
          </p:cNvPr>
          <p:cNvSpPr/>
          <p:nvPr/>
        </p:nvSpPr>
        <p:spPr>
          <a:xfrm>
            <a:off x="9716912" y="5149817"/>
            <a:ext cx="1184514" cy="166116"/>
          </a:xfrm>
          <a:custGeom>
            <a:avLst/>
            <a:gdLst>
              <a:gd name="csX0" fmla="*/ 910590 w 956310"/>
              <a:gd name="csY0" fmla="*/ 0 h 134112"/>
              <a:gd name="csX1" fmla="*/ 956310 w 956310"/>
              <a:gd name="csY1" fmla="*/ 45720 h 134112"/>
              <a:gd name="csX2" fmla="*/ 956310 w 956310"/>
              <a:gd name="csY2" fmla="*/ 88392 h 134112"/>
              <a:gd name="csX3" fmla="*/ 910590 w 956310"/>
              <a:gd name="csY3" fmla="*/ 134112 h 134112"/>
              <a:gd name="csX4" fmla="*/ 45720 w 956310"/>
              <a:gd name="csY4" fmla="*/ 134112 h 134112"/>
              <a:gd name="csX5" fmla="*/ 0 w 956310"/>
              <a:gd name="csY5" fmla="*/ 88392 h 134112"/>
              <a:gd name="csX6" fmla="*/ 0 w 956310"/>
              <a:gd name="csY6" fmla="*/ 45720 h 134112"/>
              <a:gd name="csX7" fmla="*/ 45720 w 956310"/>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56310" h="134112">
                <a:moveTo>
                  <a:pt x="910590" y="0"/>
                </a:moveTo>
                <a:cubicBezTo>
                  <a:pt x="935841" y="0"/>
                  <a:pt x="956310" y="20470"/>
                  <a:pt x="956310" y="45720"/>
                </a:cubicBezTo>
                <a:lnTo>
                  <a:pt x="956310" y="88392"/>
                </a:lnTo>
                <a:cubicBezTo>
                  <a:pt x="956310" y="113642"/>
                  <a:pt x="935841" y="134112"/>
                  <a:pt x="910590"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205746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8880583" y="3783535"/>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ruta 462">
            <a:extLst>
              <a:ext uri="{FF2B5EF4-FFF2-40B4-BE49-F238E27FC236}">
                <a16:creationId xmlns:a16="http://schemas.microsoft.com/office/drawing/2014/main" id="{D754050D-A313-FC3C-27C9-EB7E09C94CB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8" name="textruta 447">
            <a:extLst>
              <a:ext uri="{FF2B5EF4-FFF2-40B4-BE49-F238E27FC236}">
                <a16:creationId xmlns:a16="http://schemas.microsoft.com/office/drawing/2014/main" id="{5FB3761C-438D-7A68-4D6F-591441647B11}"/>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1" name="textruta 470">
            <a:extLst>
              <a:ext uri="{FF2B5EF4-FFF2-40B4-BE49-F238E27FC236}">
                <a16:creationId xmlns:a16="http://schemas.microsoft.com/office/drawing/2014/main" id="{8804E52E-F7C4-3895-7A2A-164327F69563}"/>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5" name="textruta 464">
            <a:extLst>
              <a:ext uri="{FF2B5EF4-FFF2-40B4-BE49-F238E27FC236}">
                <a16:creationId xmlns:a16="http://schemas.microsoft.com/office/drawing/2014/main" id="{69BDE278-3EEC-2B06-75C3-9146820950A1}"/>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mj-lt"/>
                <a:ea typeface="+mn-ea"/>
                <a:cs typeface="+mn-cs"/>
              </a:rPr>
              <a:t>Bearbeta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4" name="textruta 483">
            <a:extLst>
              <a:ext uri="{FF2B5EF4-FFF2-40B4-BE49-F238E27FC236}">
                <a16:creationId xmlns:a16="http://schemas.microsoft.com/office/drawing/2014/main" id="{9924C505-54EC-DAA4-A619-0012ED4D454D}"/>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6" name="textruta 465">
            <a:extLst>
              <a:ext uri="{FF2B5EF4-FFF2-40B4-BE49-F238E27FC236}">
                <a16:creationId xmlns:a16="http://schemas.microsoft.com/office/drawing/2014/main" id="{5E92137B-6447-7D21-4A32-9CD4A68F4FE2}"/>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8" name="Frihandsfigur: Form 467">
            <a:extLst>
              <a:ext uri="{FF2B5EF4-FFF2-40B4-BE49-F238E27FC236}">
                <a16:creationId xmlns:a16="http://schemas.microsoft.com/office/drawing/2014/main" id="{67582206-B636-5FD4-D5F5-22AC7B8CFBC1}"/>
              </a:ext>
            </a:extLst>
          </p:cNvPr>
          <p:cNvSpPr/>
          <p:nvPr/>
        </p:nvSpPr>
        <p:spPr>
          <a:xfrm>
            <a:off x="6031277" y="937462"/>
            <a:ext cx="2597657" cy="1305401"/>
          </a:xfrm>
          <a:custGeom>
            <a:avLst/>
            <a:gdLst>
              <a:gd name="csX0" fmla="*/ 2564987 w 2597657"/>
              <a:gd name="csY0" fmla="*/ 996220 h 1305401"/>
              <a:gd name="csX1" fmla="*/ 583025 w 2597657"/>
              <a:gd name="csY1" fmla="*/ 996220 h 1305401"/>
              <a:gd name="csX2" fmla="*/ 552926 w 2597657"/>
              <a:gd name="csY2" fmla="*/ 1017175 h 1305401"/>
              <a:gd name="csX3" fmla="*/ 446722 w 2597657"/>
              <a:gd name="csY3" fmla="*/ 1284446 h 1305401"/>
              <a:gd name="csX4" fmla="*/ 386524 w 2597657"/>
              <a:gd name="csY4" fmla="*/ 1284637 h 1305401"/>
              <a:gd name="csX5" fmla="*/ 277939 w 2597657"/>
              <a:gd name="csY5" fmla="*/ 1016889 h 1305401"/>
              <a:gd name="csX6" fmla="*/ 247840 w 2597657"/>
              <a:gd name="csY6" fmla="*/ 996029 h 1305401"/>
              <a:gd name="csX7" fmla="*/ 32671 w 2597657"/>
              <a:gd name="csY7" fmla="*/ 996029 h 1305401"/>
              <a:gd name="csX8" fmla="*/ 0 w 2597657"/>
              <a:gd name="csY8" fmla="*/ 962025 h 1305401"/>
              <a:gd name="csX9" fmla="*/ 0 w 2597657"/>
              <a:gd name="csY9" fmla="*/ 34004 h 1305401"/>
              <a:gd name="csX10" fmla="*/ 32671 w 2597657"/>
              <a:gd name="csY10" fmla="*/ 0 h 1305401"/>
              <a:gd name="csX11" fmla="*/ 2564987 w 2597657"/>
              <a:gd name="csY11" fmla="*/ 0 h 1305401"/>
              <a:gd name="csX12" fmla="*/ 2597658 w 2597657"/>
              <a:gd name="csY12" fmla="*/ 34004 h 1305401"/>
              <a:gd name="csX13" fmla="*/ 2597658 w 2597657"/>
              <a:gd name="csY13" fmla="*/ 962120 h 1305401"/>
              <a:gd name="csX14" fmla="*/ 2564987 w 2597657"/>
              <a:gd name="csY14" fmla="*/ 996125 h 1305401"/>
              <a:gd name="csX15" fmla="*/ 2564987 w 2597657"/>
              <a:gd name="csY15" fmla="*/ 996125 h 13054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7657" h="1305401">
                <a:moveTo>
                  <a:pt x="2564987" y="996220"/>
                </a:moveTo>
                <a:lnTo>
                  <a:pt x="583025" y="996220"/>
                </a:lnTo>
                <a:cubicBezTo>
                  <a:pt x="569881" y="996220"/>
                  <a:pt x="557974" y="1004411"/>
                  <a:pt x="552926" y="1017175"/>
                </a:cubicBezTo>
                <a:lnTo>
                  <a:pt x="446722" y="1284446"/>
                </a:lnTo>
                <a:cubicBezTo>
                  <a:pt x="435673" y="1312259"/>
                  <a:pt x="397859" y="1312450"/>
                  <a:pt x="386524" y="1284637"/>
                </a:cubicBezTo>
                <a:lnTo>
                  <a:pt x="277939" y="1016889"/>
                </a:lnTo>
                <a:cubicBezTo>
                  <a:pt x="272891" y="1004316"/>
                  <a:pt x="260985" y="996029"/>
                  <a:pt x="247840" y="996029"/>
                </a:cubicBezTo>
                <a:lnTo>
                  <a:pt x="32671" y="996029"/>
                </a:lnTo>
                <a:cubicBezTo>
                  <a:pt x="14668" y="996029"/>
                  <a:pt x="0" y="980789"/>
                  <a:pt x="0" y="962025"/>
                </a:cubicBezTo>
                <a:lnTo>
                  <a:pt x="0" y="34004"/>
                </a:lnTo>
                <a:cubicBezTo>
                  <a:pt x="0" y="15240"/>
                  <a:pt x="14573" y="0"/>
                  <a:pt x="32671" y="0"/>
                </a:cubicBezTo>
                <a:lnTo>
                  <a:pt x="2564987" y="0"/>
                </a:lnTo>
                <a:cubicBezTo>
                  <a:pt x="2582990" y="0"/>
                  <a:pt x="2597658" y="15240"/>
                  <a:pt x="2597658" y="34004"/>
                </a:cubicBezTo>
                <a:lnTo>
                  <a:pt x="2597658" y="962120"/>
                </a:lnTo>
                <a:cubicBezTo>
                  <a:pt x="2597658" y="980884"/>
                  <a:pt x="2583085" y="996125"/>
                  <a:pt x="2564987" y="996125"/>
                </a:cubicBezTo>
                <a:lnTo>
                  <a:pt x="2564987" y="996125"/>
                </a:lnTo>
                <a:close/>
              </a:path>
            </a:pathLst>
          </a:custGeom>
          <a:solidFill>
            <a:srgbClr val="DBE0E7"/>
          </a:solidFill>
          <a:ln w="12700" cap="flat">
            <a:solidFill>
              <a:srgbClr val="70859F"/>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Ta emot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A tar emot rapporteringen och kvitterar den.</a:t>
            </a:r>
          </a:p>
        </p:txBody>
      </p:sp>
      <p:sp>
        <p:nvSpPr>
          <p:cNvPr id="469" name="Rektangel 468">
            <a:extLst>
              <a:ext uri="{FF2B5EF4-FFF2-40B4-BE49-F238E27FC236}">
                <a16:creationId xmlns:a16="http://schemas.microsoft.com/office/drawing/2014/main" id="{59777D0E-6120-8817-5116-A62346C5FC84}"/>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77" name="Grupp 476">
            <a:extLst>
              <a:ext uri="{FF2B5EF4-FFF2-40B4-BE49-F238E27FC236}">
                <a16:creationId xmlns:a16="http://schemas.microsoft.com/office/drawing/2014/main" id="{5DDDA49D-8170-C3E3-AD06-B829C5A6E0A9}"/>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78" name="Frihandsfigur: Form 477">
              <a:extLst>
                <a:ext uri="{FF2B5EF4-FFF2-40B4-BE49-F238E27FC236}">
                  <a16:creationId xmlns:a16="http://schemas.microsoft.com/office/drawing/2014/main" id="{A38B356E-09F9-2F89-0A04-92DEF57909E6}"/>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79" name="Frihandsfigur: Form 478">
              <a:extLst>
                <a:ext uri="{FF2B5EF4-FFF2-40B4-BE49-F238E27FC236}">
                  <a16:creationId xmlns:a16="http://schemas.microsoft.com/office/drawing/2014/main" id="{A28FC7C2-3E8C-86CF-3E84-821A2FAB7531}"/>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80" name="Frihandsfigur: Form 479">
            <a:extLst>
              <a:ext uri="{FF2B5EF4-FFF2-40B4-BE49-F238E27FC236}">
                <a16:creationId xmlns:a16="http://schemas.microsoft.com/office/drawing/2014/main" id="{B4F201F1-93AF-8EE1-365C-9CD90B7FF9DD}"/>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81" name="Bild 455">
            <a:extLst>
              <a:ext uri="{FF2B5EF4-FFF2-40B4-BE49-F238E27FC236}">
                <a16:creationId xmlns:a16="http://schemas.microsoft.com/office/drawing/2014/main" id="{5C18730C-7C9A-BA92-494F-90E9D0E67885}"/>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482" name="Frihandsfigur: Form 481">
              <a:extLst>
                <a:ext uri="{FF2B5EF4-FFF2-40B4-BE49-F238E27FC236}">
                  <a16:creationId xmlns:a16="http://schemas.microsoft.com/office/drawing/2014/main" id="{30645EA8-85A9-A173-FC11-D68B74452AD7}"/>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488" name="Frihandsfigur: Form 487">
              <a:extLst>
                <a:ext uri="{FF2B5EF4-FFF2-40B4-BE49-F238E27FC236}">
                  <a16:creationId xmlns:a16="http://schemas.microsoft.com/office/drawing/2014/main" id="{F76AC7A8-606E-7BF8-9CE3-9E8BDAF1B27D}"/>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489" name="textruta 488">
            <a:extLst>
              <a:ext uri="{FF2B5EF4-FFF2-40B4-BE49-F238E27FC236}">
                <a16:creationId xmlns:a16="http://schemas.microsoft.com/office/drawing/2014/main" id="{3D81AB43-F315-2F11-1928-748E50E17010}"/>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490" name="Frihandsfigur: Form 489">
            <a:extLst>
              <a:ext uri="{FF2B5EF4-FFF2-40B4-BE49-F238E27FC236}">
                <a16:creationId xmlns:a16="http://schemas.microsoft.com/office/drawing/2014/main" id="{0651B1CE-4555-59C5-BD92-C8B9A2B56C22}"/>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491" name="Frihandsfigur: Form 490">
            <a:extLst>
              <a:ext uri="{FF2B5EF4-FFF2-40B4-BE49-F238E27FC236}">
                <a16:creationId xmlns:a16="http://schemas.microsoft.com/office/drawing/2014/main" id="{12293E25-F85D-0926-631E-A8769E7F1449}"/>
              </a:ext>
              <a:ext uri="{C183D7F6-B498-43B3-948B-1728B52AA6E4}">
                <adec:decorative xmlns:adec="http://schemas.microsoft.com/office/drawing/2017/decorative" val="1"/>
              </a:ext>
            </a:extLst>
          </p:cNvPr>
          <p:cNvSpPr/>
          <p:nvPr/>
        </p:nvSpPr>
        <p:spPr>
          <a:xfrm>
            <a:off x="9716912" y="5149817"/>
            <a:ext cx="473804" cy="166116"/>
          </a:xfrm>
          <a:custGeom>
            <a:avLst/>
            <a:gdLst>
              <a:gd name="csX0" fmla="*/ 336804 w 382523"/>
              <a:gd name="csY0" fmla="*/ 0 h 134112"/>
              <a:gd name="csX1" fmla="*/ 382524 w 382523"/>
              <a:gd name="csY1" fmla="*/ 45720 h 134112"/>
              <a:gd name="csX2" fmla="*/ 382524 w 382523"/>
              <a:gd name="csY2" fmla="*/ 88392 h 134112"/>
              <a:gd name="csX3" fmla="*/ 336804 w 382523"/>
              <a:gd name="csY3" fmla="*/ 134112 h 134112"/>
              <a:gd name="csX4" fmla="*/ 45720 w 382523"/>
              <a:gd name="csY4" fmla="*/ 134112 h 134112"/>
              <a:gd name="csX5" fmla="*/ 0 w 382523"/>
              <a:gd name="csY5" fmla="*/ 88392 h 134112"/>
              <a:gd name="csX6" fmla="*/ 0 w 382523"/>
              <a:gd name="csY6" fmla="*/ 45720 h 134112"/>
              <a:gd name="csX7" fmla="*/ 45720 w 382523"/>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2523" h="134112">
                <a:moveTo>
                  <a:pt x="336804" y="0"/>
                </a:moveTo>
                <a:cubicBezTo>
                  <a:pt x="362054" y="0"/>
                  <a:pt x="382524" y="20470"/>
                  <a:pt x="382524" y="45720"/>
                </a:cubicBezTo>
                <a:lnTo>
                  <a:pt x="382524" y="88392"/>
                </a:lnTo>
                <a:cubicBezTo>
                  <a:pt x="382524" y="113642"/>
                  <a:pt x="362054" y="134112"/>
                  <a:pt x="336804"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507" name="Frihandsfigur: Form 506">
            <a:extLst>
              <a:ext uri="{FF2B5EF4-FFF2-40B4-BE49-F238E27FC236}">
                <a16:creationId xmlns:a16="http://schemas.microsoft.com/office/drawing/2014/main" id="{1D63D850-D37B-698F-2862-F713F80BF55F}"/>
              </a:ext>
              <a:ext uri="{C183D7F6-B498-43B3-948B-1728B52AA6E4}">
                <adec:decorative xmlns:adec="http://schemas.microsoft.com/office/drawing/2017/decorative" val="1"/>
              </a:ext>
            </a:extLst>
          </p:cNvPr>
          <p:cNvSpPr/>
          <p:nvPr/>
        </p:nvSpPr>
        <p:spPr>
          <a:xfrm>
            <a:off x="9716912" y="5149817"/>
            <a:ext cx="710709" cy="166116"/>
          </a:xfrm>
          <a:custGeom>
            <a:avLst/>
            <a:gdLst>
              <a:gd name="csX0" fmla="*/ 528066 w 573786"/>
              <a:gd name="csY0" fmla="*/ 0 h 134112"/>
              <a:gd name="csX1" fmla="*/ 573786 w 573786"/>
              <a:gd name="csY1" fmla="*/ 45720 h 134112"/>
              <a:gd name="csX2" fmla="*/ 573786 w 573786"/>
              <a:gd name="csY2" fmla="*/ 88392 h 134112"/>
              <a:gd name="csX3" fmla="*/ 528066 w 573786"/>
              <a:gd name="csY3" fmla="*/ 134112 h 134112"/>
              <a:gd name="csX4" fmla="*/ 45720 w 573786"/>
              <a:gd name="csY4" fmla="*/ 134112 h 134112"/>
              <a:gd name="csX5" fmla="*/ 0 w 573786"/>
              <a:gd name="csY5" fmla="*/ 88392 h 134112"/>
              <a:gd name="csX6" fmla="*/ 0 w 573786"/>
              <a:gd name="csY6" fmla="*/ 45720 h 134112"/>
              <a:gd name="csX7" fmla="*/ 45720 w 573786"/>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73786" h="134112">
                <a:moveTo>
                  <a:pt x="528066" y="0"/>
                </a:moveTo>
                <a:cubicBezTo>
                  <a:pt x="553316" y="0"/>
                  <a:pt x="573786" y="20470"/>
                  <a:pt x="573786" y="45720"/>
                </a:cubicBezTo>
                <a:lnTo>
                  <a:pt x="573786" y="88392"/>
                </a:lnTo>
                <a:cubicBezTo>
                  <a:pt x="573786" y="113642"/>
                  <a:pt x="553316" y="134112"/>
                  <a:pt x="528066"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508" name="Frihandsfigur: Form 507">
            <a:extLst>
              <a:ext uri="{FF2B5EF4-FFF2-40B4-BE49-F238E27FC236}">
                <a16:creationId xmlns:a16="http://schemas.microsoft.com/office/drawing/2014/main" id="{834A2738-C086-6062-2DEC-7D8A65A5874D}"/>
              </a:ext>
              <a:ext uri="{C183D7F6-B498-43B3-948B-1728B52AA6E4}">
                <adec:decorative xmlns:adec="http://schemas.microsoft.com/office/drawing/2017/decorative" val="1"/>
              </a:ext>
            </a:extLst>
          </p:cNvPr>
          <p:cNvSpPr/>
          <p:nvPr/>
        </p:nvSpPr>
        <p:spPr>
          <a:xfrm>
            <a:off x="9716912" y="5149817"/>
            <a:ext cx="947610" cy="166116"/>
          </a:xfrm>
          <a:custGeom>
            <a:avLst/>
            <a:gdLst>
              <a:gd name="csX0" fmla="*/ 719328 w 765047"/>
              <a:gd name="csY0" fmla="*/ 0 h 134112"/>
              <a:gd name="csX1" fmla="*/ 765048 w 765047"/>
              <a:gd name="csY1" fmla="*/ 45720 h 134112"/>
              <a:gd name="csX2" fmla="*/ 765048 w 765047"/>
              <a:gd name="csY2" fmla="*/ 88392 h 134112"/>
              <a:gd name="csX3" fmla="*/ 719328 w 765047"/>
              <a:gd name="csY3" fmla="*/ 134112 h 134112"/>
              <a:gd name="csX4" fmla="*/ 45720 w 765047"/>
              <a:gd name="csY4" fmla="*/ 134112 h 134112"/>
              <a:gd name="csX5" fmla="*/ 0 w 765047"/>
              <a:gd name="csY5" fmla="*/ 88392 h 134112"/>
              <a:gd name="csX6" fmla="*/ 0 w 765047"/>
              <a:gd name="csY6" fmla="*/ 45720 h 134112"/>
              <a:gd name="csX7" fmla="*/ 45720 w 765047"/>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65047" h="134112">
                <a:moveTo>
                  <a:pt x="719328" y="0"/>
                </a:moveTo>
                <a:cubicBezTo>
                  <a:pt x="744578" y="0"/>
                  <a:pt x="765048" y="20470"/>
                  <a:pt x="765048" y="45720"/>
                </a:cubicBezTo>
                <a:lnTo>
                  <a:pt x="765048" y="88392"/>
                </a:lnTo>
                <a:cubicBezTo>
                  <a:pt x="765048" y="113642"/>
                  <a:pt x="744578" y="134112"/>
                  <a:pt x="719328"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73" name="Frihandsfigur: Form 72">
            <a:extLst>
              <a:ext uri="{FF2B5EF4-FFF2-40B4-BE49-F238E27FC236}">
                <a16:creationId xmlns:a16="http://schemas.microsoft.com/office/drawing/2014/main" id="{2CF1F1F2-D388-7804-D44C-B6E27535BA23}"/>
              </a:ext>
              <a:ext uri="{C183D7F6-B498-43B3-948B-1728B52AA6E4}">
                <adec:decorative xmlns:adec="http://schemas.microsoft.com/office/drawing/2017/decorative" val="1"/>
              </a:ext>
            </a:extLst>
          </p:cNvPr>
          <p:cNvSpPr/>
          <p:nvPr/>
        </p:nvSpPr>
        <p:spPr>
          <a:xfrm>
            <a:off x="9716912" y="5149817"/>
            <a:ext cx="1184514" cy="166116"/>
          </a:xfrm>
          <a:custGeom>
            <a:avLst/>
            <a:gdLst>
              <a:gd name="csX0" fmla="*/ 910590 w 956310"/>
              <a:gd name="csY0" fmla="*/ 0 h 134112"/>
              <a:gd name="csX1" fmla="*/ 956310 w 956310"/>
              <a:gd name="csY1" fmla="*/ 45720 h 134112"/>
              <a:gd name="csX2" fmla="*/ 956310 w 956310"/>
              <a:gd name="csY2" fmla="*/ 88392 h 134112"/>
              <a:gd name="csX3" fmla="*/ 910590 w 956310"/>
              <a:gd name="csY3" fmla="*/ 134112 h 134112"/>
              <a:gd name="csX4" fmla="*/ 45720 w 956310"/>
              <a:gd name="csY4" fmla="*/ 134112 h 134112"/>
              <a:gd name="csX5" fmla="*/ 0 w 956310"/>
              <a:gd name="csY5" fmla="*/ 88392 h 134112"/>
              <a:gd name="csX6" fmla="*/ 0 w 956310"/>
              <a:gd name="csY6" fmla="*/ 45720 h 134112"/>
              <a:gd name="csX7" fmla="*/ 45720 w 956310"/>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56310" h="134112">
                <a:moveTo>
                  <a:pt x="910590" y="0"/>
                </a:moveTo>
                <a:cubicBezTo>
                  <a:pt x="935841" y="0"/>
                  <a:pt x="956310" y="20470"/>
                  <a:pt x="956310" y="45720"/>
                </a:cubicBezTo>
                <a:lnTo>
                  <a:pt x="956310" y="88392"/>
                </a:lnTo>
                <a:cubicBezTo>
                  <a:pt x="956310" y="113642"/>
                  <a:pt x="935841" y="134112"/>
                  <a:pt x="910590"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2597762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9572177" y="3376853"/>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ruta 462">
            <a:extLst>
              <a:ext uri="{FF2B5EF4-FFF2-40B4-BE49-F238E27FC236}">
                <a16:creationId xmlns:a16="http://schemas.microsoft.com/office/drawing/2014/main" id="{D754050D-A313-FC3C-27C9-EB7E09C94CB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8" name="textruta 447">
            <a:extLst>
              <a:ext uri="{FF2B5EF4-FFF2-40B4-BE49-F238E27FC236}">
                <a16:creationId xmlns:a16="http://schemas.microsoft.com/office/drawing/2014/main" id="{5FB3761C-438D-7A68-4D6F-591441647B11}"/>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1" name="textruta 470">
            <a:extLst>
              <a:ext uri="{FF2B5EF4-FFF2-40B4-BE49-F238E27FC236}">
                <a16:creationId xmlns:a16="http://schemas.microsoft.com/office/drawing/2014/main" id="{8804E52E-F7C4-3895-7A2A-164327F69563}"/>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5" name="textruta 464">
            <a:extLst>
              <a:ext uri="{FF2B5EF4-FFF2-40B4-BE49-F238E27FC236}">
                <a16:creationId xmlns:a16="http://schemas.microsoft.com/office/drawing/2014/main" id="{69BDE278-3EEC-2B06-75C3-9146820950A1}"/>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mj-lt"/>
                <a:ea typeface="+mn-ea"/>
                <a:cs typeface="+mn-cs"/>
              </a:rPr>
              <a:t>Bearbeta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4" name="textruta 483">
            <a:extLst>
              <a:ext uri="{FF2B5EF4-FFF2-40B4-BE49-F238E27FC236}">
                <a16:creationId xmlns:a16="http://schemas.microsoft.com/office/drawing/2014/main" id="{9924C505-54EC-DAA4-A619-0012ED4D454D}"/>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6" name="textruta 465">
            <a:extLst>
              <a:ext uri="{FF2B5EF4-FFF2-40B4-BE49-F238E27FC236}">
                <a16:creationId xmlns:a16="http://schemas.microsoft.com/office/drawing/2014/main" id="{5E92137B-6447-7D21-4A32-9CD4A68F4FE2}"/>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textruta 81">
            <a:extLst>
              <a:ext uri="{FF2B5EF4-FFF2-40B4-BE49-F238E27FC236}">
                <a16:creationId xmlns:a16="http://schemas.microsoft.com/office/drawing/2014/main" id="{EE8A19BC-161E-DDCE-BCC4-C58022DE9B1B}"/>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62535" y="268170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1" name="Frihandsfigur: Form 90">
            <a:extLst>
              <a:ext uri="{FF2B5EF4-FFF2-40B4-BE49-F238E27FC236}">
                <a16:creationId xmlns:a16="http://schemas.microsoft.com/office/drawing/2014/main" id="{D956C2C1-65E4-6B7B-CDEA-0F2B98227F01}"/>
              </a:ext>
            </a:extLst>
          </p:cNvPr>
          <p:cNvSpPr/>
          <p:nvPr/>
        </p:nvSpPr>
        <p:spPr>
          <a:xfrm>
            <a:off x="6752470" y="141885"/>
            <a:ext cx="2595943" cy="1677602"/>
          </a:xfrm>
          <a:custGeom>
            <a:avLst/>
            <a:gdLst>
              <a:gd name="csX0" fmla="*/ 2563558 w 2595943"/>
              <a:gd name="csY0" fmla="*/ 1368742 h 1677602"/>
              <a:gd name="csX1" fmla="*/ 582359 w 2595943"/>
              <a:gd name="csY1" fmla="*/ 1368742 h 1677602"/>
              <a:gd name="csX2" fmla="*/ 552260 w 2595943"/>
              <a:gd name="csY2" fmla="*/ 1389698 h 1677602"/>
              <a:gd name="csX3" fmla="*/ 446056 w 2595943"/>
              <a:gd name="csY3" fmla="*/ 1656684 h 1677602"/>
              <a:gd name="csX4" fmla="*/ 385858 w 2595943"/>
              <a:gd name="csY4" fmla="*/ 1656874 h 1677602"/>
              <a:gd name="csX5" fmla="*/ 277273 w 2595943"/>
              <a:gd name="csY5" fmla="*/ 1389412 h 1677602"/>
              <a:gd name="csX6" fmla="*/ 247174 w 2595943"/>
              <a:gd name="csY6" fmla="*/ 1368647 h 1677602"/>
              <a:gd name="csX7" fmla="*/ 32576 w 2595943"/>
              <a:gd name="csY7" fmla="*/ 1368647 h 1677602"/>
              <a:gd name="csX8" fmla="*/ 0 w 2595943"/>
              <a:gd name="csY8" fmla="*/ 1334643 h 1677602"/>
              <a:gd name="csX9" fmla="*/ 0 w 2595943"/>
              <a:gd name="csY9" fmla="*/ 34004 h 1677602"/>
              <a:gd name="csX10" fmla="*/ 32576 w 2595943"/>
              <a:gd name="csY10" fmla="*/ 0 h 1677602"/>
              <a:gd name="csX11" fmla="*/ 2563368 w 2595943"/>
              <a:gd name="csY11" fmla="*/ 0 h 1677602"/>
              <a:gd name="csX12" fmla="*/ 2595944 w 2595943"/>
              <a:gd name="csY12" fmla="*/ 34004 h 1677602"/>
              <a:gd name="csX13" fmla="*/ 2595944 w 2595943"/>
              <a:gd name="csY13" fmla="*/ 1334738 h 1677602"/>
              <a:gd name="csX14" fmla="*/ 2563368 w 2595943"/>
              <a:gd name="csY14" fmla="*/ 1368742 h 1677602"/>
              <a:gd name="csX15" fmla="*/ 2563368 w 2595943"/>
              <a:gd name="csY15" fmla="*/ 1368742 h 16776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5943" h="1677602">
                <a:moveTo>
                  <a:pt x="2563558" y="1368742"/>
                </a:moveTo>
                <a:lnTo>
                  <a:pt x="582359" y="1368742"/>
                </a:lnTo>
                <a:cubicBezTo>
                  <a:pt x="569214" y="1368742"/>
                  <a:pt x="557308" y="1376934"/>
                  <a:pt x="552260" y="1389698"/>
                </a:cubicBezTo>
                <a:lnTo>
                  <a:pt x="446056" y="1656684"/>
                </a:lnTo>
                <a:cubicBezTo>
                  <a:pt x="435007" y="1684496"/>
                  <a:pt x="397193" y="1684592"/>
                  <a:pt x="385858" y="1656874"/>
                </a:cubicBezTo>
                <a:lnTo>
                  <a:pt x="277273" y="1389412"/>
                </a:lnTo>
                <a:cubicBezTo>
                  <a:pt x="272225" y="1376839"/>
                  <a:pt x="260318" y="1368647"/>
                  <a:pt x="247174" y="1368647"/>
                </a:cubicBezTo>
                <a:lnTo>
                  <a:pt x="32576" y="1368647"/>
                </a:lnTo>
                <a:cubicBezTo>
                  <a:pt x="14573" y="1368647"/>
                  <a:pt x="0" y="1353407"/>
                  <a:pt x="0" y="1334643"/>
                </a:cubicBezTo>
                <a:lnTo>
                  <a:pt x="0" y="34004"/>
                </a:lnTo>
                <a:cubicBezTo>
                  <a:pt x="0" y="15240"/>
                  <a:pt x="14573" y="0"/>
                  <a:pt x="32576" y="0"/>
                </a:cubicBezTo>
                <a:lnTo>
                  <a:pt x="2563368" y="0"/>
                </a:lnTo>
                <a:cubicBezTo>
                  <a:pt x="2581370" y="0"/>
                  <a:pt x="2595944" y="15240"/>
                  <a:pt x="2595944" y="34004"/>
                </a:cubicBezTo>
                <a:lnTo>
                  <a:pt x="2595944" y="1334738"/>
                </a:lnTo>
                <a:cubicBezTo>
                  <a:pt x="2595944" y="1353503"/>
                  <a:pt x="2581370" y="1368742"/>
                  <a:pt x="2563368" y="1368742"/>
                </a:cubicBezTo>
                <a:lnTo>
                  <a:pt x="2563368" y="1368742"/>
                </a:lnTo>
                <a:close/>
              </a:path>
            </a:pathLst>
          </a:custGeom>
          <a:solidFill>
            <a:srgbClr val="DBE0E7"/>
          </a:solidFill>
          <a:ln w="12700" cap="flat">
            <a:solidFill>
              <a:srgbClr val="70859F"/>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Bearbeta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A bearbetar och sammanställer insamlad information till en slutlig produkt. Informationsmängden ökar.</a:t>
            </a:r>
          </a:p>
        </p:txBody>
      </p:sp>
      <p:sp>
        <p:nvSpPr>
          <p:cNvPr id="92" name="Rektangel 91">
            <a:extLst>
              <a:ext uri="{FF2B5EF4-FFF2-40B4-BE49-F238E27FC236}">
                <a16:creationId xmlns:a16="http://schemas.microsoft.com/office/drawing/2014/main" id="{D35637FF-6885-C060-9829-847084B96BD9}"/>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94" name="Grupp 93">
            <a:extLst>
              <a:ext uri="{FF2B5EF4-FFF2-40B4-BE49-F238E27FC236}">
                <a16:creationId xmlns:a16="http://schemas.microsoft.com/office/drawing/2014/main" id="{5D4680C1-E674-8046-70E7-D2880E545816}"/>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98" name="Frihandsfigur: Form 97">
              <a:extLst>
                <a:ext uri="{FF2B5EF4-FFF2-40B4-BE49-F238E27FC236}">
                  <a16:creationId xmlns:a16="http://schemas.microsoft.com/office/drawing/2014/main" id="{5F379D1F-D08D-FB81-84A5-67A8ECEEE39A}"/>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100" name="Frihandsfigur: Form 99">
              <a:extLst>
                <a:ext uri="{FF2B5EF4-FFF2-40B4-BE49-F238E27FC236}">
                  <a16:creationId xmlns:a16="http://schemas.microsoft.com/office/drawing/2014/main" id="{E9DB7014-9255-9255-39CC-1928A64C87E6}"/>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101" name="Frihandsfigur: Form 100">
            <a:extLst>
              <a:ext uri="{FF2B5EF4-FFF2-40B4-BE49-F238E27FC236}">
                <a16:creationId xmlns:a16="http://schemas.microsoft.com/office/drawing/2014/main" id="{E08FC02E-9E9B-C6C3-1111-9BFC8556C5BC}"/>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103" name="Bild 455">
            <a:extLst>
              <a:ext uri="{FF2B5EF4-FFF2-40B4-BE49-F238E27FC236}">
                <a16:creationId xmlns:a16="http://schemas.microsoft.com/office/drawing/2014/main" id="{B1C6EB1A-D059-D347-D9A9-86C6EC3F06B6}"/>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107" name="Frihandsfigur: Form 106">
              <a:extLst>
                <a:ext uri="{FF2B5EF4-FFF2-40B4-BE49-F238E27FC236}">
                  <a16:creationId xmlns:a16="http://schemas.microsoft.com/office/drawing/2014/main" id="{73A88187-E6A7-FD8F-3E76-A864C881680D}"/>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109" name="Frihandsfigur: Form 108">
              <a:extLst>
                <a:ext uri="{FF2B5EF4-FFF2-40B4-BE49-F238E27FC236}">
                  <a16:creationId xmlns:a16="http://schemas.microsoft.com/office/drawing/2014/main" id="{6D659893-600D-2DC8-92EA-06C1EB698E11}"/>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110" name="textruta 109">
            <a:extLst>
              <a:ext uri="{FF2B5EF4-FFF2-40B4-BE49-F238E27FC236}">
                <a16:creationId xmlns:a16="http://schemas.microsoft.com/office/drawing/2014/main" id="{A999D593-C71B-7BD0-7BF5-C32355DC0DBD}"/>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112" name="Frihandsfigur: Form 111">
            <a:extLst>
              <a:ext uri="{FF2B5EF4-FFF2-40B4-BE49-F238E27FC236}">
                <a16:creationId xmlns:a16="http://schemas.microsoft.com/office/drawing/2014/main" id="{2BA2E7CD-5020-20E4-E033-0F855F37C313}"/>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16" name="Frihandsfigur: Form 115">
            <a:extLst>
              <a:ext uri="{FF2B5EF4-FFF2-40B4-BE49-F238E27FC236}">
                <a16:creationId xmlns:a16="http://schemas.microsoft.com/office/drawing/2014/main" id="{5445F3F6-25C4-31FA-0C6F-C2458F6CD48A}"/>
              </a:ext>
              <a:ext uri="{C183D7F6-B498-43B3-948B-1728B52AA6E4}">
                <adec:decorative xmlns:adec="http://schemas.microsoft.com/office/drawing/2017/decorative" val="1"/>
              </a:ext>
            </a:extLst>
          </p:cNvPr>
          <p:cNvSpPr/>
          <p:nvPr/>
        </p:nvSpPr>
        <p:spPr>
          <a:xfrm>
            <a:off x="9716912" y="5149817"/>
            <a:ext cx="473804" cy="166116"/>
          </a:xfrm>
          <a:custGeom>
            <a:avLst/>
            <a:gdLst>
              <a:gd name="csX0" fmla="*/ 336804 w 382523"/>
              <a:gd name="csY0" fmla="*/ 0 h 134112"/>
              <a:gd name="csX1" fmla="*/ 382524 w 382523"/>
              <a:gd name="csY1" fmla="*/ 45720 h 134112"/>
              <a:gd name="csX2" fmla="*/ 382524 w 382523"/>
              <a:gd name="csY2" fmla="*/ 88392 h 134112"/>
              <a:gd name="csX3" fmla="*/ 336804 w 382523"/>
              <a:gd name="csY3" fmla="*/ 134112 h 134112"/>
              <a:gd name="csX4" fmla="*/ 45720 w 382523"/>
              <a:gd name="csY4" fmla="*/ 134112 h 134112"/>
              <a:gd name="csX5" fmla="*/ 0 w 382523"/>
              <a:gd name="csY5" fmla="*/ 88392 h 134112"/>
              <a:gd name="csX6" fmla="*/ 0 w 382523"/>
              <a:gd name="csY6" fmla="*/ 45720 h 134112"/>
              <a:gd name="csX7" fmla="*/ 45720 w 382523"/>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2523" h="134112">
                <a:moveTo>
                  <a:pt x="336804" y="0"/>
                </a:moveTo>
                <a:cubicBezTo>
                  <a:pt x="362054" y="0"/>
                  <a:pt x="382524" y="20470"/>
                  <a:pt x="382524" y="45720"/>
                </a:cubicBezTo>
                <a:lnTo>
                  <a:pt x="382524" y="88392"/>
                </a:lnTo>
                <a:cubicBezTo>
                  <a:pt x="382524" y="113642"/>
                  <a:pt x="362054" y="134112"/>
                  <a:pt x="336804"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18" name="Frihandsfigur: Form 117">
            <a:extLst>
              <a:ext uri="{FF2B5EF4-FFF2-40B4-BE49-F238E27FC236}">
                <a16:creationId xmlns:a16="http://schemas.microsoft.com/office/drawing/2014/main" id="{8802DF56-66D9-BC5A-B763-3FEFFBD2F79B}"/>
              </a:ext>
              <a:ext uri="{C183D7F6-B498-43B3-948B-1728B52AA6E4}">
                <adec:decorative xmlns:adec="http://schemas.microsoft.com/office/drawing/2017/decorative" val="1"/>
              </a:ext>
            </a:extLst>
          </p:cNvPr>
          <p:cNvSpPr/>
          <p:nvPr/>
        </p:nvSpPr>
        <p:spPr>
          <a:xfrm>
            <a:off x="9716912" y="5149817"/>
            <a:ext cx="710709" cy="166116"/>
          </a:xfrm>
          <a:custGeom>
            <a:avLst/>
            <a:gdLst>
              <a:gd name="csX0" fmla="*/ 528066 w 573786"/>
              <a:gd name="csY0" fmla="*/ 0 h 134112"/>
              <a:gd name="csX1" fmla="*/ 573786 w 573786"/>
              <a:gd name="csY1" fmla="*/ 45720 h 134112"/>
              <a:gd name="csX2" fmla="*/ 573786 w 573786"/>
              <a:gd name="csY2" fmla="*/ 88392 h 134112"/>
              <a:gd name="csX3" fmla="*/ 528066 w 573786"/>
              <a:gd name="csY3" fmla="*/ 134112 h 134112"/>
              <a:gd name="csX4" fmla="*/ 45720 w 573786"/>
              <a:gd name="csY4" fmla="*/ 134112 h 134112"/>
              <a:gd name="csX5" fmla="*/ 0 w 573786"/>
              <a:gd name="csY5" fmla="*/ 88392 h 134112"/>
              <a:gd name="csX6" fmla="*/ 0 w 573786"/>
              <a:gd name="csY6" fmla="*/ 45720 h 134112"/>
              <a:gd name="csX7" fmla="*/ 45720 w 573786"/>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73786" h="134112">
                <a:moveTo>
                  <a:pt x="528066" y="0"/>
                </a:moveTo>
                <a:cubicBezTo>
                  <a:pt x="553316" y="0"/>
                  <a:pt x="573786" y="20470"/>
                  <a:pt x="573786" y="45720"/>
                </a:cubicBezTo>
                <a:lnTo>
                  <a:pt x="573786" y="88392"/>
                </a:lnTo>
                <a:cubicBezTo>
                  <a:pt x="573786" y="113642"/>
                  <a:pt x="553316" y="134112"/>
                  <a:pt x="528066"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19" name="Frihandsfigur: Form 118">
            <a:extLst>
              <a:ext uri="{FF2B5EF4-FFF2-40B4-BE49-F238E27FC236}">
                <a16:creationId xmlns:a16="http://schemas.microsoft.com/office/drawing/2014/main" id="{101D16BB-F5D1-0F97-8D1B-8935EE89DD97}"/>
              </a:ext>
              <a:ext uri="{C183D7F6-B498-43B3-948B-1728B52AA6E4}">
                <adec:decorative xmlns:adec="http://schemas.microsoft.com/office/drawing/2017/decorative" val="1"/>
              </a:ext>
            </a:extLst>
          </p:cNvPr>
          <p:cNvSpPr/>
          <p:nvPr/>
        </p:nvSpPr>
        <p:spPr>
          <a:xfrm>
            <a:off x="9716912" y="5149817"/>
            <a:ext cx="947610" cy="166116"/>
          </a:xfrm>
          <a:custGeom>
            <a:avLst/>
            <a:gdLst>
              <a:gd name="csX0" fmla="*/ 719328 w 765047"/>
              <a:gd name="csY0" fmla="*/ 0 h 134112"/>
              <a:gd name="csX1" fmla="*/ 765048 w 765047"/>
              <a:gd name="csY1" fmla="*/ 45720 h 134112"/>
              <a:gd name="csX2" fmla="*/ 765048 w 765047"/>
              <a:gd name="csY2" fmla="*/ 88392 h 134112"/>
              <a:gd name="csX3" fmla="*/ 719328 w 765047"/>
              <a:gd name="csY3" fmla="*/ 134112 h 134112"/>
              <a:gd name="csX4" fmla="*/ 45720 w 765047"/>
              <a:gd name="csY4" fmla="*/ 134112 h 134112"/>
              <a:gd name="csX5" fmla="*/ 0 w 765047"/>
              <a:gd name="csY5" fmla="*/ 88392 h 134112"/>
              <a:gd name="csX6" fmla="*/ 0 w 765047"/>
              <a:gd name="csY6" fmla="*/ 45720 h 134112"/>
              <a:gd name="csX7" fmla="*/ 45720 w 765047"/>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65047" h="134112">
                <a:moveTo>
                  <a:pt x="719328" y="0"/>
                </a:moveTo>
                <a:cubicBezTo>
                  <a:pt x="744578" y="0"/>
                  <a:pt x="765048" y="20470"/>
                  <a:pt x="765048" y="45720"/>
                </a:cubicBezTo>
                <a:lnTo>
                  <a:pt x="765048" y="88392"/>
                </a:lnTo>
                <a:cubicBezTo>
                  <a:pt x="765048" y="113642"/>
                  <a:pt x="744578" y="134112"/>
                  <a:pt x="719328"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21" name="Frihandsfigur: Form 120">
            <a:extLst>
              <a:ext uri="{FF2B5EF4-FFF2-40B4-BE49-F238E27FC236}">
                <a16:creationId xmlns:a16="http://schemas.microsoft.com/office/drawing/2014/main" id="{16453A4D-6EFF-0A12-49FD-6C4F283AFD0C}"/>
              </a:ext>
              <a:ext uri="{C183D7F6-B498-43B3-948B-1728B52AA6E4}">
                <adec:decorative xmlns:adec="http://schemas.microsoft.com/office/drawing/2017/decorative" val="1"/>
              </a:ext>
            </a:extLst>
          </p:cNvPr>
          <p:cNvSpPr/>
          <p:nvPr/>
        </p:nvSpPr>
        <p:spPr>
          <a:xfrm>
            <a:off x="9716912" y="5149817"/>
            <a:ext cx="1184514" cy="166116"/>
          </a:xfrm>
          <a:custGeom>
            <a:avLst/>
            <a:gdLst>
              <a:gd name="csX0" fmla="*/ 910590 w 956310"/>
              <a:gd name="csY0" fmla="*/ 0 h 134112"/>
              <a:gd name="csX1" fmla="*/ 956310 w 956310"/>
              <a:gd name="csY1" fmla="*/ 45720 h 134112"/>
              <a:gd name="csX2" fmla="*/ 956310 w 956310"/>
              <a:gd name="csY2" fmla="*/ 88392 h 134112"/>
              <a:gd name="csX3" fmla="*/ 910590 w 956310"/>
              <a:gd name="csY3" fmla="*/ 134112 h 134112"/>
              <a:gd name="csX4" fmla="*/ 45720 w 956310"/>
              <a:gd name="csY4" fmla="*/ 134112 h 134112"/>
              <a:gd name="csX5" fmla="*/ 0 w 956310"/>
              <a:gd name="csY5" fmla="*/ 88392 h 134112"/>
              <a:gd name="csX6" fmla="*/ 0 w 956310"/>
              <a:gd name="csY6" fmla="*/ 45720 h 134112"/>
              <a:gd name="csX7" fmla="*/ 45720 w 956310"/>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56310" h="134112">
                <a:moveTo>
                  <a:pt x="910590" y="0"/>
                </a:moveTo>
                <a:cubicBezTo>
                  <a:pt x="935841" y="0"/>
                  <a:pt x="956310" y="20470"/>
                  <a:pt x="956310" y="45720"/>
                </a:cubicBezTo>
                <a:lnTo>
                  <a:pt x="956310" y="88392"/>
                </a:lnTo>
                <a:cubicBezTo>
                  <a:pt x="956310" y="113642"/>
                  <a:pt x="935841" y="134112"/>
                  <a:pt x="910590"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25" name="Frihandsfigur: Form 124">
            <a:extLst>
              <a:ext uri="{FF2B5EF4-FFF2-40B4-BE49-F238E27FC236}">
                <a16:creationId xmlns:a16="http://schemas.microsoft.com/office/drawing/2014/main" id="{96AEE0D4-2B4F-B9D2-167F-2752544EC9DC}"/>
              </a:ext>
              <a:ext uri="{C183D7F6-B498-43B3-948B-1728B52AA6E4}">
                <adec:decorative xmlns:adec="http://schemas.microsoft.com/office/drawing/2017/decorative" val="1"/>
              </a:ext>
            </a:extLst>
          </p:cNvPr>
          <p:cNvSpPr/>
          <p:nvPr/>
        </p:nvSpPr>
        <p:spPr>
          <a:xfrm>
            <a:off x="9716912" y="5149817"/>
            <a:ext cx="1421417" cy="166116"/>
          </a:xfrm>
          <a:custGeom>
            <a:avLst/>
            <a:gdLst>
              <a:gd name="csX0" fmla="*/ 1101852 w 1147572"/>
              <a:gd name="csY0" fmla="*/ 0 h 134112"/>
              <a:gd name="csX1" fmla="*/ 1147572 w 1147572"/>
              <a:gd name="csY1" fmla="*/ 45720 h 134112"/>
              <a:gd name="csX2" fmla="*/ 1147572 w 1147572"/>
              <a:gd name="csY2" fmla="*/ 88392 h 134112"/>
              <a:gd name="csX3" fmla="*/ 1101852 w 1147572"/>
              <a:gd name="csY3" fmla="*/ 134112 h 134112"/>
              <a:gd name="csX4" fmla="*/ 45720 w 1147572"/>
              <a:gd name="csY4" fmla="*/ 134112 h 134112"/>
              <a:gd name="csX5" fmla="*/ 0 w 1147572"/>
              <a:gd name="csY5" fmla="*/ 88392 h 134112"/>
              <a:gd name="csX6" fmla="*/ 0 w 1147572"/>
              <a:gd name="csY6" fmla="*/ 45720 h 134112"/>
              <a:gd name="csX7" fmla="*/ 45720 w 1147572"/>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147572" h="134112">
                <a:moveTo>
                  <a:pt x="1101852" y="0"/>
                </a:moveTo>
                <a:cubicBezTo>
                  <a:pt x="1127103" y="0"/>
                  <a:pt x="1147572" y="20470"/>
                  <a:pt x="1147572" y="45720"/>
                </a:cubicBezTo>
                <a:lnTo>
                  <a:pt x="1147572" y="88392"/>
                </a:lnTo>
                <a:cubicBezTo>
                  <a:pt x="1147572" y="113642"/>
                  <a:pt x="1127103" y="134112"/>
                  <a:pt x="110185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1550242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10269219" y="2975918"/>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ruta 462">
            <a:extLst>
              <a:ext uri="{FF2B5EF4-FFF2-40B4-BE49-F238E27FC236}">
                <a16:creationId xmlns:a16="http://schemas.microsoft.com/office/drawing/2014/main" id="{D754050D-A313-FC3C-27C9-EB7E09C94CB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8" name="textruta 447">
            <a:extLst>
              <a:ext uri="{FF2B5EF4-FFF2-40B4-BE49-F238E27FC236}">
                <a16:creationId xmlns:a16="http://schemas.microsoft.com/office/drawing/2014/main" id="{5FB3761C-438D-7A68-4D6F-591441647B11}"/>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1" name="textruta 470">
            <a:extLst>
              <a:ext uri="{FF2B5EF4-FFF2-40B4-BE49-F238E27FC236}">
                <a16:creationId xmlns:a16="http://schemas.microsoft.com/office/drawing/2014/main" id="{8804E52E-F7C4-3895-7A2A-164327F69563}"/>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5" name="textruta 464">
            <a:extLst>
              <a:ext uri="{FF2B5EF4-FFF2-40B4-BE49-F238E27FC236}">
                <a16:creationId xmlns:a16="http://schemas.microsoft.com/office/drawing/2014/main" id="{69BDE278-3EEC-2B06-75C3-9146820950A1}"/>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mj-lt"/>
                <a:ea typeface="+mn-ea"/>
                <a:cs typeface="+mn-cs"/>
              </a:rPr>
              <a:t>Bearbeta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4" name="textruta 483">
            <a:extLst>
              <a:ext uri="{FF2B5EF4-FFF2-40B4-BE49-F238E27FC236}">
                <a16:creationId xmlns:a16="http://schemas.microsoft.com/office/drawing/2014/main" id="{9924C505-54EC-DAA4-A619-0012ED4D454D}"/>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6" name="textruta 465">
            <a:extLst>
              <a:ext uri="{FF2B5EF4-FFF2-40B4-BE49-F238E27FC236}">
                <a16:creationId xmlns:a16="http://schemas.microsoft.com/office/drawing/2014/main" id="{5E92137B-6447-7D21-4A32-9CD4A68F4FE2}"/>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textruta 81">
            <a:extLst>
              <a:ext uri="{FF2B5EF4-FFF2-40B4-BE49-F238E27FC236}">
                <a16:creationId xmlns:a16="http://schemas.microsoft.com/office/drawing/2014/main" id="{EE8A19BC-161E-DDCE-BCC4-C58022DE9B1B}"/>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92" name="Rektangel 491">
            <a:extLst>
              <a:ext uri="{FF2B5EF4-FFF2-40B4-BE49-F238E27FC236}">
                <a16:creationId xmlns:a16="http://schemas.microsoft.com/office/drawing/2014/main" id="{9BC1F243-7B4E-3FE6-AE80-15EEAD604B52}"/>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93" name="Grupp 492">
            <a:extLst>
              <a:ext uri="{FF2B5EF4-FFF2-40B4-BE49-F238E27FC236}">
                <a16:creationId xmlns:a16="http://schemas.microsoft.com/office/drawing/2014/main" id="{2D0C5D12-42FF-5806-59B2-46AF419C5F90}"/>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511" name="Frihandsfigur: Form 510">
              <a:extLst>
                <a:ext uri="{FF2B5EF4-FFF2-40B4-BE49-F238E27FC236}">
                  <a16:creationId xmlns:a16="http://schemas.microsoft.com/office/drawing/2014/main" id="{F6AC463D-6DBC-FE10-42BB-0807740387E6}"/>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71" name="Frihandsfigur: Form 70">
              <a:extLst>
                <a:ext uri="{FF2B5EF4-FFF2-40B4-BE49-F238E27FC236}">
                  <a16:creationId xmlns:a16="http://schemas.microsoft.com/office/drawing/2014/main" id="{040A76B9-2DEC-9441-B975-C91429BEE27A}"/>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94" name="Frihandsfigur: Form 493">
            <a:extLst>
              <a:ext uri="{FF2B5EF4-FFF2-40B4-BE49-F238E27FC236}">
                <a16:creationId xmlns:a16="http://schemas.microsoft.com/office/drawing/2014/main" id="{111307BF-3893-762E-CB54-642FD6F28DE5}"/>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96" name="Bild 455">
            <a:extLst>
              <a:ext uri="{FF2B5EF4-FFF2-40B4-BE49-F238E27FC236}">
                <a16:creationId xmlns:a16="http://schemas.microsoft.com/office/drawing/2014/main" id="{6CFA73EF-3D0B-5DCC-9256-424744E28A95}"/>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509" name="Frihandsfigur: Form 508">
              <a:extLst>
                <a:ext uri="{FF2B5EF4-FFF2-40B4-BE49-F238E27FC236}">
                  <a16:creationId xmlns:a16="http://schemas.microsoft.com/office/drawing/2014/main" id="{404354A9-7189-4A7C-6CCD-8C3B8855F23C}"/>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510" name="Frihandsfigur: Form 509">
              <a:extLst>
                <a:ext uri="{FF2B5EF4-FFF2-40B4-BE49-F238E27FC236}">
                  <a16:creationId xmlns:a16="http://schemas.microsoft.com/office/drawing/2014/main" id="{5D1F149A-BB73-42E3-AE1F-D60415C4C68E}"/>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499" name="textruta 498">
            <a:extLst>
              <a:ext uri="{FF2B5EF4-FFF2-40B4-BE49-F238E27FC236}">
                <a16:creationId xmlns:a16="http://schemas.microsoft.com/office/drawing/2014/main" id="{5AA319F4-98AA-07EA-E2E3-078751754EC3}"/>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501" name="Frihandsfigur: Form 500">
            <a:extLst>
              <a:ext uri="{FF2B5EF4-FFF2-40B4-BE49-F238E27FC236}">
                <a16:creationId xmlns:a16="http://schemas.microsoft.com/office/drawing/2014/main" id="{58A10E7A-46F0-19C3-3175-C77808A82538}"/>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502" name="Frihandsfigur: Form 501">
            <a:extLst>
              <a:ext uri="{FF2B5EF4-FFF2-40B4-BE49-F238E27FC236}">
                <a16:creationId xmlns:a16="http://schemas.microsoft.com/office/drawing/2014/main" id="{AD0459B9-0CEF-7AD6-938F-BAA0FFE4BB84}"/>
              </a:ext>
              <a:ext uri="{C183D7F6-B498-43B3-948B-1728B52AA6E4}">
                <adec:decorative xmlns:adec="http://schemas.microsoft.com/office/drawing/2017/decorative" val="1"/>
              </a:ext>
            </a:extLst>
          </p:cNvPr>
          <p:cNvSpPr/>
          <p:nvPr/>
        </p:nvSpPr>
        <p:spPr>
          <a:xfrm>
            <a:off x="9716912" y="5149817"/>
            <a:ext cx="473804" cy="166116"/>
          </a:xfrm>
          <a:custGeom>
            <a:avLst/>
            <a:gdLst>
              <a:gd name="csX0" fmla="*/ 336804 w 382523"/>
              <a:gd name="csY0" fmla="*/ 0 h 134112"/>
              <a:gd name="csX1" fmla="*/ 382524 w 382523"/>
              <a:gd name="csY1" fmla="*/ 45720 h 134112"/>
              <a:gd name="csX2" fmla="*/ 382524 w 382523"/>
              <a:gd name="csY2" fmla="*/ 88392 h 134112"/>
              <a:gd name="csX3" fmla="*/ 336804 w 382523"/>
              <a:gd name="csY3" fmla="*/ 134112 h 134112"/>
              <a:gd name="csX4" fmla="*/ 45720 w 382523"/>
              <a:gd name="csY4" fmla="*/ 134112 h 134112"/>
              <a:gd name="csX5" fmla="*/ 0 w 382523"/>
              <a:gd name="csY5" fmla="*/ 88392 h 134112"/>
              <a:gd name="csX6" fmla="*/ 0 w 382523"/>
              <a:gd name="csY6" fmla="*/ 45720 h 134112"/>
              <a:gd name="csX7" fmla="*/ 45720 w 382523"/>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2523" h="134112">
                <a:moveTo>
                  <a:pt x="336804" y="0"/>
                </a:moveTo>
                <a:cubicBezTo>
                  <a:pt x="362054" y="0"/>
                  <a:pt x="382524" y="20470"/>
                  <a:pt x="382524" y="45720"/>
                </a:cubicBezTo>
                <a:lnTo>
                  <a:pt x="382524" y="88392"/>
                </a:lnTo>
                <a:cubicBezTo>
                  <a:pt x="382524" y="113642"/>
                  <a:pt x="362054" y="134112"/>
                  <a:pt x="336804"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503" name="Frihandsfigur: Form 502">
            <a:extLst>
              <a:ext uri="{FF2B5EF4-FFF2-40B4-BE49-F238E27FC236}">
                <a16:creationId xmlns:a16="http://schemas.microsoft.com/office/drawing/2014/main" id="{F5F92EEB-77EC-6E3F-D002-89DDADAE00FA}"/>
              </a:ext>
              <a:ext uri="{C183D7F6-B498-43B3-948B-1728B52AA6E4}">
                <adec:decorative xmlns:adec="http://schemas.microsoft.com/office/drawing/2017/decorative" val="1"/>
              </a:ext>
            </a:extLst>
          </p:cNvPr>
          <p:cNvSpPr/>
          <p:nvPr/>
        </p:nvSpPr>
        <p:spPr>
          <a:xfrm>
            <a:off x="9716912" y="5149817"/>
            <a:ext cx="710709" cy="166116"/>
          </a:xfrm>
          <a:custGeom>
            <a:avLst/>
            <a:gdLst>
              <a:gd name="csX0" fmla="*/ 528066 w 573786"/>
              <a:gd name="csY0" fmla="*/ 0 h 134112"/>
              <a:gd name="csX1" fmla="*/ 573786 w 573786"/>
              <a:gd name="csY1" fmla="*/ 45720 h 134112"/>
              <a:gd name="csX2" fmla="*/ 573786 w 573786"/>
              <a:gd name="csY2" fmla="*/ 88392 h 134112"/>
              <a:gd name="csX3" fmla="*/ 528066 w 573786"/>
              <a:gd name="csY3" fmla="*/ 134112 h 134112"/>
              <a:gd name="csX4" fmla="*/ 45720 w 573786"/>
              <a:gd name="csY4" fmla="*/ 134112 h 134112"/>
              <a:gd name="csX5" fmla="*/ 0 w 573786"/>
              <a:gd name="csY5" fmla="*/ 88392 h 134112"/>
              <a:gd name="csX6" fmla="*/ 0 w 573786"/>
              <a:gd name="csY6" fmla="*/ 45720 h 134112"/>
              <a:gd name="csX7" fmla="*/ 45720 w 573786"/>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73786" h="134112">
                <a:moveTo>
                  <a:pt x="528066" y="0"/>
                </a:moveTo>
                <a:cubicBezTo>
                  <a:pt x="553316" y="0"/>
                  <a:pt x="573786" y="20470"/>
                  <a:pt x="573786" y="45720"/>
                </a:cubicBezTo>
                <a:lnTo>
                  <a:pt x="573786" y="88392"/>
                </a:lnTo>
                <a:cubicBezTo>
                  <a:pt x="573786" y="113642"/>
                  <a:pt x="553316" y="134112"/>
                  <a:pt x="528066"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504" name="Frihandsfigur: Form 503">
            <a:extLst>
              <a:ext uri="{FF2B5EF4-FFF2-40B4-BE49-F238E27FC236}">
                <a16:creationId xmlns:a16="http://schemas.microsoft.com/office/drawing/2014/main" id="{B96EBA91-6674-CE67-75EC-040CA567B817}"/>
              </a:ext>
              <a:ext uri="{C183D7F6-B498-43B3-948B-1728B52AA6E4}">
                <adec:decorative xmlns:adec="http://schemas.microsoft.com/office/drawing/2017/decorative" val="1"/>
              </a:ext>
            </a:extLst>
          </p:cNvPr>
          <p:cNvSpPr/>
          <p:nvPr/>
        </p:nvSpPr>
        <p:spPr>
          <a:xfrm>
            <a:off x="9716912" y="5149817"/>
            <a:ext cx="947610" cy="166116"/>
          </a:xfrm>
          <a:custGeom>
            <a:avLst/>
            <a:gdLst>
              <a:gd name="csX0" fmla="*/ 719328 w 765047"/>
              <a:gd name="csY0" fmla="*/ 0 h 134112"/>
              <a:gd name="csX1" fmla="*/ 765048 w 765047"/>
              <a:gd name="csY1" fmla="*/ 45720 h 134112"/>
              <a:gd name="csX2" fmla="*/ 765048 w 765047"/>
              <a:gd name="csY2" fmla="*/ 88392 h 134112"/>
              <a:gd name="csX3" fmla="*/ 719328 w 765047"/>
              <a:gd name="csY3" fmla="*/ 134112 h 134112"/>
              <a:gd name="csX4" fmla="*/ 45720 w 765047"/>
              <a:gd name="csY4" fmla="*/ 134112 h 134112"/>
              <a:gd name="csX5" fmla="*/ 0 w 765047"/>
              <a:gd name="csY5" fmla="*/ 88392 h 134112"/>
              <a:gd name="csX6" fmla="*/ 0 w 765047"/>
              <a:gd name="csY6" fmla="*/ 45720 h 134112"/>
              <a:gd name="csX7" fmla="*/ 45720 w 765047"/>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65047" h="134112">
                <a:moveTo>
                  <a:pt x="719328" y="0"/>
                </a:moveTo>
                <a:cubicBezTo>
                  <a:pt x="744578" y="0"/>
                  <a:pt x="765048" y="20470"/>
                  <a:pt x="765048" y="45720"/>
                </a:cubicBezTo>
                <a:lnTo>
                  <a:pt x="765048" y="88392"/>
                </a:lnTo>
                <a:cubicBezTo>
                  <a:pt x="765048" y="113642"/>
                  <a:pt x="744578" y="134112"/>
                  <a:pt x="719328"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505" name="Frihandsfigur: Form 504">
            <a:extLst>
              <a:ext uri="{FF2B5EF4-FFF2-40B4-BE49-F238E27FC236}">
                <a16:creationId xmlns:a16="http://schemas.microsoft.com/office/drawing/2014/main" id="{A1E81726-3F7E-6BD3-6A93-F05F9E8555B4}"/>
              </a:ext>
              <a:ext uri="{C183D7F6-B498-43B3-948B-1728B52AA6E4}">
                <adec:decorative xmlns:adec="http://schemas.microsoft.com/office/drawing/2017/decorative" val="1"/>
              </a:ext>
            </a:extLst>
          </p:cNvPr>
          <p:cNvSpPr/>
          <p:nvPr/>
        </p:nvSpPr>
        <p:spPr>
          <a:xfrm>
            <a:off x="9716912" y="5149817"/>
            <a:ext cx="1184514" cy="166116"/>
          </a:xfrm>
          <a:custGeom>
            <a:avLst/>
            <a:gdLst>
              <a:gd name="csX0" fmla="*/ 910590 w 956310"/>
              <a:gd name="csY0" fmla="*/ 0 h 134112"/>
              <a:gd name="csX1" fmla="*/ 956310 w 956310"/>
              <a:gd name="csY1" fmla="*/ 45720 h 134112"/>
              <a:gd name="csX2" fmla="*/ 956310 w 956310"/>
              <a:gd name="csY2" fmla="*/ 88392 h 134112"/>
              <a:gd name="csX3" fmla="*/ 910590 w 956310"/>
              <a:gd name="csY3" fmla="*/ 134112 h 134112"/>
              <a:gd name="csX4" fmla="*/ 45720 w 956310"/>
              <a:gd name="csY4" fmla="*/ 134112 h 134112"/>
              <a:gd name="csX5" fmla="*/ 0 w 956310"/>
              <a:gd name="csY5" fmla="*/ 88392 h 134112"/>
              <a:gd name="csX6" fmla="*/ 0 w 956310"/>
              <a:gd name="csY6" fmla="*/ 45720 h 134112"/>
              <a:gd name="csX7" fmla="*/ 45720 w 956310"/>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56310" h="134112">
                <a:moveTo>
                  <a:pt x="910590" y="0"/>
                </a:moveTo>
                <a:cubicBezTo>
                  <a:pt x="935841" y="0"/>
                  <a:pt x="956310" y="20470"/>
                  <a:pt x="956310" y="45720"/>
                </a:cubicBezTo>
                <a:lnTo>
                  <a:pt x="956310" y="88392"/>
                </a:lnTo>
                <a:cubicBezTo>
                  <a:pt x="956310" y="113642"/>
                  <a:pt x="935841" y="134112"/>
                  <a:pt x="910590"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506" name="Frihandsfigur: Form 505">
            <a:extLst>
              <a:ext uri="{FF2B5EF4-FFF2-40B4-BE49-F238E27FC236}">
                <a16:creationId xmlns:a16="http://schemas.microsoft.com/office/drawing/2014/main" id="{9FF0FC40-1B77-D183-43E6-77D5F54AA5BA}"/>
              </a:ext>
              <a:ext uri="{C183D7F6-B498-43B3-948B-1728B52AA6E4}">
                <adec:decorative xmlns:adec="http://schemas.microsoft.com/office/drawing/2017/decorative" val="1"/>
              </a:ext>
            </a:extLst>
          </p:cNvPr>
          <p:cNvSpPr/>
          <p:nvPr/>
        </p:nvSpPr>
        <p:spPr>
          <a:xfrm>
            <a:off x="9716912" y="5149817"/>
            <a:ext cx="1421417" cy="166116"/>
          </a:xfrm>
          <a:custGeom>
            <a:avLst/>
            <a:gdLst>
              <a:gd name="csX0" fmla="*/ 1101852 w 1147572"/>
              <a:gd name="csY0" fmla="*/ 0 h 134112"/>
              <a:gd name="csX1" fmla="*/ 1147572 w 1147572"/>
              <a:gd name="csY1" fmla="*/ 45720 h 134112"/>
              <a:gd name="csX2" fmla="*/ 1147572 w 1147572"/>
              <a:gd name="csY2" fmla="*/ 88392 h 134112"/>
              <a:gd name="csX3" fmla="*/ 1101852 w 1147572"/>
              <a:gd name="csY3" fmla="*/ 134112 h 134112"/>
              <a:gd name="csX4" fmla="*/ 45720 w 1147572"/>
              <a:gd name="csY4" fmla="*/ 134112 h 134112"/>
              <a:gd name="csX5" fmla="*/ 0 w 1147572"/>
              <a:gd name="csY5" fmla="*/ 88392 h 134112"/>
              <a:gd name="csX6" fmla="*/ 0 w 1147572"/>
              <a:gd name="csY6" fmla="*/ 45720 h 134112"/>
              <a:gd name="csX7" fmla="*/ 45720 w 1147572"/>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147572" h="134112">
                <a:moveTo>
                  <a:pt x="1101852" y="0"/>
                </a:moveTo>
                <a:cubicBezTo>
                  <a:pt x="1127103" y="0"/>
                  <a:pt x="1147572" y="20470"/>
                  <a:pt x="1147572" y="45720"/>
                </a:cubicBezTo>
                <a:lnTo>
                  <a:pt x="1147572" y="88392"/>
                </a:lnTo>
                <a:cubicBezTo>
                  <a:pt x="1147572" y="113642"/>
                  <a:pt x="1127103" y="134112"/>
                  <a:pt x="110185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507" name="Frihandsfigur: Form 506">
            <a:extLst>
              <a:ext uri="{FF2B5EF4-FFF2-40B4-BE49-F238E27FC236}">
                <a16:creationId xmlns:a16="http://schemas.microsoft.com/office/drawing/2014/main" id="{FD946A96-A861-3DB2-D7CA-40C8BEFB3444}"/>
              </a:ext>
              <a:ext uri="{C183D7F6-B498-43B3-948B-1728B52AA6E4}">
                <adec:decorative xmlns:adec="http://schemas.microsoft.com/office/drawing/2017/decorative" val="1"/>
              </a:ext>
            </a:extLst>
          </p:cNvPr>
          <p:cNvSpPr/>
          <p:nvPr/>
        </p:nvSpPr>
        <p:spPr>
          <a:xfrm>
            <a:off x="9716912" y="5149824"/>
            <a:ext cx="1658320" cy="166116"/>
          </a:xfrm>
          <a:custGeom>
            <a:avLst/>
            <a:gdLst>
              <a:gd name="csX0" fmla="*/ 1293114 w 1338834"/>
              <a:gd name="csY0" fmla="*/ 0 h 134112"/>
              <a:gd name="csX1" fmla="*/ 1338834 w 1338834"/>
              <a:gd name="csY1" fmla="*/ 45720 h 134112"/>
              <a:gd name="csX2" fmla="*/ 1338834 w 1338834"/>
              <a:gd name="csY2" fmla="*/ 88392 h 134112"/>
              <a:gd name="csX3" fmla="*/ 1293114 w 1338834"/>
              <a:gd name="csY3" fmla="*/ 134112 h 134112"/>
              <a:gd name="csX4" fmla="*/ 45720 w 1338834"/>
              <a:gd name="csY4" fmla="*/ 134112 h 134112"/>
              <a:gd name="csX5" fmla="*/ 0 w 1338834"/>
              <a:gd name="csY5" fmla="*/ 88392 h 134112"/>
              <a:gd name="csX6" fmla="*/ 0 w 1338834"/>
              <a:gd name="csY6" fmla="*/ 45720 h 134112"/>
              <a:gd name="csX7" fmla="*/ 45720 w 1338834"/>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338834" h="134112">
                <a:moveTo>
                  <a:pt x="1293114" y="0"/>
                </a:moveTo>
                <a:cubicBezTo>
                  <a:pt x="1318365" y="0"/>
                  <a:pt x="1338834" y="20470"/>
                  <a:pt x="1338834" y="45720"/>
                </a:cubicBezTo>
                <a:lnTo>
                  <a:pt x="1338834" y="88392"/>
                </a:lnTo>
                <a:cubicBezTo>
                  <a:pt x="1338834" y="113642"/>
                  <a:pt x="1318365" y="134112"/>
                  <a:pt x="1293114" y="134112"/>
                </a:cubicBezTo>
                <a:lnTo>
                  <a:pt x="45720" y="134112"/>
                </a:lnTo>
                <a:cubicBezTo>
                  <a:pt x="20469" y="134112"/>
                  <a:pt x="0" y="113642"/>
                  <a:pt x="0" y="88392"/>
                </a:cubicBezTo>
                <a:lnTo>
                  <a:pt x="0" y="45720"/>
                </a:lnTo>
                <a:cubicBezTo>
                  <a:pt x="0" y="20470"/>
                  <a:pt x="20469" y="0"/>
                  <a:pt x="45720" y="0"/>
                </a:cubicBezTo>
                <a:close/>
              </a:path>
            </a:pathLst>
          </a:custGeom>
          <a:solidFill>
            <a:schemeClr val="accent3">
              <a:lumMod val="75000"/>
            </a:schemeClr>
          </a:solidFill>
          <a:ln w="9525" cap="flat">
            <a:noFill/>
            <a:prstDash val="solid"/>
            <a:miter/>
          </a:ln>
        </p:spPr>
        <p:txBody>
          <a:bodyPr/>
          <a:lstStyle/>
          <a:p>
            <a:endParaRPr lang="sv-SE" dirty="0"/>
          </a:p>
        </p:txBody>
      </p:sp>
      <p:sp>
        <p:nvSpPr>
          <p:cNvPr id="89" name="textruta 88">
            <a:extLst>
              <a:ext uri="{FF2B5EF4-FFF2-40B4-BE49-F238E27FC236}">
                <a16:creationId xmlns:a16="http://schemas.microsoft.com/office/drawing/2014/main" id="{6555DEEB-3DC4-53CA-0ADC-B8CFF246700A}"/>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19" name="Bild 117">
            <a:extLst>
              <a:ext uri="{FF2B5EF4-FFF2-40B4-BE49-F238E27FC236}">
                <a16:creationId xmlns:a16="http://schemas.microsoft.com/office/drawing/2014/main" id="{2338B74B-3ED2-1A97-4CF3-8F25B127D6CD}"/>
              </a:ext>
            </a:extLst>
          </p:cNvPr>
          <p:cNvSpPr/>
          <p:nvPr/>
        </p:nvSpPr>
        <p:spPr>
          <a:xfrm>
            <a:off x="8232370" y="1103319"/>
            <a:ext cx="3249703" cy="1867757"/>
          </a:xfrm>
          <a:custGeom>
            <a:avLst/>
            <a:gdLst>
              <a:gd name="csX0" fmla="*/ 308860 w 3249703"/>
              <a:gd name="csY0" fmla="*/ 1835277 h 1867757"/>
              <a:gd name="csX1" fmla="*/ 308860 w 3249703"/>
              <a:gd name="csY1" fmla="*/ 582263 h 1867757"/>
              <a:gd name="csX2" fmla="*/ 287905 w 3249703"/>
              <a:gd name="csY2" fmla="*/ 552164 h 1867757"/>
              <a:gd name="csX3" fmla="*/ 20919 w 3249703"/>
              <a:gd name="csY3" fmla="*/ 445961 h 1867757"/>
              <a:gd name="csX4" fmla="*/ 20729 w 3249703"/>
              <a:gd name="csY4" fmla="*/ 385763 h 1867757"/>
              <a:gd name="csX5" fmla="*/ 288191 w 3249703"/>
              <a:gd name="csY5" fmla="*/ 277178 h 1867757"/>
              <a:gd name="csX6" fmla="*/ 308955 w 3249703"/>
              <a:gd name="csY6" fmla="*/ 247079 h 1867757"/>
              <a:gd name="csX7" fmla="*/ 308955 w 3249703"/>
              <a:gd name="csY7" fmla="*/ 32576 h 1867757"/>
              <a:gd name="csX8" fmla="*/ 342960 w 3249703"/>
              <a:gd name="csY8" fmla="*/ 0 h 1867757"/>
              <a:gd name="csX9" fmla="*/ 3215700 w 3249703"/>
              <a:gd name="csY9" fmla="*/ 0 h 1867757"/>
              <a:gd name="csX10" fmla="*/ 3249704 w 3249703"/>
              <a:gd name="csY10" fmla="*/ 32576 h 1867757"/>
              <a:gd name="csX11" fmla="*/ 3249704 w 3249703"/>
              <a:gd name="csY11" fmla="*/ 1835182 h 1867757"/>
              <a:gd name="csX12" fmla="*/ 3215700 w 3249703"/>
              <a:gd name="csY12" fmla="*/ 1867757 h 1867757"/>
              <a:gd name="csX13" fmla="*/ 342864 w 3249703"/>
              <a:gd name="csY13" fmla="*/ 1867757 h 1867757"/>
              <a:gd name="csX14" fmla="*/ 308860 w 3249703"/>
              <a:gd name="csY14" fmla="*/ 1835182 h 1867757"/>
              <a:gd name="csX15" fmla="*/ 308860 w 3249703"/>
              <a:gd name="csY15" fmla="*/ 1835182 h 18677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249703" h="1867757">
                <a:moveTo>
                  <a:pt x="308860" y="1835277"/>
                </a:moveTo>
                <a:lnTo>
                  <a:pt x="308860" y="582263"/>
                </a:lnTo>
                <a:cubicBezTo>
                  <a:pt x="308860" y="569119"/>
                  <a:pt x="300669" y="557213"/>
                  <a:pt x="287905" y="552164"/>
                </a:cubicBezTo>
                <a:lnTo>
                  <a:pt x="20919" y="445961"/>
                </a:lnTo>
                <a:cubicBezTo>
                  <a:pt x="-6894" y="434912"/>
                  <a:pt x="-6989" y="397097"/>
                  <a:pt x="20729" y="385763"/>
                </a:cubicBezTo>
                <a:lnTo>
                  <a:pt x="288191" y="277178"/>
                </a:lnTo>
                <a:cubicBezTo>
                  <a:pt x="300764" y="272129"/>
                  <a:pt x="308955" y="260223"/>
                  <a:pt x="308955" y="247079"/>
                </a:cubicBezTo>
                <a:lnTo>
                  <a:pt x="308955" y="32576"/>
                </a:lnTo>
                <a:cubicBezTo>
                  <a:pt x="308955" y="14573"/>
                  <a:pt x="324195" y="0"/>
                  <a:pt x="342960" y="0"/>
                </a:cubicBezTo>
                <a:lnTo>
                  <a:pt x="3215700" y="0"/>
                </a:lnTo>
                <a:cubicBezTo>
                  <a:pt x="3234464" y="0"/>
                  <a:pt x="3249704" y="14573"/>
                  <a:pt x="3249704" y="32576"/>
                </a:cubicBezTo>
                <a:lnTo>
                  <a:pt x="3249704" y="1835182"/>
                </a:lnTo>
                <a:cubicBezTo>
                  <a:pt x="3249704" y="1853184"/>
                  <a:pt x="3234464" y="1867757"/>
                  <a:pt x="3215700" y="1867757"/>
                </a:cubicBezTo>
                <a:lnTo>
                  <a:pt x="342864" y="1867757"/>
                </a:lnTo>
                <a:cubicBezTo>
                  <a:pt x="324100" y="1867757"/>
                  <a:pt x="308860" y="1853184"/>
                  <a:pt x="308860" y="1835182"/>
                </a:cubicBezTo>
                <a:lnTo>
                  <a:pt x="308860" y="1835182"/>
                </a:lnTo>
                <a:close/>
              </a:path>
            </a:pathLst>
          </a:custGeom>
          <a:solidFill>
            <a:srgbClr val="DBE0E7"/>
          </a:solidFill>
          <a:ln w="12700" cap="flat">
            <a:solidFill>
              <a:srgbClr val="70859F"/>
            </a:solidFill>
            <a:prstDash val="solid"/>
            <a:miter/>
          </a:ln>
        </p:spPr>
        <p:txBody>
          <a:bodyPr lIns="504000" tIns="144000" r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Rapportera, återkoppla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När sammanställningen är klar rapporterar Aktör A på överenskommet sätt. Behovet av mängden information </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i hela systemet har mötts. Aktör A återkopplar sedan till Aktör B som </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i sin tur återkopplar till de aktörer </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som bidragit med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142239"/>
              </a:solidFill>
              <a:effectLst/>
              <a:uLnTx/>
              <a:uFillTx/>
              <a:latin typeface="Arial"/>
              <a:ea typeface="+mn-ea"/>
              <a:cs typeface="+mn-cs"/>
            </a:endParaRPr>
          </a:p>
        </p:txBody>
      </p:sp>
    </p:spTree>
    <p:extLst>
      <p:ext uri="{BB962C8B-B14F-4D97-AF65-F5344CB8AC3E}">
        <p14:creationId xmlns:p14="http://schemas.microsoft.com/office/powerpoint/2010/main" val="2286351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6A211B-1BCF-BA01-C895-F446E90BD7C3}"/>
              </a:ext>
            </a:extLst>
          </p:cNvPr>
          <p:cNvSpPr>
            <a:spLocks noGrp="1"/>
          </p:cNvSpPr>
          <p:nvPr>
            <p:ph type="title"/>
          </p:nvPr>
        </p:nvSpPr>
        <p:spPr>
          <a:xfrm>
            <a:off x="1318907" y="1161485"/>
            <a:ext cx="8597900" cy="541337"/>
          </a:xfrm>
        </p:spPr>
        <p:txBody>
          <a:bodyPr/>
          <a:lstStyle/>
          <a:p>
            <a:r>
              <a:rPr lang="sv-SE" dirty="0"/>
              <a:t>Om presentationen</a:t>
            </a:r>
            <a:endParaRPr lang="en-SE" dirty="0"/>
          </a:p>
        </p:txBody>
      </p:sp>
      <p:sp>
        <p:nvSpPr>
          <p:cNvPr id="3" name="Platshållare för innehåll 2">
            <a:extLst>
              <a:ext uri="{FF2B5EF4-FFF2-40B4-BE49-F238E27FC236}">
                <a16:creationId xmlns:a16="http://schemas.microsoft.com/office/drawing/2014/main" id="{BE35ED76-AE11-DECB-66E3-59D6C42A799F}"/>
              </a:ext>
            </a:extLst>
          </p:cNvPr>
          <p:cNvSpPr>
            <a:spLocks noGrp="1"/>
          </p:cNvSpPr>
          <p:nvPr>
            <p:ph sz="half" idx="1"/>
          </p:nvPr>
        </p:nvSpPr>
        <p:spPr>
          <a:xfrm>
            <a:off x="1315732" y="1983044"/>
            <a:ext cx="4539378" cy="3621343"/>
          </a:xfrm>
        </p:spPr>
        <p:txBody>
          <a:bodyPr/>
          <a:lstStyle/>
          <a:p>
            <a:r>
              <a:rPr lang="sv-SE" sz="2000" dirty="0"/>
              <a:t>Bildspelet är framtaget för att underlätta för dig som vill beskriva rapporteringsprocessen för andra, till exempel vid en utbildning. </a:t>
            </a:r>
          </a:p>
          <a:p>
            <a:r>
              <a:rPr lang="sv-SE" sz="2000" dirty="0"/>
              <a:t>Sätt presentationen i visningsläge för att få en översikt av rapporteringsprocessen och klicka sedan framåt i presentationen för att få mer information om varje steg. </a:t>
            </a:r>
          </a:p>
          <a:p>
            <a:r>
              <a:rPr lang="sv-SE" sz="2000" dirty="0"/>
              <a:t>I anteckningsfältet finns det stödtext till varje bild.</a:t>
            </a:r>
          </a:p>
        </p:txBody>
      </p:sp>
      <p:sp>
        <p:nvSpPr>
          <p:cNvPr id="5" name="Rektangel 64">
            <a:extLst>
              <a:ext uri="{FF2B5EF4-FFF2-40B4-BE49-F238E27FC236}">
                <a16:creationId xmlns:a16="http://schemas.microsoft.com/office/drawing/2014/main" id="{B102794C-41DD-073D-AD98-549668169915}"/>
              </a:ext>
              <a:ext uri="{C183D7F6-B498-43B3-948B-1728B52AA6E4}">
                <adec:decorative xmlns:adec="http://schemas.microsoft.com/office/drawing/2017/decorative" val="1"/>
              </a:ext>
            </a:extLst>
          </p:cNvPr>
          <p:cNvSpPr>
            <a:spLocks noChangeAspect="1"/>
          </p:cNvSpPr>
          <p:nvPr/>
        </p:nvSpPr>
        <p:spPr>
          <a:xfrm rot="118634">
            <a:off x="7165050" y="1620109"/>
            <a:ext cx="3460037" cy="3544225"/>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 name="Rektangel 5">
            <a:extLst>
              <a:ext uri="{FF2B5EF4-FFF2-40B4-BE49-F238E27FC236}">
                <a16:creationId xmlns:a16="http://schemas.microsoft.com/office/drawing/2014/main" id="{2C0F4A1E-7323-978F-CAA1-9A92A692A84A}"/>
              </a:ext>
            </a:extLst>
          </p:cNvPr>
          <p:cNvSpPr>
            <a:spLocks noChangeAspect="1"/>
          </p:cNvSpPr>
          <p:nvPr/>
        </p:nvSpPr>
        <p:spPr>
          <a:xfrm rot="144251">
            <a:off x="6921223" y="1503166"/>
            <a:ext cx="3460030" cy="354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ctr"/>
            <a:r>
              <a:rPr lang="sv-SE" sz="2400" b="1" dirty="0">
                <a:latin typeface="+mj-lt"/>
              </a:rPr>
              <a:t>Har du frågor om materialet? </a:t>
            </a:r>
          </a:p>
          <a:p>
            <a:pPr algn="ctr"/>
            <a:endParaRPr lang="sv-SE" dirty="0"/>
          </a:p>
          <a:p>
            <a:pPr algn="ctr"/>
            <a:r>
              <a:rPr lang="sv-SE" dirty="0"/>
              <a:t>Hör av dig till </a:t>
            </a:r>
            <a:r>
              <a:rPr lang="sv-SE" b="1" dirty="0">
                <a:hlinkClick r:id="rId3"/>
              </a:rPr>
              <a:t>ledningsamverkan@mcf.se</a:t>
            </a:r>
            <a:endParaRPr lang="sv-SE" b="1" dirty="0"/>
          </a:p>
        </p:txBody>
      </p:sp>
    </p:spTree>
    <p:extLst>
      <p:ext uri="{BB962C8B-B14F-4D97-AF65-F5344CB8AC3E}">
        <p14:creationId xmlns:p14="http://schemas.microsoft.com/office/powerpoint/2010/main" val="8257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ruta 462">
            <a:extLst>
              <a:ext uri="{FF2B5EF4-FFF2-40B4-BE49-F238E27FC236}">
                <a16:creationId xmlns:a16="http://schemas.microsoft.com/office/drawing/2014/main" id="{D754050D-A313-FC3C-27C9-EB7E09C94CB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8" name="textruta 447">
            <a:extLst>
              <a:ext uri="{FF2B5EF4-FFF2-40B4-BE49-F238E27FC236}">
                <a16:creationId xmlns:a16="http://schemas.microsoft.com/office/drawing/2014/main" id="{5FB3761C-438D-7A68-4D6F-591441647B11}"/>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1" name="textruta 470">
            <a:extLst>
              <a:ext uri="{FF2B5EF4-FFF2-40B4-BE49-F238E27FC236}">
                <a16:creationId xmlns:a16="http://schemas.microsoft.com/office/drawing/2014/main" id="{8804E52E-F7C4-3895-7A2A-164327F69563}"/>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5" name="textruta 464">
            <a:extLst>
              <a:ext uri="{FF2B5EF4-FFF2-40B4-BE49-F238E27FC236}">
                <a16:creationId xmlns:a16="http://schemas.microsoft.com/office/drawing/2014/main" id="{69BDE278-3EEC-2B06-75C3-9146820950A1}"/>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mj-lt"/>
                <a:ea typeface="+mn-ea"/>
                <a:cs typeface="+mn-cs"/>
              </a:rPr>
              <a:t>Bearbeta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4" name="textruta 483">
            <a:extLst>
              <a:ext uri="{FF2B5EF4-FFF2-40B4-BE49-F238E27FC236}">
                <a16:creationId xmlns:a16="http://schemas.microsoft.com/office/drawing/2014/main" id="{9924C505-54EC-DAA4-A619-0012ED4D454D}"/>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6" name="textruta 465">
            <a:extLst>
              <a:ext uri="{FF2B5EF4-FFF2-40B4-BE49-F238E27FC236}">
                <a16:creationId xmlns:a16="http://schemas.microsoft.com/office/drawing/2014/main" id="{5E92137B-6447-7D21-4A32-9CD4A68F4FE2}"/>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textruta 81">
            <a:extLst>
              <a:ext uri="{FF2B5EF4-FFF2-40B4-BE49-F238E27FC236}">
                <a16:creationId xmlns:a16="http://schemas.microsoft.com/office/drawing/2014/main" id="{EE8A19BC-161E-DDCE-BCC4-C58022DE9B1B}"/>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9" name="textruta 88">
            <a:extLst>
              <a:ext uri="{FF2B5EF4-FFF2-40B4-BE49-F238E27FC236}">
                <a16:creationId xmlns:a16="http://schemas.microsoft.com/office/drawing/2014/main" id="{6555DEEB-3DC4-53CA-0ADC-B8CFF246700A}"/>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269219" y="2975918"/>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1" name="Rektangel 480">
            <a:extLst>
              <a:ext uri="{FF2B5EF4-FFF2-40B4-BE49-F238E27FC236}">
                <a16:creationId xmlns:a16="http://schemas.microsoft.com/office/drawing/2014/main" id="{C6F12D4E-D998-4208-326B-87FC7F0959E9}"/>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82" name="Grupp 481">
            <a:extLst>
              <a:ext uri="{FF2B5EF4-FFF2-40B4-BE49-F238E27FC236}">
                <a16:creationId xmlns:a16="http://schemas.microsoft.com/office/drawing/2014/main" id="{EC72CEB1-B9A4-3D8C-3115-95A4B8B54145}"/>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87" name="Frihandsfigur: Form 486">
              <a:extLst>
                <a:ext uri="{FF2B5EF4-FFF2-40B4-BE49-F238E27FC236}">
                  <a16:creationId xmlns:a16="http://schemas.microsoft.com/office/drawing/2014/main" id="{C8750ABD-94D5-16C7-CE5B-02622E67C6AB}"/>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88" name="Frihandsfigur: Form 487">
              <a:extLst>
                <a:ext uri="{FF2B5EF4-FFF2-40B4-BE49-F238E27FC236}">
                  <a16:creationId xmlns:a16="http://schemas.microsoft.com/office/drawing/2014/main" id="{8FC51383-F01B-484D-22CC-1561EA0886B8}"/>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89" name="Frihandsfigur: Form 488">
            <a:extLst>
              <a:ext uri="{FF2B5EF4-FFF2-40B4-BE49-F238E27FC236}">
                <a16:creationId xmlns:a16="http://schemas.microsoft.com/office/drawing/2014/main" id="{86D037C0-CEE2-2427-A20B-F7D03BDF1FAF}"/>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90" name="Bild 455">
            <a:extLst>
              <a:ext uri="{FF2B5EF4-FFF2-40B4-BE49-F238E27FC236}">
                <a16:creationId xmlns:a16="http://schemas.microsoft.com/office/drawing/2014/main" id="{776C76A9-3CE9-D7D7-21C1-8A065636D0F9}"/>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491" name="Frihandsfigur: Form 490">
              <a:extLst>
                <a:ext uri="{FF2B5EF4-FFF2-40B4-BE49-F238E27FC236}">
                  <a16:creationId xmlns:a16="http://schemas.microsoft.com/office/drawing/2014/main" id="{A1B450FF-F402-EAD3-361B-5C7F80377D8D}"/>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508" name="Frihandsfigur: Form 507">
              <a:extLst>
                <a:ext uri="{FF2B5EF4-FFF2-40B4-BE49-F238E27FC236}">
                  <a16:creationId xmlns:a16="http://schemas.microsoft.com/office/drawing/2014/main" id="{6D3C487E-F228-1ADE-91F4-882474938536}"/>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73" name="textruta 72">
            <a:extLst>
              <a:ext uri="{FF2B5EF4-FFF2-40B4-BE49-F238E27FC236}">
                <a16:creationId xmlns:a16="http://schemas.microsoft.com/office/drawing/2014/main" id="{B5D5F9AC-AEC9-AFB0-7836-65086057D9F9}"/>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74" name="Frihandsfigur: Form 73">
            <a:extLst>
              <a:ext uri="{FF2B5EF4-FFF2-40B4-BE49-F238E27FC236}">
                <a16:creationId xmlns:a16="http://schemas.microsoft.com/office/drawing/2014/main" id="{5703F8FC-E16A-2746-8CBC-F72581B5590B}"/>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76" name="Frihandsfigur: Form 75">
            <a:extLst>
              <a:ext uri="{FF2B5EF4-FFF2-40B4-BE49-F238E27FC236}">
                <a16:creationId xmlns:a16="http://schemas.microsoft.com/office/drawing/2014/main" id="{62B8A540-71D6-6C1E-9858-7FF67ACB0CB1}"/>
              </a:ext>
              <a:ext uri="{C183D7F6-B498-43B3-948B-1728B52AA6E4}">
                <adec:decorative xmlns:adec="http://schemas.microsoft.com/office/drawing/2017/decorative" val="1"/>
              </a:ext>
            </a:extLst>
          </p:cNvPr>
          <p:cNvSpPr/>
          <p:nvPr/>
        </p:nvSpPr>
        <p:spPr>
          <a:xfrm>
            <a:off x="9716912" y="5149817"/>
            <a:ext cx="473804" cy="166116"/>
          </a:xfrm>
          <a:custGeom>
            <a:avLst/>
            <a:gdLst>
              <a:gd name="csX0" fmla="*/ 336804 w 382523"/>
              <a:gd name="csY0" fmla="*/ 0 h 134112"/>
              <a:gd name="csX1" fmla="*/ 382524 w 382523"/>
              <a:gd name="csY1" fmla="*/ 45720 h 134112"/>
              <a:gd name="csX2" fmla="*/ 382524 w 382523"/>
              <a:gd name="csY2" fmla="*/ 88392 h 134112"/>
              <a:gd name="csX3" fmla="*/ 336804 w 382523"/>
              <a:gd name="csY3" fmla="*/ 134112 h 134112"/>
              <a:gd name="csX4" fmla="*/ 45720 w 382523"/>
              <a:gd name="csY4" fmla="*/ 134112 h 134112"/>
              <a:gd name="csX5" fmla="*/ 0 w 382523"/>
              <a:gd name="csY5" fmla="*/ 88392 h 134112"/>
              <a:gd name="csX6" fmla="*/ 0 w 382523"/>
              <a:gd name="csY6" fmla="*/ 45720 h 134112"/>
              <a:gd name="csX7" fmla="*/ 45720 w 382523"/>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2523" h="134112">
                <a:moveTo>
                  <a:pt x="336804" y="0"/>
                </a:moveTo>
                <a:cubicBezTo>
                  <a:pt x="362054" y="0"/>
                  <a:pt x="382524" y="20470"/>
                  <a:pt x="382524" y="45720"/>
                </a:cubicBezTo>
                <a:lnTo>
                  <a:pt x="382524" y="88392"/>
                </a:lnTo>
                <a:cubicBezTo>
                  <a:pt x="382524" y="113642"/>
                  <a:pt x="362054" y="134112"/>
                  <a:pt x="336804"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91" name="Frihandsfigur: Form 90">
            <a:extLst>
              <a:ext uri="{FF2B5EF4-FFF2-40B4-BE49-F238E27FC236}">
                <a16:creationId xmlns:a16="http://schemas.microsoft.com/office/drawing/2014/main" id="{732BF967-BCCA-DFCD-4CCD-D51DDEDE69D3}"/>
              </a:ext>
              <a:ext uri="{C183D7F6-B498-43B3-948B-1728B52AA6E4}">
                <adec:decorative xmlns:adec="http://schemas.microsoft.com/office/drawing/2017/decorative" val="1"/>
              </a:ext>
            </a:extLst>
          </p:cNvPr>
          <p:cNvSpPr/>
          <p:nvPr/>
        </p:nvSpPr>
        <p:spPr>
          <a:xfrm>
            <a:off x="9716912" y="5149817"/>
            <a:ext cx="710709" cy="166116"/>
          </a:xfrm>
          <a:custGeom>
            <a:avLst/>
            <a:gdLst>
              <a:gd name="csX0" fmla="*/ 528066 w 573786"/>
              <a:gd name="csY0" fmla="*/ 0 h 134112"/>
              <a:gd name="csX1" fmla="*/ 573786 w 573786"/>
              <a:gd name="csY1" fmla="*/ 45720 h 134112"/>
              <a:gd name="csX2" fmla="*/ 573786 w 573786"/>
              <a:gd name="csY2" fmla="*/ 88392 h 134112"/>
              <a:gd name="csX3" fmla="*/ 528066 w 573786"/>
              <a:gd name="csY3" fmla="*/ 134112 h 134112"/>
              <a:gd name="csX4" fmla="*/ 45720 w 573786"/>
              <a:gd name="csY4" fmla="*/ 134112 h 134112"/>
              <a:gd name="csX5" fmla="*/ 0 w 573786"/>
              <a:gd name="csY5" fmla="*/ 88392 h 134112"/>
              <a:gd name="csX6" fmla="*/ 0 w 573786"/>
              <a:gd name="csY6" fmla="*/ 45720 h 134112"/>
              <a:gd name="csX7" fmla="*/ 45720 w 573786"/>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73786" h="134112">
                <a:moveTo>
                  <a:pt x="528066" y="0"/>
                </a:moveTo>
                <a:cubicBezTo>
                  <a:pt x="553316" y="0"/>
                  <a:pt x="573786" y="20470"/>
                  <a:pt x="573786" y="45720"/>
                </a:cubicBezTo>
                <a:lnTo>
                  <a:pt x="573786" y="88392"/>
                </a:lnTo>
                <a:cubicBezTo>
                  <a:pt x="573786" y="113642"/>
                  <a:pt x="553316" y="134112"/>
                  <a:pt x="528066"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98" name="Frihandsfigur: Form 97">
            <a:extLst>
              <a:ext uri="{FF2B5EF4-FFF2-40B4-BE49-F238E27FC236}">
                <a16:creationId xmlns:a16="http://schemas.microsoft.com/office/drawing/2014/main" id="{3555C03E-C4C4-D667-B5EF-2D260DD4334E}"/>
              </a:ext>
              <a:ext uri="{C183D7F6-B498-43B3-948B-1728B52AA6E4}">
                <adec:decorative xmlns:adec="http://schemas.microsoft.com/office/drawing/2017/decorative" val="1"/>
              </a:ext>
            </a:extLst>
          </p:cNvPr>
          <p:cNvSpPr/>
          <p:nvPr/>
        </p:nvSpPr>
        <p:spPr>
          <a:xfrm>
            <a:off x="9716912" y="5149817"/>
            <a:ext cx="947610" cy="166116"/>
          </a:xfrm>
          <a:custGeom>
            <a:avLst/>
            <a:gdLst>
              <a:gd name="csX0" fmla="*/ 719328 w 765047"/>
              <a:gd name="csY0" fmla="*/ 0 h 134112"/>
              <a:gd name="csX1" fmla="*/ 765048 w 765047"/>
              <a:gd name="csY1" fmla="*/ 45720 h 134112"/>
              <a:gd name="csX2" fmla="*/ 765048 w 765047"/>
              <a:gd name="csY2" fmla="*/ 88392 h 134112"/>
              <a:gd name="csX3" fmla="*/ 719328 w 765047"/>
              <a:gd name="csY3" fmla="*/ 134112 h 134112"/>
              <a:gd name="csX4" fmla="*/ 45720 w 765047"/>
              <a:gd name="csY4" fmla="*/ 134112 h 134112"/>
              <a:gd name="csX5" fmla="*/ 0 w 765047"/>
              <a:gd name="csY5" fmla="*/ 88392 h 134112"/>
              <a:gd name="csX6" fmla="*/ 0 w 765047"/>
              <a:gd name="csY6" fmla="*/ 45720 h 134112"/>
              <a:gd name="csX7" fmla="*/ 45720 w 765047"/>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65047" h="134112">
                <a:moveTo>
                  <a:pt x="719328" y="0"/>
                </a:moveTo>
                <a:cubicBezTo>
                  <a:pt x="744578" y="0"/>
                  <a:pt x="765048" y="20470"/>
                  <a:pt x="765048" y="45720"/>
                </a:cubicBezTo>
                <a:lnTo>
                  <a:pt x="765048" y="88392"/>
                </a:lnTo>
                <a:cubicBezTo>
                  <a:pt x="765048" y="113642"/>
                  <a:pt x="744578" y="134112"/>
                  <a:pt x="719328"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01" name="Frihandsfigur: Form 100">
            <a:extLst>
              <a:ext uri="{FF2B5EF4-FFF2-40B4-BE49-F238E27FC236}">
                <a16:creationId xmlns:a16="http://schemas.microsoft.com/office/drawing/2014/main" id="{CC623761-B302-DD72-11A0-B4A770C90DFB}"/>
              </a:ext>
              <a:ext uri="{C183D7F6-B498-43B3-948B-1728B52AA6E4}">
                <adec:decorative xmlns:adec="http://schemas.microsoft.com/office/drawing/2017/decorative" val="1"/>
              </a:ext>
            </a:extLst>
          </p:cNvPr>
          <p:cNvSpPr/>
          <p:nvPr/>
        </p:nvSpPr>
        <p:spPr>
          <a:xfrm>
            <a:off x="9716912" y="5149817"/>
            <a:ext cx="1184514" cy="166116"/>
          </a:xfrm>
          <a:custGeom>
            <a:avLst/>
            <a:gdLst>
              <a:gd name="csX0" fmla="*/ 910590 w 956310"/>
              <a:gd name="csY0" fmla="*/ 0 h 134112"/>
              <a:gd name="csX1" fmla="*/ 956310 w 956310"/>
              <a:gd name="csY1" fmla="*/ 45720 h 134112"/>
              <a:gd name="csX2" fmla="*/ 956310 w 956310"/>
              <a:gd name="csY2" fmla="*/ 88392 h 134112"/>
              <a:gd name="csX3" fmla="*/ 910590 w 956310"/>
              <a:gd name="csY3" fmla="*/ 134112 h 134112"/>
              <a:gd name="csX4" fmla="*/ 45720 w 956310"/>
              <a:gd name="csY4" fmla="*/ 134112 h 134112"/>
              <a:gd name="csX5" fmla="*/ 0 w 956310"/>
              <a:gd name="csY5" fmla="*/ 88392 h 134112"/>
              <a:gd name="csX6" fmla="*/ 0 w 956310"/>
              <a:gd name="csY6" fmla="*/ 45720 h 134112"/>
              <a:gd name="csX7" fmla="*/ 45720 w 956310"/>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56310" h="134112">
                <a:moveTo>
                  <a:pt x="910590" y="0"/>
                </a:moveTo>
                <a:cubicBezTo>
                  <a:pt x="935841" y="0"/>
                  <a:pt x="956310" y="20470"/>
                  <a:pt x="956310" y="45720"/>
                </a:cubicBezTo>
                <a:lnTo>
                  <a:pt x="956310" y="88392"/>
                </a:lnTo>
                <a:cubicBezTo>
                  <a:pt x="956310" y="113642"/>
                  <a:pt x="935841" y="134112"/>
                  <a:pt x="910590"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03" name="Frihandsfigur: Form 102">
            <a:extLst>
              <a:ext uri="{FF2B5EF4-FFF2-40B4-BE49-F238E27FC236}">
                <a16:creationId xmlns:a16="http://schemas.microsoft.com/office/drawing/2014/main" id="{81A50129-1055-6769-E732-BFE2E40BA86F}"/>
              </a:ext>
              <a:ext uri="{C183D7F6-B498-43B3-948B-1728B52AA6E4}">
                <adec:decorative xmlns:adec="http://schemas.microsoft.com/office/drawing/2017/decorative" val="1"/>
              </a:ext>
            </a:extLst>
          </p:cNvPr>
          <p:cNvSpPr/>
          <p:nvPr/>
        </p:nvSpPr>
        <p:spPr>
          <a:xfrm>
            <a:off x="9716912" y="5149817"/>
            <a:ext cx="1421417" cy="166116"/>
          </a:xfrm>
          <a:custGeom>
            <a:avLst/>
            <a:gdLst>
              <a:gd name="csX0" fmla="*/ 1101852 w 1147572"/>
              <a:gd name="csY0" fmla="*/ 0 h 134112"/>
              <a:gd name="csX1" fmla="*/ 1147572 w 1147572"/>
              <a:gd name="csY1" fmla="*/ 45720 h 134112"/>
              <a:gd name="csX2" fmla="*/ 1147572 w 1147572"/>
              <a:gd name="csY2" fmla="*/ 88392 h 134112"/>
              <a:gd name="csX3" fmla="*/ 1101852 w 1147572"/>
              <a:gd name="csY3" fmla="*/ 134112 h 134112"/>
              <a:gd name="csX4" fmla="*/ 45720 w 1147572"/>
              <a:gd name="csY4" fmla="*/ 134112 h 134112"/>
              <a:gd name="csX5" fmla="*/ 0 w 1147572"/>
              <a:gd name="csY5" fmla="*/ 88392 h 134112"/>
              <a:gd name="csX6" fmla="*/ 0 w 1147572"/>
              <a:gd name="csY6" fmla="*/ 45720 h 134112"/>
              <a:gd name="csX7" fmla="*/ 45720 w 1147572"/>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147572" h="134112">
                <a:moveTo>
                  <a:pt x="1101852" y="0"/>
                </a:moveTo>
                <a:cubicBezTo>
                  <a:pt x="1127103" y="0"/>
                  <a:pt x="1147572" y="20470"/>
                  <a:pt x="1147572" y="45720"/>
                </a:cubicBezTo>
                <a:lnTo>
                  <a:pt x="1147572" y="88392"/>
                </a:lnTo>
                <a:cubicBezTo>
                  <a:pt x="1147572" y="113642"/>
                  <a:pt x="1127103" y="134112"/>
                  <a:pt x="110185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07" name="Frihandsfigur: Form 106">
            <a:extLst>
              <a:ext uri="{FF2B5EF4-FFF2-40B4-BE49-F238E27FC236}">
                <a16:creationId xmlns:a16="http://schemas.microsoft.com/office/drawing/2014/main" id="{91D424CD-D787-6704-ECF6-636CDC897538}"/>
              </a:ext>
              <a:ext uri="{C183D7F6-B498-43B3-948B-1728B52AA6E4}">
                <adec:decorative xmlns:adec="http://schemas.microsoft.com/office/drawing/2017/decorative" val="1"/>
              </a:ext>
            </a:extLst>
          </p:cNvPr>
          <p:cNvSpPr/>
          <p:nvPr/>
        </p:nvSpPr>
        <p:spPr>
          <a:xfrm>
            <a:off x="9716912" y="5149824"/>
            <a:ext cx="1658320" cy="166116"/>
          </a:xfrm>
          <a:custGeom>
            <a:avLst/>
            <a:gdLst>
              <a:gd name="csX0" fmla="*/ 1293114 w 1338834"/>
              <a:gd name="csY0" fmla="*/ 0 h 134112"/>
              <a:gd name="csX1" fmla="*/ 1338834 w 1338834"/>
              <a:gd name="csY1" fmla="*/ 45720 h 134112"/>
              <a:gd name="csX2" fmla="*/ 1338834 w 1338834"/>
              <a:gd name="csY2" fmla="*/ 88392 h 134112"/>
              <a:gd name="csX3" fmla="*/ 1293114 w 1338834"/>
              <a:gd name="csY3" fmla="*/ 134112 h 134112"/>
              <a:gd name="csX4" fmla="*/ 45720 w 1338834"/>
              <a:gd name="csY4" fmla="*/ 134112 h 134112"/>
              <a:gd name="csX5" fmla="*/ 0 w 1338834"/>
              <a:gd name="csY5" fmla="*/ 88392 h 134112"/>
              <a:gd name="csX6" fmla="*/ 0 w 1338834"/>
              <a:gd name="csY6" fmla="*/ 45720 h 134112"/>
              <a:gd name="csX7" fmla="*/ 45720 w 1338834"/>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338834" h="134112">
                <a:moveTo>
                  <a:pt x="1293114" y="0"/>
                </a:moveTo>
                <a:cubicBezTo>
                  <a:pt x="1318365" y="0"/>
                  <a:pt x="1338834" y="20470"/>
                  <a:pt x="1338834" y="45720"/>
                </a:cubicBezTo>
                <a:lnTo>
                  <a:pt x="1338834" y="88392"/>
                </a:lnTo>
                <a:cubicBezTo>
                  <a:pt x="1338834" y="113642"/>
                  <a:pt x="1318365" y="134112"/>
                  <a:pt x="1293114" y="134112"/>
                </a:cubicBezTo>
                <a:lnTo>
                  <a:pt x="45720" y="134112"/>
                </a:lnTo>
                <a:cubicBezTo>
                  <a:pt x="20469" y="134112"/>
                  <a:pt x="0" y="113642"/>
                  <a:pt x="0" y="88392"/>
                </a:cubicBezTo>
                <a:lnTo>
                  <a:pt x="0" y="45720"/>
                </a:lnTo>
                <a:cubicBezTo>
                  <a:pt x="0" y="20470"/>
                  <a:pt x="20469" y="0"/>
                  <a:pt x="45720" y="0"/>
                </a:cubicBezTo>
                <a:close/>
              </a:path>
            </a:pathLst>
          </a:custGeom>
          <a:solidFill>
            <a:schemeClr val="accent3">
              <a:lumMod val="75000"/>
            </a:schemeClr>
          </a:solidFill>
          <a:ln w="9525" cap="flat">
            <a:noFill/>
            <a:prstDash val="solid"/>
            <a:miter/>
          </a:ln>
        </p:spPr>
        <p:txBody>
          <a:bodyPr/>
          <a:lstStyle/>
          <a:p>
            <a:endParaRPr lang="sv-SE" dirty="0"/>
          </a:p>
        </p:txBody>
      </p:sp>
    </p:spTree>
    <p:extLst>
      <p:ext uri="{BB962C8B-B14F-4D97-AF65-F5344CB8AC3E}">
        <p14:creationId xmlns:p14="http://schemas.microsoft.com/office/powerpoint/2010/main" val="423949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ruta 462">
            <a:extLst>
              <a:ext uri="{FF2B5EF4-FFF2-40B4-BE49-F238E27FC236}">
                <a16:creationId xmlns:a16="http://schemas.microsoft.com/office/drawing/2014/main" id="{D754050D-A313-FC3C-27C9-EB7E09C94CB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8" name="textruta 447">
            <a:extLst>
              <a:ext uri="{FF2B5EF4-FFF2-40B4-BE49-F238E27FC236}">
                <a16:creationId xmlns:a16="http://schemas.microsoft.com/office/drawing/2014/main" id="{5FB3761C-438D-7A68-4D6F-591441647B11}"/>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1" name="textruta 470">
            <a:extLst>
              <a:ext uri="{FF2B5EF4-FFF2-40B4-BE49-F238E27FC236}">
                <a16:creationId xmlns:a16="http://schemas.microsoft.com/office/drawing/2014/main" id="{8804E52E-F7C4-3895-7A2A-164327F69563}"/>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5" name="textruta 464">
            <a:extLst>
              <a:ext uri="{FF2B5EF4-FFF2-40B4-BE49-F238E27FC236}">
                <a16:creationId xmlns:a16="http://schemas.microsoft.com/office/drawing/2014/main" id="{69BDE278-3EEC-2B06-75C3-9146820950A1}"/>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mj-lt"/>
                <a:ea typeface="+mn-ea"/>
                <a:cs typeface="+mn-cs"/>
              </a:rPr>
              <a:t>Bearbeta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4" name="textruta 483">
            <a:extLst>
              <a:ext uri="{FF2B5EF4-FFF2-40B4-BE49-F238E27FC236}">
                <a16:creationId xmlns:a16="http://schemas.microsoft.com/office/drawing/2014/main" id="{9924C505-54EC-DAA4-A619-0012ED4D454D}"/>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6" name="textruta 465">
            <a:extLst>
              <a:ext uri="{FF2B5EF4-FFF2-40B4-BE49-F238E27FC236}">
                <a16:creationId xmlns:a16="http://schemas.microsoft.com/office/drawing/2014/main" id="{5E92137B-6447-7D21-4A32-9CD4A68F4FE2}"/>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textruta 81">
            <a:extLst>
              <a:ext uri="{FF2B5EF4-FFF2-40B4-BE49-F238E27FC236}">
                <a16:creationId xmlns:a16="http://schemas.microsoft.com/office/drawing/2014/main" id="{EE8A19BC-161E-DDCE-BCC4-C58022DE9B1B}"/>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9" name="textruta 88">
            <a:extLst>
              <a:ext uri="{FF2B5EF4-FFF2-40B4-BE49-F238E27FC236}">
                <a16:creationId xmlns:a16="http://schemas.microsoft.com/office/drawing/2014/main" id="{6555DEEB-3DC4-53CA-0ADC-B8CFF246700A}"/>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50" name="Rektangel 449">
            <a:extLst>
              <a:ext uri="{FF2B5EF4-FFF2-40B4-BE49-F238E27FC236}">
                <a16:creationId xmlns:a16="http://schemas.microsoft.com/office/drawing/2014/main" id="{18F0B036-E685-F65E-5C26-C5B9E64A04C4}"/>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82" name="Grupp 481">
            <a:extLst>
              <a:ext uri="{FF2B5EF4-FFF2-40B4-BE49-F238E27FC236}">
                <a16:creationId xmlns:a16="http://schemas.microsoft.com/office/drawing/2014/main" id="{B42A0E4F-1056-1AD4-CA81-AA0A7E29C80B}"/>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87" name="Frihandsfigur: Form 486">
              <a:extLst>
                <a:ext uri="{FF2B5EF4-FFF2-40B4-BE49-F238E27FC236}">
                  <a16:creationId xmlns:a16="http://schemas.microsoft.com/office/drawing/2014/main" id="{4626888E-0918-3FF8-025E-E11B3143F8C7}"/>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88" name="Frihandsfigur: Form 487">
              <a:extLst>
                <a:ext uri="{FF2B5EF4-FFF2-40B4-BE49-F238E27FC236}">
                  <a16:creationId xmlns:a16="http://schemas.microsoft.com/office/drawing/2014/main" id="{190D17DB-E378-24D7-E911-6A4C7436A324}"/>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89" name="Frihandsfigur: Form 488">
            <a:extLst>
              <a:ext uri="{FF2B5EF4-FFF2-40B4-BE49-F238E27FC236}">
                <a16:creationId xmlns:a16="http://schemas.microsoft.com/office/drawing/2014/main" id="{B435BE16-B414-3252-BC30-FC86F04348A9}"/>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90" name="Bild 455">
            <a:extLst>
              <a:ext uri="{FF2B5EF4-FFF2-40B4-BE49-F238E27FC236}">
                <a16:creationId xmlns:a16="http://schemas.microsoft.com/office/drawing/2014/main" id="{9EAD659B-D42B-E76B-36D3-8618EF5C4346}"/>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491" name="Frihandsfigur: Form 490">
              <a:extLst>
                <a:ext uri="{FF2B5EF4-FFF2-40B4-BE49-F238E27FC236}">
                  <a16:creationId xmlns:a16="http://schemas.microsoft.com/office/drawing/2014/main" id="{619EC6D2-626D-0BD1-0EFD-D5FB3A81ACF9}"/>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508" name="Frihandsfigur: Form 507">
              <a:extLst>
                <a:ext uri="{FF2B5EF4-FFF2-40B4-BE49-F238E27FC236}">
                  <a16:creationId xmlns:a16="http://schemas.microsoft.com/office/drawing/2014/main" id="{BE0CFAD1-FDB3-D413-2EDC-DB0B4783FEBF}"/>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73" name="textruta 72">
            <a:extLst>
              <a:ext uri="{FF2B5EF4-FFF2-40B4-BE49-F238E27FC236}">
                <a16:creationId xmlns:a16="http://schemas.microsoft.com/office/drawing/2014/main" id="{2B0350E7-196B-51FC-7327-FD04B66F6290}"/>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74" name="Frihandsfigur: Form 73">
            <a:extLst>
              <a:ext uri="{FF2B5EF4-FFF2-40B4-BE49-F238E27FC236}">
                <a16:creationId xmlns:a16="http://schemas.microsoft.com/office/drawing/2014/main" id="{8638D5C4-71E3-E8F0-5378-AFC0171466C7}"/>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76" name="Frihandsfigur: Form 75">
            <a:extLst>
              <a:ext uri="{FF2B5EF4-FFF2-40B4-BE49-F238E27FC236}">
                <a16:creationId xmlns:a16="http://schemas.microsoft.com/office/drawing/2014/main" id="{2B4698A6-727A-D2A2-6183-CB640DB37BE3}"/>
              </a:ext>
              <a:ext uri="{C183D7F6-B498-43B3-948B-1728B52AA6E4}">
                <adec:decorative xmlns:adec="http://schemas.microsoft.com/office/drawing/2017/decorative" val="1"/>
              </a:ext>
            </a:extLst>
          </p:cNvPr>
          <p:cNvSpPr/>
          <p:nvPr/>
        </p:nvSpPr>
        <p:spPr>
          <a:xfrm>
            <a:off x="9716912" y="5149817"/>
            <a:ext cx="473804" cy="166116"/>
          </a:xfrm>
          <a:custGeom>
            <a:avLst/>
            <a:gdLst>
              <a:gd name="csX0" fmla="*/ 336804 w 382523"/>
              <a:gd name="csY0" fmla="*/ 0 h 134112"/>
              <a:gd name="csX1" fmla="*/ 382524 w 382523"/>
              <a:gd name="csY1" fmla="*/ 45720 h 134112"/>
              <a:gd name="csX2" fmla="*/ 382524 w 382523"/>
              <a:gd name="csY2" fmla="*/ 88392 h 134112"/>
              <a:gd name="csX3" fmla="*/ 336804 w 382523"/>
              <a:gd name="csY3" fmla="*/ 134112 h 134112"/>
              <a:gd name="csX4" fmla="*/ 45720 w 382523"/>
              <a:gd name="csY4" fmla="*/ 134112 h 134112"/>
              <a:gd name="csX5" fmla="*/ 0 w 382523"/>
              <a:gd name="csY5" fmla="*/ 88392 h 134112"/>
              <a:gd name="csX6" fmla="*/ 0 w 382523"/>
              <a:gd name="csY6" fmla="*/ 45720 h 134112"/>
              <a:gd name="csX7" fmla="*/ 45720 w 382523"/>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2523" h="134112">
                <a:moveTo>
                  <a:pt x="336804" y="0"/>
                </a:moveTo>
                <a:cubicBezTo>
                  <a:pt x="362054" y="0"/>
                  <a:pt x="382524" y="20470"/>
                  <a:pt x="382524" y="45720"/>
                </a:cubicBezTo>
                <a:lnTo>
                  <a:pt x="382524" y="88392"/>
                </a:lnTo>
                <a:cubicBezTo>
                  <a:pt x="382524" y="113642"/>
                  <a:pt x="362054" y="134112"/>
                  <a:pt x="336804"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91" name="Frihandsfigur: Form 90">
            <a:extLst>
              <a:ext uri="{FF2B5EF4-FFF2-40B4-BE49-F238E27FC236}">
                <a16:creationId xmlns:a16="http://schemas.microsoft.com/office/drawing/2014/main" id="{1A3CBA22-543F-243E-5A0B-B859EC64DC12}"/>
              </a:ext>
              <a:ext uri="{C183D7F6-B498-43B3-948B-1728B52AA6E4}">
                <adec:decorative xmlns:adec="http://schemas.microsoft.com/office/drawing/2017/decorative" val="1"/>
              </a:ext>
            </a:extLst>
          </p:cNvPr>
          <p:cNvSpPr/>
          <p:nvPr/>
        </p:nvSpPr>
        <p:spPr>
          <a:xfrm>
            <a:off x="9716912" y="5149817"/>
            <a:ext cx="710709" cy="166116"/>
          </a:xfrm>
          <a:custGeom>
            <a:avLst/>
            <a:gdLst>
              <a:gd name="csX0" fmla="*/ 528066 w 573786"/>
              <a:gd name="csY0" fmla="*/ 0 h 134112"/>
              <a:gd name="csX1" fmla="*/ 573786 w 573786"/>
              <a:gd name="csY1" fmla="*/ 45720 h 134112"/>
              <a:gd name="csX2" fmla="*/ 573786 w 573786"/>
              <a:gd name="csY2" fmla="*/ 88392 h 134112"/>
              <a:gd name="csX3" fmla="*/ 528066 w 573786"/>
              <a:gd name="csY3" fmla="*/ 134112 h 134112"/>
              <a:gd name="csX4" fmla="*/ 45720 w 573786"/>
              <a:gd name="csY4" fmla="*/ 134112 h 134112"/>
              <a:gd name="csX5" fmla="*/ 0 w 573786"/>
              <a:gd name="csY5" fmla="*/ 88392 h 134112"/>
              <a:gd name="csX6" fmla="*/ 0 w 573786"/>
              <a:gd name="csY6" fmla="*/ 45720 h 134112"/>
              <a:gd name="csX7" fmla="*/ 45720 w 573786"/>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73786" h="134112">
                <a:moveTo>
                  <a:pt x="528066" y="0"/>
                </a:moveTo>
                <a:cubicBezTo>
                  <a:pt x="553316" y="0"/>
                  <a:pt x="573786" y="20470"/>
                  <a:pt x="573786" y="45720"/>
                </a:cubicBezTo>
                <a:lnTo>
                  <a:pt x="573786" y="88392"/>
                </a:lnTo>
                <a:cubicBezTo>
                  <a:pt x="573786" y="113642"/>
                  <a:pt x="553316" y="134112"/>
                  <a:pt x="528066"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98" name="Frihandsfigur: Form 97">
            <a:extLst>
              <a:ext uri="{FF2B5EF4-FFF2-40B4-BE49-F238E27FC236}">
                <a16:creationId xmlns:a16="http://schemas.microsoft.com/office/drawing/2014/main" id="{32A900AE-8908-0551-34C4-7E3F6019764F}"/>
              </a:ext>
              <a:ext uri="{C183D7F6-B498-43B3-948B-1728B52AA6E4}">
                <adec:decorative xmlns:adec="http://schemas.microsoft.com/office/drawing/2017/decorative" val="1"/>
              </a:ext>
            </a:extLst>
          </p:cNvPr>
          <p:cNvSpPr/>
          <p:nvPr/>
        </p:nvSpPr>
        <p:spPr>
          <a:xfrm>
            <a:off x="9716912" y="5149817"/>
            <a:ext cx="947610" cy="166116"/>
          </a:xfrm>
          <a:custGeom>
            <a:avLst/>
            <a:gdLst>
              <a:gd name="csX0" fmla="*/ 719328 w 765047"/>
              <a:gd name="csY0" fmla="*/ 0 h 134112"/>
              <a:gd name="csX1" fmla="*/ 765048 w 765047"/>
              <a:gd name="csY1" fmla="*/ 45720 h 134112"/>
              <a:gd name="csX2" fmla="*/ 765048 w 765047"/>
              <a:gd name="csY2" fmla="*/ 88392 h 134112"/>
              <a:gd name="csX3" fmla="*/ 719328 w 765047"/>
              <a:gd name="csY3" fmla="*/ 134112 h 134112"/>
              <a:gd name="csX4" fmla="*/ 45720 w 765047"/>
              <a:gd name="csY4" fmla="*/ 134112 h 134112"/>
              <a:gd name="csX5" fmla="*/ 0 w 765047"/>
              <a:gd name="csY5" fmla="*/ 88392 h 134112"/>
              <a:gd name="csX6" fmla="*/ 0 w 765047"/>
              <a:gd name="csY6" fmla="*/ 45720 h 134112"/>
              <a:gd name="csX7" fmla="*/ 45720 w 765047"/>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65047" h="134112">
                <a:moveTo>
                  <a:pt x="719328" y="0"/>
                </a:moveTo>
                <a:cubicBezTo>
                  <a:pt x="744578" y="0"/>
                  <a:pt x="765048" y="20470"/>
                  <a:pt x="765048" y="45720"/>
                </a:cubicBezTo>
                <a:lnTo>
                  <a:pt x="765048" y="88392"/>
                </a:lnTo>
                <a:cubicBezTo>
                  <a:pt x="765048" y="113642"/>
                  <a:pt x="744578" y="134112"/>
                  <a:pt x="719328"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01" name="Frihandsfigur: Form 100">
            <a:extLst>
              <a:ext uri="{FF2B5EF4-FFF2-40B4-BE49-F238E27FC236}">
                <a16:creationId xmlns:a16="http://schemas.microsoft.com/office/drawing/2014/main" id="{5FE55827-A9DB-E433-CB82-F5E4D163F190}"/>
              </a:ext>
              <a:ext uri="{C183D7F6-B498-43B3-948B-1728B52AA6E4}">
                <adec:decorative xmlns:adec="http://schemas.microsoft.com/office/drawing/2017/decorative" val="1"/>
              </a:ext>
            </a:extLst>
          </p:cNvPr>
          <p:cNvSpPr/>
          <p:nvPr/>
        </p:nvSpPr>
        <p:spPr>
          <a:xfrm>
            <a:off x="9716912" y="5149817"/>
            <a:ext cx="1184514" cy="166116"/>
          </a:xfrm>
          <a:custGeom>
            <a:avLst/>
            <a:gdLst>
              <a:gd name="csX0" fmla="*/ 910590 w 956310"/>
              <a:gd name="csY0" fmla="*/ 0 h 134112"/>
              <a:gd name="csX1" fmla="*/ 956310 w 956310"/>
              <a:gd name="csY1" fmla="*/ 45720 h 134112"/>
              <a:gd name="csX2" fmla="*/ 956310 w 956310"/>
              <a:gd name="csY2" fmla="*/ 88392 h 134112"/>
              <a:gd name="csX3" fmla="*/ 910590 w 956310"/>
              <a:gd name="csY3" fmla="*/ 134112 h 134112"/>
              <a:gd name="csX4" fmla="*/ 45720 w 956310"/>
              <a:gd name="csY4" fmla="*/ 134112 h 134112"/>
              <a:gd name="csX5" fmla="*/ 0 w 956310"/>
              <a:gd name="csY5" fmla="*/ 88392 h 134112"/>
              <a:gd name="csX6" fmla="*/ 0 w 956310"/>
              <a:gd name="csY6" fmla="*/ 45720 h 134112"/>
              <a:gd name="csX7" fmla="*/ 45720 w 956310"/>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56310" h="134112">
                <a:moveTo>
                  <a:pt x="910590" y="0"/>
                </a:moveTo>
                <a:cubicBezTo>
                  <a:pt x="935841" y="0"/>
                  <a:pt x="956310" y="20470"/>
                  <a:pt x="956310" y="45720"/>
                </a:cubicBezTo>
                <a:lnTo>
                  <a:pt x="956310" y="88392"/>
                </a:lnTo>
                <a:cubicBezTo>
                  <a:pt x="956310" y="113642"/>
                  <a:pt x="935841" y="134112"/>
                  <a:pt x="910590"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03" name="Frihandsfigur: Form 102">
            <a:extLst>
              <a:ext uri="{FF2B5EF4-FFF2-40B4-BE49-F238E27FC236}">
                <a16:creationId xmlns:a16="http://schemas.microsoft.com/office/drawing/2014/main" id="{4A4F66A8-4D38-8293-7616-A41E087A827B}"/>
              </a:ext>
              <a:ext uri="{C183D7F6-B498-43B3-948B-1728B52AA6E4}">
                <adec:decorative xmlns:adec="http://schemas.microsoft.com/office/drawing/2017/decorative" val="1"/>
              </a:ext>
            </a:extLst>
          </p:cNvPr>
          <p:cNvSpPr/>
          <p:nvPr/>
        </p:nvSpPr>
        <p:spPr>
          <a:xfrm>
            <a:off x="9716912" y="5149817"/>
            <a:ext cx="1421417" cy="166116"/>
          </a:xfrm>
          <a:custGeom>
            <a:avLst/>
            <a:gdLst>
              <a:gd name="csX0" fmla="*/ 1101852 w 1147572"/>
              <a:gd name="csY0" fmla="*/ 0 h 134112"/>
              <a:gd name="csX1" fmla="*/ 1147572 w 1147572"/>
              <a:gd name="csY1" fmla="*/ 45720 h 134112"/>
              <a:gd name="csX2" fmla="*/ 1147572 w 1147572"/>
              <a:gd name="csY2" fmla="*/ 88392 h 134112"/>
              <a:gd name="csX3" fmla="*/ 1101852 w 1147572"/>
              <a:gd name="csY3" fmla="*/ 134112 h 134112"/>
              <a:gd name="csX4" fmla="*/ 45720 w 1147572"/>
              <a:gd name="csY4" fmla="*/ 134112 h 134112"/>
              <a:gd name="csX5" fmla="*/ 0 w 1147572"/>
              <a:gd name="csY5" fmla="*/ 88392 h 134112"/>
              <a:gd name="csX6" fmla="*/ 0 w 1147572"/>
              <a:gd name="csY6" fmla="*/ 45720 h 134112"/>
              <a:gd name="csX7" fmla="*/ 45720 w 1147572"/>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147572" h="134112">
                <a:moveTo>
                  <a:pt x="1101852" y="0"/>
                </a:moveTo>
                <a:cubicBezTo>
                  <a:pt x="1127103" y="0"/>
                  <a:pt x="1147572" y="20470"/>
                  <a:pt x="1147572" y="45720"/>
                </a:cubicBezTo>
                <a:lnTo>
                  <a:pt x="1147572" y="88392"/>
                </a:lnTo>
                <a:cubicBezTo>
                  <a:pt x="1147572" y="113642"/>
                  <a:pt x="1127103" y="134112"/>
                  <a:pt x="110185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07" name="Frihandsfigur: Form 106">
            <a:extLst>
              <a:ext uri="{FF2B5EF4-FFF2-40B4-BE49-F238E27FC236}">
                <a16:creationId xmlns:a16="http://schemas.microsoft.com/office/drawing/2014/main" id="{8E10A643-E5F2-8FD8-D2EA-8950E325A345}"/>
              </a:ext>
              <a:ext uri="{C183D7F6-B498-43B3-948B-1728B52AA6E4}">
                <adec:decorative xmlns:adec="http://schemas.microsoft.com/office/drawing/2017/decorative" val="1"/>
              </a:ext>
            </a:extLst>
          </p:cNvPr>
          <p:cNvSpPr/>
          <p:nvPr/>
        </p:nvSpPr>
        <p:spPr>
          <a:xfrm>
            <a:off x="9716912" y="5149824"/>
            <a:ext cx="1658320" cy="166116"/>
          </a:xfrm>
          <a:custGeom>
            <a:avLst/>
            <a:gdLst>
              <a:gd name="csX0" fmla="*/ 1293114 w 1338834"/>
              <a:gd name="csY0" fmla="*/ 0 h 134112"/>
              <a:gd name="csX1" fmla="*/ 1338834 w 1338834"/>
              <a:gd name="csY1" fmla="*/ 45720 h 134112"/>
              <a:gd name="csX2" fmla="*/ 1338834 w 1338834"/>
              <a:gd name="csY2" fmla="*/ 88392 h 134112"/>
              <a:gd name="csX3" fmla="*/ 1293114 w 1338834"/>
              <a:gd name="csY3" fmla="*/ 134112 h 134112"/>
              <a:gd name="csX4" fmla="*/ 45720 w 1338834"/>
              <a:gd name="csY4" fmla="*/ 134112 h 134112"/>
              <a:gd name="csX5" fmla="*/ 0 w 1338834"/>
              <a:gd name="csY5" fmla="*/ 88392 h 134112"/>
              <a:gd name="csX6" fmla="*/ 0 w 1338834"/>
              <a:gd name="csY6" fmla="*/ 45720 h 134112"/>
              <a:gd name="csX7" fmla="*/ 45720 w 1338834"/>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338834" h="134112">
                <a:moveTo>
                  <a:pt x="1293114" y="0"/>
                </a:moveTo>
                <a:cubicBezTo>
                  <a:pt x="1318365" y="0"/>
                  <a:pt x="1338834" y="20470"/>
                  <a:pt x="1338834" y="45720"/>
                </a:cubicBezTo>
                <a:lnTo>
                  <a:pt x="1338834" y="88392"/>
                </a:lnTo>
                <a:cubicBezTo>
                  <a:pt x="1338834" y="113642"/>
                  <a:pt x="1318365" y="134112"/>
                  <a:pt x="1293114" y="134112"/>
                </a:cubicBezTo>
                <a:lnTo>
                  <a:pt x="45720" y="134112"/>
                </a:lnTo>
                <a:cubicBezTo>
                  <a:pt x="20469" y="134112"/>
                  <a:pt x="0" y="113642"/>
                  <a:pt x="0" y="88392"/>
                </a:cubicBezTo>
                <a:lnTo>
                  <a:pt x="0" y="45720"/>
                </a:lnTo>
                <a:cubicBezTo>
                  <a:pt x="0" y="20470"/>
                  <a:pt x="20469" y="0"/>
                  <a:pt x="45720" y="0"/>
                </a:cubicBezTo>
                <a:close/>
              </a:path>
            </a:pathLst>
          </a:custGeom>
          <a:solidFill>
            <a:schemeClr val="accent3">
              <a:lumMod val="75000"/>
            </a:schemeClr>
          </a:solidFill>
          <a:ln w="9525" cap="flat">
            <a:noFill/>
            <a:prstDash val="solid"/>
            <a:miter/>
          </a:ln>
        </p:spPr>
        <p:txBody>
          <a:bodyPr/>
          <a:lstStyle/>
          <a:p>
            <a:endParaRPr lang="sv-SE" dirty="0"/>
          </a:p>
        </p:txBody>
      </p:sp>
    </p:spTree>
    <p:extLst>
      <p:ext uri="{BB962C8B-B14F-4D97-AF65-F5344CB8AC3E}">
        <p14:creationId xmlns:p14="http://schemas.microsoft.com/office/powerpoint/2010/main" val="2602062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ruta 462">
            <a:extLst>
              <a:ext uri="{FF2B5EF4-FFF2-40B4-BE49-F238E27FC236}">
                <a16:creationId xmlns:a16="http://schemas.microsoft.com/office/drawing/2014/main" id="{D754050D-A313-FC3C-27C9-EB7E09C94CB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8" name="textruta 447">
            <a:extLst>
              <a:ext uri="{FF2B5EF4-FFF2-40B4-BE49-F238E27FC236}">
                <a16:creationId xmlns:a16="http://schemas.microsoft.com/office/drawing/2014/main" id="{5FB3761C-438D-7A68-4D6F-591441647B11}"/>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1" name="textruta 470">
            <a:extLst>
              <a:ext uri="{FF2B5EF4-FFF2-40B4-BE49-F238E27FC236}">
                <a16:creationId xmlns:a16="http://schemas.microsoft.com/office/drawing/2014/main" id="{8804E52E-F7C4-3895-7A2A-164327F69563}"/>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5" name="textruta 464">
            <a:extLst>
              <a:ext uri="{FF2B5EF4-FFF2-40B4-BE49-F238E27FC236}">
                <a16:creationId xmlns:a16="http://schemas.microsoft.com/office/drawing/2014/main" id="{69BDE278-3EEC-2B06-75C3-9146820950A1}"/>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mj-lt"/>
                <a:ea typeface="+mn-ea"/>
                <a:cs typeface="+mn-cs"/>
              </a:rPr>
              <a:t>Bearbeta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4" name="textruta 483">
            <a:extLst>
              <a:ext uri="{FF2B5EF4-FFF2-40B4-BE49-F238E27FC236}">
                <a16:creationId xmlns:a16="http://schemas.microsoft.com/office/drawing/2014/main" id="{9924C505-54EC-DAA4-A619-0012ED4D454D}"/>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6" name="textruta 465">
            <a:extLst>
              <a:ext uri="{FF2B5EF4-FFF2-40B4-BE49-F238E27FC236}">
                <a16:creationId xmlns:a16="http://schemas.microsoft.com/office/drawing/2014/main" id="{5E92137B-6447-7D21-4A32-9CD4A68F4FE2}"/>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textruta 81">
            <a:extLst>
              <a:ext uri="{FF2B5EF4-FFF2-40B4-BE49-F238E27FC236}">
                <a16:creationId xmlns:a16="http://schemas.microsoft.com/office/drawing/2014/main" id="{EE8A19BC-161E-DDCE-BCC4-C58022DE9B1B}"/>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Bearbeta</a:t>
            </a: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9" name="textruta 88">
            <a:extLst>
              <a:ext uri="{FF2B5EF4-FFF2-40B4-BE49-F238E27FC236}">
                <a16:creationId xmlns:a16="http://schemas.microsoft.com/office/drawing/2014/main" id="{6555DEEB-3DC4-53CA-0ADC-B8CFF246700A}"/>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2" name="Rektangel 481">
            <a:extLst>
              <a:ext uri="{FF2B5EF4-FFF2-40B4-BE49-F238E27FC236}">
                <a16:creationId xmlns:a16="http://schemas.microsoft.com/office/drawing/2014/main" id="{C439617E-210C-8004-E2EC-E52194B54DB2}"/>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87" name="Grupp 486">
            <a:extLst>
              <a:ext uri="{FF2B5EF4-FFF2-40B4-BE49-F238E27FC236}">
                <a16:creationId xmlns:a16="http://schemas.microsoft.com/office/drawing/2014/main" id="{12326CEA-D6AD-A529-EFD5-62A2569C9E4F}"/>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88" name="Frihandsfigur: Form 487">
              <a:extLst>
                <a:ext uri="{FF2B5EF4-FFF2-40B4-BE49-F238E27FC236}">
                  <a16:creationId xmlns:a16="http://schemas.microsoft.com/office/drawing/2014/main" id="{FC72482D-8B42-7A0F-A2CF-FABF3BA7E213}"/>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89" name="Frihandsfigur: Form 488">
              <a:extLst>
                <a:ext uri="{FF2B5EF4-FFF2-40B4-BE49-F238E27FC236}">
                  <a16:creationId xmlns:a16="http://schemas.microsoft.com/office/drawing/2014/main" id="{0E58B248-3438-2559-83DE-0E12A4706FD5}"/>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90" name="Frihandsfigur: Form 489">
            <a:extLst>
              <a:ext uri="{FF2B5EF4-FFF2-40B4-BE49-F238E27FC236}">
                <a16:creationId xmlns:a16="http://schemas.microsoft.com/office/drawing/2014/main" id="{E00400E3-46EE-50F4-80EE-213626CE39AD}"/>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91" name="Bild 455">
            <a:extLst>
              <a:ext uri="{FF2B5EF4-FFF2-40B4-BE49-F238E27FC236}">
                <a16:creationId xmlns:a16="http://schemas.microsoft.com/office/drawing/2014/main" id="{63415E03-A1A6-B544-36F6-7BEC0803787F}"/>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508" name="Frihandsfigur: Form 507">
              <a:extLst>
                <a:ext uri="{FF2B5EF4-FFF2-40B4-BE49-F238E27FC236}">
                  <a16:creationId xmlns:a16="http://schemas.microsoft.com/office/drawing/2014/main" id="{C1379386-59B6-33C8-B0D9-EA6F539EB1A9}"/>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73" name="Frihandsfigur: Form 72">
              <a:extLst>
                <a:ext uri="{FF2B5EF4-FFF2-40B4-BE49-F238E27FC236}">
                  <a16:creationId xmlns:a16="http://schemas.microsoft.com/office/drawing/2014/main" id="{D406C3FC-FF1D-1253-491A-5B8CA9B1F488}"/>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74" name="textruta 73">
            <a:extLst>
              <a:ext uri="{FF2B5EF4-FFF2-40B4-BE49-F238E27FC236}">
                <a16:creationId xmlns:a16="http://schemas.microsoft.com/office/drawing/2014/main" id="{B52B5904-CA3E-BC6E-D8DE-C532E25294F2}"/>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76" name="Frihandsfigur: Form 75">
            <a:extLst>
              <a:ext uri="{FF2B5EF4-FFF2-40B4-BE49-F238E27FC236}">
                <a16:creationId xmlns:a16="http://schemas.microsoft.com/office/drawing/2014/main" id="{A11E744E-444A-8E6C-3141-085E12E477C8}"/>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91" name="Frihandsfigur: Form 90">
            <a:extLst>
              <a:ext uri="{FF2B5EF4-FFF2-40B4-BE49-F238E27FC236}">
                <a16:creationId xmlns:a16="http://schemas.microsoft.com/office/drawing/2014/main" id="{69F7E0AE-3E27-F94E-A818-DA77A7541224}"/>
              </a:ext>
              <a:ext uri="{C183D7F6-B498-43B3-948B-1728B52AA6E4}">
                <adec:decorative xmlns:adec="http://schemas.microsoft.com/office/drawing/2017/decorative" val="1"/>
              </a:ext>
            </a:extLst>
          </p:cNvPr>
          <p:cNvSpPr/>
          <p:nvPr/>
        </p:nvSpPr>
        <p:spPr>
          <a:xfrm>
            <a:off x="9716912" y="5149817"/>
            <a:ext cx="473804" cy="166116"/>
          </a:xfrm>
          <a:custGeom>
            <a:avLst/>
            <a:gdLst>
              <a:gd name="csX0" fmla="*/ 336804 w 382523"/>
              <a:gd name="csY0" fmla="*/ 0 h 134112"/>
              <a:gd name="csX1" fmla="*/ 382524 w 382523"/>
              <a:gd name="csY1" fmla="*/ 45720 h 134112"/>
              <a:gd name="csX2" fmla="*/ 382524 w 382523"/>
              <a:gd name="csY2" fmla="*/ 88392 h 134112"/>
              <a:gd name="csX3" fmla="*/ 336804 w 382523"/>
              <a:gd name="csY3" fmla="*/ 134112 h 134112"/>
              <a:gd name="csX4" fmla="*/ 45720 w 382523"/>
              <a:gd name="csY4" fmla="*/ 134112 h 134112"/>
              <a:gd name="csX5" fmla="*/ 0 w 382523"/>
              <a:gd name="csY5" fmla="*/ 88392 h 134112"/>
              <a:gd name="csX6" fmla="*/ 0 w 382523"/>
              <a:gd name="csY6" fmla="*/ 45720 h 134112"/>
              <a:gd name="csX7" fmla="*/ 45720 w 382523"/>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2523" h="134112">
                <a:moveTo>
                  <a:pt x="336804" y="0"/>
                </a:moveTo>
                <a:cubicBezTo>
                  <a:pt x="362054" y="0"/>
                  <a:pt x="382524" y="20470"/>
                  <a:pt x="382524" y="45720"/>
                </a:cubicBezTo>
                <a:lnTo>
                  <a:pt x="382524" y="88392"/>
                </a:lnTo>
                <a:cubicBezTo>
                  <a:pt x="382524" y="113642"/>
                  <a:pt x="362054" y="134112"/>
                  <a:pt x="336804"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98" name="Frihandsfigur: Form 97">
            <a:extLst>
              <a:ext uri="{FF2B5EF4-FFF2-40B4-BE49-F238E27FC236}">
                <a16:creationId xmlns:a16="http://schemas.microsoft.com/office/drawing/2014/main" id="{0DAF630D-A54E-AB67-454B-EC349F48A3BD}"/>
              </a:ext>
              <a:ext uri="{C183D7F6-B498-43B3-948B-1728B52AA6E4}">
                <adec:decorative xmlns:adec="http://schemas.microsoft.com/office/drawing/2017/decorative" val="1"/>
              </a:ext>
            </a:extLst>
          </p:cNvPr>
          <p:cNvSpPr/>
          <p:nvPr/>
        </p:nvSpPr>
        <p:spPr>
          <a:xfrm>
            <a:off x="9716912" y="5149817"/>
            <a:ext cx="710709" cy="166116"/>
          </a:xfrm>
          <a:custGeom>
            <a:avLst/>
            <a:gdLst>
              <a:gd name="csX0" fmla="*/ 528066 w 573786"/>
              <a:gd name="csY0" fmla="*/ 0 h 134112"/>
              <a:gd name="csX1" fmla="*/ 573786 w 573786"/>
              <a:gd name="csY1" fmla="*/ 45720 h 134112"/>
              <a:gd name="csX2" fmla="*/ 573786 w 573786"/>
              <a:gd name="csY2" fmla="*/ 88392 h 134112"/>
              <a:gd name="csX3" fmla="*/ 528066 w 573786"/>
              <a:gd name="csY3" fmla="*/ 134112 h 134112"/>
              <a:gd name="csX4" fmla="*/ 45720 w 573786"/>
              <a:gd name="csY4" fmla="*/ 134112 h 134112"/>
              <a:gd name="csX5" fmla="*/ 0 w 573786"/>
              <a:gd name="csY5" fmla="*/ 88392 h 134112"/>
              <a:gd name="csX6" fmla="*/ 0 w 573786"/>
              <a:gd name="csY6" fmla="*/ 45720 h 134112"/>
              <a:gd name="csX7" fmla="*/ 45720 w 573786"/>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73786" h="134112">
                <a:moveTo>
                  <a:pt x="528066" y="0"/>
                </a:moveTo>
                <a:cubicBezTo>
                  <a:pt x="553316" y="0"/>
                  <a:pt x="573786" y="20470"/>
                  <a:pt x="573786" y="45720"/>
                </a:cubicBezTo>
                <a:lnTo>
                  <a:pt x="573786" y="88392"/>
                </a:lnTo>
                <a:cubicBezTo>
                  <a:pt x="573786" y="113642"/>
                  <a:pt x="553316" y="134112"/>
                  <a:pt x="528066"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01" name="Frihandsfigur: Form 100">
            <a:extLst>
              <a:ext uri="{FF2B5EF4-FFF2-40B4-BE49-F238E27FC236}">
                <a16:creationId xmlns:a16="http://schemas.microsoft.com/office/drawing/2014/main" id="{BB8AB2CE-FF11-87A6-008B-0D71EACE3A0A}"/>
              </a:ext>
              <a:ext uri="{C183D7F6-B498-43B3-948B-1728B52AA6E4}">
                <adec:decorative xmlns:adec="http://schemas.microsoft.com/office/drawing/2017/decorative" val="1"/>
              </a:ext>
            </a:extLst>
          </p:cNvPr>
          <p:cNvSpPr/>
          <p:nvPr/>
        </p:nvSpPr>
        <p:spPr>
          <a:xfrm>
            <a:off x="9716912" y="5149817"/>
            <a:ext cx="947610" cy="166116"/>
          </a:xfrm>
          <a:custGeom>
            <a:avLst/>
            <a:gdLst>
              <a:gd name="csX0" fmla="*/ 719328 w 765047"/>
              <a:gd name="csY0" fmla="*/ 0 h 134112"/>
              <a:gd name="csX1" fmla="*/ 765048 w 765047"/>
              <a:gd name="csY1" fmla="*/ 45720 h 134112"/>
              <a:gd name="csX2" fmla="*/ 765048 w 765047"/>
              <a:gd name="csY2" fmla="*/ 88392 h 134112"/>
              <a:gd name="csX3" fmla="*/ 719328 w 765047"/>
              <a:gd name="csY3" fmla="*/ 134112 h 134112"/>
              <a:gd name="csX4" fmla="*/ 45720 w 765047"/>
              <a:gd name="csY4" fmla="*/ 134112 h 134112"/>
              <a:gd name="csX5" fmla="*/ 0 w 765047"/>
              <a:gd name="csY5" fmla="*/ 88392 h 134112"/>
              <a:gd name="csX6" fmla="*/ 0 w 765047"/>
              <a:gd name="csY6" fmla="*/ 45720 h 134112"/>
              <a:gd name="csX7" fmla="*/ 45720 w 765047"/>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65047" h="134112">
                <a:moveTo>
                  <a:pt x="719328" y="0"/>
                </a:moveTo>
                <a:cubicBezTo>
                  <a:pt x="744578" y="0"/>
                  <a:pt x="765048" y="20470"/>
                  <a:pt x="765048" y="45720"/>
                </a:cubicBezTo>
                <a:lnTo>
                  <a:pt x="765048" y="88392"/>
                </a:lnTo>
                <a:cubicBezTo>
                  <a:pt x="765048" y="113642"/>
                  <a:pt x="744578" y="134112"/>
                  <a:pt x="719328"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03" name="Frihandsfigur: Form 102">
            <a:extLst>
              <a:ext uri="{FF2B5EF4-FFF2-40B4-BE49-F238E27FC236}">
                <a16:creationId xmlns:a16="http://schemas.microsoft.com/office/drawing/2014/main" id="{DAA31485-6BB5-BAAF-7CF2-23D31D1530DA}"/>
              </a:ext>
              <a:ext uri="{C183D7F6-B498-43B3-948B-1728B52AA6E4}">
                <adec:decorative xmlns:adec="http://schemas.microsoft.com/office/drawing/2017/decorative" val="1"/>
              </a:ext>
            </a:extLst>
          </p:cNvPr>
          <p:cNvSpPr/>
          <p:nvPr/>
        </p:nvSpPr>
        <p:spPr>
          <a:xfrm>
            <a:off x="9716912" y="5149817"/>
            <a:ext cx="1184514" cy="166116"/>
          </a:xfrm>
          <a:custGeom>
            <a:avLst/>
            <a:gdLst>
              <a:gd name="csX0" fmla="*/ 910590 w 956310"/>
              <a:gd name="csY0" fmla="*/ 0 h 134112"/>
              <a:gd name="csX1" fmla="*/ 956310 w 956310"/>
              <a:gd name="csY1" fmla="*/ 45720 h 134112"/>
              <a:gd name="csX2" fmla="*/ 956310 w 956310"/>
              <a:gd name="csY2" fmla="*/ 88392 h 134112"/>
              <a:gd name="csX3" fmla="*/ 910590 w 956310"/>
              <a:gd name="csY3" fmla="*/ 134112 h 134112"/>
              <a:gd name="csX4" fmla="*/ 45720 w 956310"/>
              <a:gd name="csY4" fmla="*/ 134112 h 134112"/>
              <a:gd name="csX5" fmla="*/ 0 w 956310"/>
              <a:gd name="csY5" fmla="*/ 88392 h 134112"/>
              <a:gd name="csX6" fmla="*/ 0 w 956310"/>
              <a:gd name="csY6" fmla="*/ 45720 h 134112"/>
              <a:gd name="csX7" fmla="*/ 45720 w 956310"/>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56310" h="134112">
                <a:moveTo>
                  <a:pt x="910590" y="0"/>
                </a:moveTo>
                <a:cubicBezTo>
                  <a:pt x="935841" y="0"/>
                  <a:pt x="956310" y="20470"/>
                  <a:pt x="956310" y="45720"/>
                </a:cubicBezTo>
                <a:lnTo>
                  <a:pt x="956310" y="88392"/>
                </a:lnTo>
                <a:cubicBezTo>
                  <a:pt x="956310" y="113642"/>
                  <a:pt x="935841" y="134112"/>
                  <a:pt x="910590"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07" name="Frihandsfigur: Form 106">
            <a:extLst>
              <a:ext uri="{FF2B5EF4-FFF2-40B4-BE49-F238E27FC236}">
                <a16:creationId xmlns:a16="http://schemas.microsoft.com/office/drawing/2014/main" id="{47F0FDC6-54BA-A8EA-CCEA-28142A02C9E0}"/>
              </a:ext>
              <a:ext uri="{C183D7F6-B498-43B3-948B-1728B52AA6E4}">
                <adec:decorative xmlns:adec="http://schemas.microsoft.com/office/drawing/2017/decorative" val="1"/>
              </a:ext>
            </a:extLst>
          </p:cNvPr>
          <p:cNvSpPr/>
          <p:nvPr/>
        </p:nvSpPr>
        <p:spPr>
          <a:xfrm>
            <a:off x="9716912" y="5149817"/>
            <a:ext cx="1421417" cy="166116"/>
          </a:xfrm>
          <a:custGeom>
            <a:avLst/>
            <a:gdLst>
              <a:gd name="csX0" fmla="*/ 1101852 w 1147572"/>
              <a:gd name="csY0" fmla="*/ 0 h 134112"/>
              <a:gd name="csX1" fmla="*/ 1147572 w 1147572"/>
              <a:gd name="csY1" fmla="*/ 45720 h 134112"/>
              <a:gd name="csX2" fmla="*/ 1147572 w 1147572"/>
              <a:gd name="csY2" fmla="*/ 88392 h 134112"/>
              <a:gd name="csX3" fmla="*/ 1101852 w 1147572"/>
              <a:gd name="csY3" fmla="*/ 134112 h 134112"/>
              <a:gd name="csX4" fmla="*/ 45720 w 1147572"/>
              <a:gd name="csY4" fmla="*/ 134112 h 134112"/>
              <a:gd name="csX5" fmla="*/ 0 w 1147572"/>
              <a:gd name="csY5" fmla="*/ 88392 h 134112"/>
              <a:gd name="csX6" fmla="*/ 0 w 1147572"/>
              <a:gd name="csY6" fmla="*/ 45720 h 134112"/>
              <a:gd name="csX7" fmla="*/ 45720 w 1147572"/>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147572" h="134112">
                <a:moveTo>
                  <a:pt x="1101852" y="0"/>
                </a:moveTo>
                <a:cubicBezTo>
                  <a:pt x="1127103" y="0"/>
                  <a:pt x="1147572" y="20470"/>
                  <a:pt x="1147572" y="45720"/>
                </a:cubicBezTo>
                <a:lnTo>
                  <a:pt x="1147572" y="88392"/>
                </a:lnTo>
                <a:cubicBezTo>
                  <a:pt x="1147572" y="113642"/>
                  <a:pt x="1127103" y="134112"/>
                  <a:pt x="110185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
        <p:nvSpPr>
          <p:cNvPr id="109" name="Frihandsfigur: Form 108">
            <a:extLst>
              <a:ext uri="{FF2B5EF4-FFF2-40B4-BE49-F238E27FC236}">
                <a16:creationId xmlns:a16="http://schemas.microsoft.com/office/drawing/2014/main" id="{32C57EA7-B2FA-64DA-BDEC-3DB47EB71ADD}"/>
              </a:ext>
              <a:ext uri="{C183D7F6-B498-43B3-948B-1728B52AA6E4}">
                <adec:decorative xmlns:adec="http://schemas.microsoft.com/office/drawing/2017/decorative" val="1"/>
              </a:ext>
            </a:extLst>
          </p:cNvPr>
          <p:cNvSpPr/>
          <p:nvPr/>
        </p:nvSpPr>
        <p:spPr>
          <a:xfrm>
            <a:off x="9716912" y="5149824"/>
            <a:ext cx="1658320" cy="166116"/>
          </a:xfrm>
          <a:custGeom>
            <a:avLst/>
            <a:gdLst>
              <a:gd name="csX0" fmla="*/ 1293114 w 1338834"/>
              <a:gd name="csY0" fmla="*/ 0 h 134112"/>
              <a:gd name="csX1" fmla="*/ 1338834 w 1338834"/>
              <a:gd name="csY1" fmla="*/ 45720 h 134112"/>
              <a:gd name="csX2" fmla="*/ 1338834 w 1338834"/>
              <a:gd name="csY2" fmla="*/ 88392 h 134112"/>
              <a:gd name="csX3" fmla="*/ 1293114 w 1338834"/>
              <a:gd name="csY3" fmla="*/ 134112 h 134112"/>
              <a:gd name="csX4" fmla="*/ 45720 w 1338834"/>
              <a:gd name="csY4" fmla="*/ 134112 h 134112"/>
              <a:gd name="csX5" fmla="*/ 0 w 1338834"/>
              <a:gd name="csY5" fmla="*/ 88392 h 134112"/>
              <a:gd name="csX6" fmla="*/ 0 w 1338834"/>
              <a:gd name="csY6" fmla="*/ 45720 h 134112"/>
              <a:gd name="csX7" fmla="*/ 45720 w 1338834"/>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338834" h="134112">
                <a:moveTo>
                  <a:pt x="1293114" y="0"/>
                </a:moveTo>
                <a:cubicBezTo>
                  <a:pt x="1318365" y="0"/>
                  <a:pt x="1338834" y="20470"/>
                  <a:pt x="1338834" y="45720"/>
                </a:cubicBezTo>
                <a:lnTo>
                  <a:pt x="1338834" y="88392"/>
                </a:lnTo>
                <a:cubicBezTo>
                  <a:pt x="1338834" y="113642"/>
                  <a:pt x="1318365" y="134112"/>
                  <a:pt x="1293114" y="134112"/>
                </a:cubicBezTo>
                <a:lnTo>
                  <a:pt x="45720" y="134112"/>
                </a:lnTo>
                <a:cubicBezTo>
                  <a:pt x="20469" y="134112"/>
                  <a:pt x="0" y="113642"/>
                  <a:pt x="0" y="88392"/>
                </a:cubicBezTo>
                <a:lnTo>
                  <a:pt x="0" y="45720"/>
                </a:lnTo>
                <a:cubicBezTo>
                  <a:pt x="0" y="20470"/>
                  <a:pt x="20469" y="0"/>
                  <a:pt x="45720" y="0"/>
                </a:cubicBezTo>
                <a:close/>
              </a:path>
            </a:pathLst>
          </a:custGeom>
          <a:solidFill>
            <a:schemeClr val="accent3">
              <a:lumMod val="75000"/>
            </a:schemeClr>
          </a:solidFill>
          <a:ln w="9525" cap="flat">
            <a:noFill/>
            <a:prstDash val="solid"/>
            <a:miter/>
          </a:ln>
        </p:spPr>
        <p:txBody>
          <a:bodyPr/>
          <a:lstStyle/>
          <a:p>
            <a:endParaRPr lang="sv-SE" dirty="0"/>
          </a:p>
        </p:txBody>
      </p:sp>
    </p:spTree>
    <p:extLst>
      <p:ext uri="{BB962C8B-B14F-4D97-AF65-F5344CB8AC3E}">
        <p14:creationId xmlns:p14="http://schemas.microsoft.com/office/powerpoint/2010/main" val="1986073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Rektangel 509">
            <a:hlinkClick r:id="rId3" action="ppaction://hlinksldjump"/>
            <a:extLst>
              <a:ext uri="{FF2B5EF4-FFF2-40B4-BE49-F238E27FC236}">
                <a16:creationId xmlns:a16="http://schemas.microsoft.com/office/drawing/2014/main" id="{FF95C120-E067-7170-66D8-79250933A77B}"/>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2" name="textruta 451">
            <a:hlinkClick r:id="rId4" action="ppaction://hlinksldjump"/>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hlinkClick r:id="rId5" action="ppaction://hlinksldjump"/>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hlinkClick r:id="rId6" action="ppaction://hlinksldjump"/>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hlinkClick r:id="rId7" action="ppaction://hlinksldjump"/>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0" name="textruta 459">
            <a:hlinkClick r:id="rId8" action="ppaction://hlinksldjump"/>
            <a:extLst>
              <a:ext uri="{FF2B5EF4-FFF2-40B4-BE49-F238E27FC236}">
                <a16:creationId xmlns:a16="http://schemas.microsoft.com/office/drawing/2014/main" id="{E67726AA-9E93-FCB7-33A3-010BF847DB3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textruta 454">
            <a:hlinkClick r:id="rId9" action="ppaction://hlinksldjump"/>
            <a:extLst>
              <a:ext uri="{FF2B5EF4-FFF2-40B4-BE49-F238E27FC236}">
                <a16:creationId xmlns:a16="http://schemas.microsoft.com/office/drawing/2014/main" id="{232EA970-5195-5BA2-20F9-3B4A3DB184D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3" name="textruta 462">
            <a:hlinkClick r:id="rId10" action="ppaction://hlinksldjump"/>
            <a:extLst>
              <a:ext uri="{FF2B5EF4-FFF2-40B4-BE49-F238E27FC236}">
                <a16:creationId xmlns:a16="http://schemas.microsoft.com/office/drawing/2014/main" id="{D754050D-A313-FC3C-27C9-EB7E09C94CB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8" name="textruta 447">
            <a:hlinkClick r:id="rId11" action="ppaction://hlinksldjump"/>
            <a:extLst>
              <a:ext uri="{FF2B5EF4-FFF2-40B4-BE49-F238E27FC236}">
                <a16:creationId xmlns:a16="http://schemas.microsoft.com/office/drawing/2014/main" id="{5FB3761C-438D-7A68-4D6F-591441647B11}"/>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1" name="textruta 470">
            <a:hlinkClick r:id="rId12" action="ppaction://hlinksldjump"/>
            <a:extLst>
              <a:ext uri="{FF2B5EF4-FFF2-40B4-BE49-F238E27FC236}">
                <a16:creationId xmlns:a16="http://schemas.microsoft.com/office/drawing/2014/main" id="{8804E52E-F7C4-3895-7A2A-164327F69563}"/>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5" name="textruta 464">
            <a:hlinkClick r:id="rId13" action="ppaction://hlinksldjump"/>
            <a:extLst>
              <a:ext uri="{FF2B5EF4-FFF2-40B4-BE49-F238E27FC236}">
                <a16:creationId xmlns:a16="http://schemas.microsoft.com/office/drawing/2014/main" id="{69BDE278-3EEC-2B06-75C3-9146820950A1}"/>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4" name="textruta 483">
            <a:hlinkClick r:id="rId14" action="ppaction://hlinksldjump"/>
            <a:extLst>
              <a:ext uri="{FF2B5EF4-FFF2-40B4-BE49-F238E27FC236}">
                <a16:creationId xmlns:a16="http://schemas.microsoft.com/office/drawing/2014/main" id="{9924C505-54EC-DAA4-A619-0012ED4D454D}"/>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6" name="textruta 465">
            <a:hlinkClick r:id="rId15" action="ppaction://hlinksldjump"/>
            <a:extLst>
              <a:ext uri="{FF2B5EF4-FFF2-40B4-BE49-F238E27FC236}">
                <a16:creationId xmlns:a16="http://schemas.microsoft.com/office/drawing/2014/main" id="{5E92137B-6447-7D21-4A32-9CD4A68F4FE2}"/>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textruta 81">
            <a:hlinkClick r:id="rId16" action="ppaction://hlinksldjump"/>
            <a:extLst>
              <a:ext uri="{FF2B5EF4-FFF2-40B4-BE49-F238E27FC236}">
                <a16:creationId xmlns:a16="http://schemas.microsoft.com/office/drawing/2014/main" id="{EE8A19BC-161E-DDCE-BCC4-C58022DE9B1B}"/>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9" name="textruta 88">
            <a:hlinkClick r:id="rId17" action="ppaction://hlinksldjump"/>
            <a:extLst>
              <a:ext uri="{FF2B5EF4-FFF2-40B4-BE49-F238E27FC236}">
                <a16:creationId xmlns:a16="http://schemas.microsoft.com/office/drawing/2014/main" id="{6555DEEB-3DC4-53CA-0ADC-B8CFF246700A}"/>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Tree>
    <p:extLst>
      <p:ext uri="{BB962C8B-B14F-4D97-AF65-F5344CB8AC3E}">
        <p14:creationId xmlns:p14="http://schemas.microsoft.com/office/powerpoint/2010/main" val="84720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ektangel 506">
            <a:hlinkClick r:id="rId3" action="ppaction://hlinksldjump"/>
            <a:extLst>
              <a:ext uri="{FF2B5EF4-FFF2-40B4-BE49-F238E27FC236}">
                <a16:creationId xmlns:a16="http://schemas.microsoft.com/office/drawing/2014/main" id="{699DA01E-B2A3-56DB-2ED1-03E2912575A9}"/>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68" name="textruta 467">
            <a:hlinkClick r:id="rId6" action="ppaction://hlinksldjump"/>
            <a:extLst>
              <a:ext uri="{FF2B5EF4-FFF2-40B4-BE49-F238E27FC236}">
                <a16:creationId xmlns:a16="http://schemas.microsoft.com/office/drawing/2014/main" id="{2878122D-6A29-EEED-48E2-366FA3DBE38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2" name="textruta 481">
            <a:hlinkClick r:id="rId7" action="ppaction://hlinksldjump"/>
            <a:extLst>
              <a:ext uri="{FF2B5EF4-FFF2-40B4-BE49-F238E27FC236}">
                <a16:creationId xmlns:a16="http://schemas.microsoft.com/office/drawing/2014/main" id="{B40EC355-1CB5-DF22-152E-807F9DE3EADF}"/>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7" name="textruta 486">
            <a:hlinkClick r:id="rId8" action="ppaction://hlinksldjump"/>
            <a:extLst>
              <a:ext uri="{FF2B5EF4-FFF2-40B4-BE49-F238E27FC236}">
                <a16:creationId xmlns:a16="http://schemas.microsoft.com/office/drawing/2014/main" id="{739D933F-E9F4-16C8-97B0-C627C0E1E15A}"/>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8" name="textruta 487">
            <a:hlinkClick r:id="rId9" action="ppaction://hlinksldjump"/>
            <a:extLst>
              <a:ext uri="{FF2B5EF4-FFF2-40B4-BE49-F238E27FC236}">
                <a16:creationId xmlns:a16="http://schemas.microsoft.com/office/drawing/2014/main" id="{CAB05EA7-7B53-A538-2062-B826295F1083}"/>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89" name="textruta 488">
            <a:hlinkClick r:id="rId10" action="ppaction://hlinksldjump"/>
            <a:extLst>
              <a:ext uri="{FF2B5EF4-FFF2-40B4-BE49-F238E27FC236}">
                <a16:creationId xmlns:a16="http://schemas.microsoft.com/office/drawing/2014/main" id="{37607A82-3FE9-FB72-1653-6FDE42F21084}"/>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0" name="textruta 489">
            <a:hlinkClick r:id="rId11" action="ppaction://hlinksldjump"/>
            <a:extLst>
              <a:ext uri="{FF2B5EF4-FFF2-40B4-BE49-F238E27FC236}">
                <a16:creationId xmlns:a16="http://schemas.microsoft.com/office/drawing/2014/main" id="{4B185B27-003A-959C-E32A-EAA0B02C813D}"/>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1" name="textruta 490">
            <a:hlinkClick r:id="rId12" action="ppaction://hlinksldjump"/>
            <a:extLst>
              <a:ext uri="{FF2B5EF4-FFF2-40B4-BE49-F238E27FC236}">
                <a16:creationId xmlns:a16="http://schemas.microsoft.com/office/drawing/2014/main" id="{3F097068-49A8-AD42-4321-E4ED2FFE7440}"/>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93" name="textruta 492">
            <a:hlinkClick r:id="rId13" action="ppaction://hlinksldjump"/>
            <a:extLst>
              <a:ext uri="{FF2B5EF4-FFF2-40B4-BE49-F238E27FC236}">
                <a16:creationId xmlns:a16="http://schemas.microsoft.com/office/drawing/2014/main" id="{88433553-69F3-4961-7CD5-DF699BA400FB}"/>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1" name="textruta 500">
            <a:hlinkClick r:id="rId14" action="ppaction://hlinksldjump"/>
            <a:extLst>
              <a:ext uri="{FF2B5EF4-FFF2-40B4-BE49-F238E27FC236}">
                <a16:creationId xmlns:a16="http://schemas.microsoft.com/office/drawing/2014/main" id="{9C4A5C14-DF84-563D-A5B8-D66498498F49}"/>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2" name="textruta 501">
            <a:hlinkClick r:id="rId15" action="ppaction://hlinksldjump"/>
            <a:extLst>
              <a:ext uri="{FF2B5EF4-FFF2-40B4-BE49-F238E27FC236}">
                <a16:creationId xmlns:a16="http://schemas.microsoft.com/office/drawing/2014/main" id="{A4A76C28-4812-2899-01CE-4ED5E093857A}"/>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3" name="textruta 502">
            <a:hlinkClick r:id="rId16" action="ppaction://hlinksldjump"/>
            <a:extLst>
              <a:ext uri="{FF2B5EF4-FFF2-40B4-BE49-F238E27FC236}">
                <a16:creationId xmlns:a16="http://schemas.microsoft.com/office/drawing/2014/main" id="{79A194E3-D47B-4C85-F475-644F9BC1F359}"/>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4" name="textruta 503">
            <a:hlinkClick r:id="rId17" action="ppaction://hlinksldjump"/>
            <a:extLst>
              <a:ext uri="{FF2B5EF4-FFF2-40B4-BE49-F238E27FC236}">
                <a16:creationId xmlns:a16="http://schemas.microsoft.com/office/drawing/2014/main" id="{FFCC38A0-2DCF-A479-C3FF-0B107E76D8BA}"/>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5" name="textruta 504">
            <a:hlinkClick r:id="rId18" action="ppaction://hlinksldjump"/>
            <a:extLst>
              <a:ext uri="{FF2B5EF4-FFF2-40B4-BE49-F238E27FC236}">
                <a16:creationId xmlns:a16="http://schemas.microsoft.com/office/drawing/2014/main" id="{CECE8E2C-50C8-61B6-2C5E-7BD1B484DB86}"/>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6" name="textruta 505">
            <a:hlinkClick r:id="rId19" action="ppaction://hlinksldjump"/>
            <a:extLst>
              <a:ext uri="{FF2B5EF4-FFF2-40B4-BE49-F238E27FC236}">
                <a16:creationId xmlns:a16="http://schemas.microsoft.com/office/drawing/2014/main" id="{1CB6BCA3-5A6C-36B4-FD23-3ACF7B00BAE0}"/>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91" name="Bild 75">
            <a:extLst>
              <a:ext uri="{FF2B5EF4-FFF2-40B4-BE49-F238E27FC236}">
                <a16:creationId xmlns:a16="http://schemas.microsoft.com/office/drawing/2014/main" id="{26EE228F-7BE9-F765-B22A-E6D0501DD932}"/>
              </a:ext>
            </a:extLst>
          </p:cNvPr>
          <p:cNvSpPr/>
          <p:nvPr/>
        </p:nvSpPr>
        <p:spPr>
          <a:xfrm>
            <a:off x="1777181" y="2055093"/>
            <a:ext cx="4369117" cy="2619625"/>
          </a:xfrm>
          <a:custGeom>
            <a:avLst/>
            <a:gdLst>
              <a:gd name="csX0" fmla="*/ 4336638 w 4369117"/>
              <a:gd name="csY0" fmla="*/ 2310765 h 2619625"/>
              <a:gd name="csX1" fmla="*/ 582263 w 4369117"/>
              <a:gd name="csY1" fmla="*/ 2310765 h 2619625"/>
              <a:gd name="csX2" fmla="*/ 552164 w 4369117"/>
              <a:gd name="csY2" fmla="*/ 2331720 h 2619625"/>
              <a:gd name="csX3" fmla="*/ 445961 w 4369117"/>
              <a:gd name="csY3" fmla="*/ 2598706 h 2619625"/>
              <a:gd name="csX4" fmla="*/ 385763 w 4369117"/>
              <a:gd name="csY4" fmla="*/ 2598896 h 2619625"/>
              <a:gd name="csX5" fmla="*/ 277178 w 4369117"/>
              <a:gd name="csY5" fmla="*/ 2331434 h 2619625"/>
              <a:gd name="csX6" fmla="*/ 247079 w 4369117"/>
              <a:gd name="csY6" fmla="*/ 2310670 h 2619625"/>
              <a:gd name="csX7" fmla="*/ 32576 w 4369117"/>
              <a:gd name="csY7" fmla="*/ 2310670 h 2619625"/>
              <a:gd name="csX8" fmla="*/ 0 w 4369117"/>
              <a:gd name="csY8" fmla="*/ 2276666 h 2619625"/>
              <a:gd name="csX9" fmla="*/ 0 w 4369117"/>
              <a:gd name="csY9" fmla="*/ 34004 h 2619625"/>
              <a:gd name="csX10" fmla="*/ 32576 w 4369117"/>
              <a:gd name="csY10" fmla="*/ 0 h 2619625"/>
              <a:gd name="csX11" fmla="*/ 4336542 w 4369117"/>
              <a:gd name="csY11" fmla="*/ 0 h 2619625"/>
              <a:gd name="csX12" fmla="*/ 4369118 w 4369117"/>
              <a:gd name="csY12" fmla="*/ 34004 h 2619625"/>
              <a:gd name="csX13" fmla="*/ 4369118 w 4369117"/>
              <a:gd name="csY13" fmla="*/ 2276761 h 2619625"/>
              <a:gd name="csX14" fmla="*/ 4336542 w 4369117"/>
              <a:gd name="csY14" fmla="*/ 2310765 h 2619625"/>
              <a:gd name="csX15" fmla="*/ 4336542 w 4369117"/>
              <a:gd name="csY15" fmla="*/ 2310765 h 26196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369117" h="2619625">
                <a:moveTo>
                  <a:pt x="4336638" y="2310765"/>
                </a:moveTo>
                <a:lnTo>
                  <a:pt x="582263" y="2310765"/>
                </a:lnTo>
                <a:cubicBezTo>
                  <a:pt x="569119" y="2310765"/>
                  <a:pt x="557213" y="2318957"/>
                  <a:pt x="552164" y="2331720"/>
                </a:cubicBezTo>
                <a:lnTo>
                  <a:pt x="445961" y="2598706"/>
                </a:lnTo>
                <a:cubicBezTo>
                  <a:pt x="434912" y="2626519"/>
                  <a:pt x="397097" y="2626614"/>
                  <a:pt x="385763" y="2598896"/>
                </a:cubicBezTo>
                <a:lnTo>
                  <a:pt x="277178" y="2331434"/>
                </a:lnTo>
                <a:cubicBezTo>
                  <a:pt x="272129" y="2318861"/>
                  <a:pt x="260223" y="2310670"/>
                  <a:pt x="247079" y="2310670"/>
                </a:cubicBezTo>
                <a:lnTo>
                  <a:pt x="32576" y="2310670"/>
                </a:lnTo>
                <a:cubicBezTo>
                  <a:pt x="14573" y="2310670"/>
                  <a:pt x="0" y="2295430"/>
                  <a:pt x="0" y="2276666"/>
                </a:cubicBezTo>
                <a:lnTo>
                  <a:pt x="0" y="34004"/>
                </a:lnTo>
                <a:cubicBezTo>
                  <a:pt x="0" y="15240"/>
                  <a:pt x="14573" y="0"/>
                  <a:pt x="32576" y="0"/>
                </a:cubicBezTo>
                <a:lnTo>
                  <a:pt x="4336542" y="0"/>
                </a:lnTo>
                <a:cubicBezTo>
                  <a:pt x="4354545" y="0"/>
                  <a:pt x="4369118" y="15240"/>
                  <a:pt x="4369118" y="34004"/>
                </a:cubicBezTo>
                <a:lnTo>
                  <a:pt x="4369118" y="2276761"/>
                </a:lnTo>
                <a:cubicBezTo>
                  <a:pt x="4369118" y="2295525"/>
                  <a:pt x="4354545" y="2310765"/>
                  <a:pt x="4336542" y="2310765"/>
                </a:cubicBezTo>
                <a:lnTo>
                  <a:pt x="4336542" y="2310765"/>
                </a:lnTo>
                <a:close/>
              </a:path>
            </a:pathLst>
          </a:custGeom>
          <a:solidFill>
            <a:srgbClr val="DBE0E7"/>
          </a:solidFill>
          <a:ln w="12700" cap="flat">
            <a:solidFill>
              <a:srgbClr val="70859F"/>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Identifiera behov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A</a:t>
            </a:r>
            <a:r>
              <a:rPr lang="sv-SE" sz="1200" dirty="0">
                <a:solidFill>
                  <a:srgbClr val="000000"/>
                </a:solidFill>
                <a:latin typeface="Arial"/>
              </a:rPr>
              <a:t>:</a:t>
            </a:r>
            <a:r>
              <a:rPr kumimoji="0" lang="sv-SE" sz="1200" b="0" i="0" u="none" strike="noStrike" kern="1200" cap="none" spc="0" normalizeH="0" baseline="0" noProof="0" dirty="0">
                <a:ln>
                  <a:noFill/>
                </a:ln>
                <a:solidFill>
                  <a:srgbClr val="000000"/>
                </a:solidFill>
                <a:effectLst/>
                <a:uLnTx/>
                <a:uFillTx/>
                <a:latin typeface="Arial"/>
                <a:ea typeface="+mn-ea"/>
                <a:cs typeface="+mn-cs"/>
              </a:rPr>
              <a:t>s behov av information kan uppstå på grund av en incident eller samhällsstörning eller att Aktör A har en författningsstyrd skyldighet att ta fram en samlad lägesbild eller svara på en förfrågan om rapportering från en annan myndighet. När Aktör A identifierar ett behov av information från Aktör B för att kunna rapportera till en mottagande aktör på nivån ovanför, behöver Aktör A bedöma om informationen kommer att vara tillräckligt aktuell, relevant och tillförlitlig när den slutligen når nivån ovanför. </a:t>
            </a:r>
          </a:p>
        </p:txBody>
      </p:sp>
    </p:spTree>
    <p:extLst>
      <p:ext uri="{BB962C8B-B14F-4D97-AF65-F5344CB8AC3E}">
        <p14:creationId xmlns:p14="http://schemas.microsoft.com/office/powerpoint/2010/main" val="40900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ektangel 506">
            <a:hlinkClick r:id="rId3" action="ppaction://hlinksldjump"/>
            <a:extLst>
              <a:ext uri="{FF2B5EF4-FFF2-40B4-BE49-F238E27FC236}">
                <a16:creationId xmlns:a16="http://schemas.microsoft.com/office/drawing/2014/main" id="{7433FD45-3919-3F2A-4A28-F7AA521BB330}"/>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68" name="textruta 467">
            <a:hlinkClick r:id="rId6" action="ppaction://hlinksldjump"/>
            <a:extLst>
              <a:ext uri="{FF2B5EF4-FFF2-40B4-BE49-F238E27FC236}">
                <a16:creationId xmlns:a16="http://schemas.microsoft.com/office/drawing/2014/main" id="{3CA204EC-2501-1173-2599-10D50791E648}"/>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2" name="textruta 481">
            <a:hlinkClick r:id="rId7" action="ppaction://hlinksldjump"/>
            <a:extLst>
              <a:ext uri="{FF2B5EF4-FFF2-40B4-BE49-F238E27FC236}">
                <a16:creationId xmlns:a16="http://schemas.microsoft.com/office/drawing/2014/main" id="{87712214-51F6-862C-0876-0D8975B54F62}"/>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7" name="textruta 486">
            <a:hlinkClick r:id="rId8" action="ppaction://hlinksldjump"/>
            <a:extLst>
              <a:ext uri="{FF2B5EF4-FFF2-40B4-BE49-F238E27FC236}">
                <a16:creationId xmlns:a16="http://schemas.microsoft.com/office/drawing/2014/main" id="{5257C496-B230-30E0-B5FC-343143AAB404}"/>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8" name="textruta 487">
            <a:hlinkClick r:id="rId9" action="ppaction://hlinksldjump"/>
            <a:extLst>
              <a:ext uri="{FF2B5EF4-FFF2-40B4-BE49-F238E27FC236}">
                <a16:creationId xmlns:a16="http://schemas.microsoft.com/office/drawing/2014/main" id="{C56DF323-BA82-9173-2AE8-5ED41B09F1F2}"/>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89" name="textruta 488">
            <a:hlinkClick r:id="rId10" action="ppaction://hlinksldjump"/>
            <a:extLst>
              <a:ext uri="{FF2B5EF4-FFF2-40B4-BE49-F238E27FC236}">
                <a16:creationId xmlns:a16="http://schemas.microsoft.com/office/drawing/2014/main" id="{1F159CA0-1AA3-3D1A-4A39-25124CFE5816}"/>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0" name="textruta 489">
            <a:hlinkClick r:id="rId11" action="ppaction://hlinksldjump"/>
            <a:extLst>
              <a:ext uri="{FF2B5EF4-FFF2-40B4-BE49-F238E27FC236}">
                <a16:creationId xmlns:a16="http://schemas.microsoft.com/office/drawing/2014/main" id="{C422A5B3-9666-D880-A154-9B062DC26326}"/>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1" name="textruta 490">
            <a:hlinkClick r:id="rId12" action="ppaction://hlinksldjump"/>
            <a:extLst>
              <a:ext uri="{FF2B5EF4-FFF2-40B4-BE49-F238E27FC236}">
                <a16:creationId xmlns:a16="http://schemas.microsoft.com/office/drawing/2014/main" id="{62F04249-BC51-A592-FFAF-2F7E535E34D2}"/>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93" name="textruta 492">
            <a:hlinkClick r:id="rId13" action="ppaction://hlinksldjump"/>
            <a:extLst>
              <a:ext uri="{FF2B5EF4-FFF2-40B4-BE49-F238E27FC236}">
                <a16:creationId xmlns:a16="http://schemas.microsoft.com/office/drawing/2014/main" id="{8B6E10BB-154A-EE41-9DE4-98DD4D6928C6}"/>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1" name="textruta 500">
            <a:hlinkClick r:id="rId14" action="ppaction://hlinksldjump"/>
            <a:extLst>
              <a:ext uri="{FF2B5EF4-FFF2-40B4-BE49-F238E27FC236}">
                <a16:creationId xmlns:a16="http://schemas.microsoft.com/office/drawing/2014/main" id="{747ACD4B-CF96-16F9-74C4-240B5E92D2C4}"/>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2" name="textruta 501">
            <a:hlinkClick r:id="rId15" action="ppaction://hlinksldjump"/>
            <a:extLst>
              <a:ext uri="{FF2B5EF4-FFF2-40B4-BE49-F238E27FC236}">
                <a16:creationId xmlns:a16="http://schemas.microsoft.com/office/drawing/2014/main" id="{E32547CB-ED74-5A27-0047-C29E89852638}"/>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3" name="textruta 502">
            <a:hlinkClick r:id="rId16" action="ppaction://hlinksldjump"/>
            <a:extLst>
              <a:ext uri="{FF2B5EF4-FFF2-40B4-BE49-F238E27FC236}">
                <a16:creationId xmlns:a16="http://schemas.microsoft.com/office/drawing/2014/main" id="{E824D265-C214-EB77-B94F-66F2A2639FE9}"/>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4" name="textruta 503">
            <a:hlinkClick r:id="rId17" action="ppaction://hlinksldjump"/>
            <a:extLst>
              <a:ext uri="{FF2B5EF4-FFF2-40B4-BE49-F238E27FC236}">
                <a16:creationId xmlns:a16="http://schemas.microsoft.com/office/drawing/2014/main" id="{02589654-1771-AEE2-651C-0490EFDD00B8}"/>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5" name="textruta 504">
            <a:hlinkClick r:id="rId18" action="ppaction://hlinksldjump"/>
            <a:extLst>
              <a:ext uri="{FF2B5EF4-FFF2-40B4-BE49-F238E27FC236}">
                <a16:creationId xmlns:a16="http://schemas.microsoft.com/office/drawing/2014/main" id="{6620157C-6E3A-F83A-D87A-B6355A5013B7}"/>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6" name="textruta 505">
            <a:hlinkClick r:id="rId19" action="ppaction://hlinksldjump"/>
            <a:extLst>
              <a:ext uri="{FF2B5EF4-FFF2-40B4-BE49-F238E27FC236}">
                <a16:creationId xmlns:a16="http://schemas.microsoft.com/office/drawing/2014/main" id="{634EFC32-78E1-280A-6015-1CFE3A7F83BB}"/>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511" name="Bild 509">
            <a:extLst>
              <a:ext uri="{FF2B5EF4-FFF2-40B4-BE49-F238E27FC236}">
                <a16:creationId xmlns:a16="http://schemas.microsoft.com/office/drawing/2014/main" id="{52A9A0A9-E850-C945-B2FD-BC6E5CC58C12}"/>
              </a:ext>
            </a:extLst>
          </p:cNvPr>
          <p:cNvSpPr/>
          <p:nvPr/>
        </p:nvSpPr>
        <p:spPr>
          <a:xfrm>
            <a:off x="2491975" y="1630167"/>
            <a:ext cx="4111942" cy="2619625"/>
          </a:xfrm>
          <a:custGeom>
            <a:avLst/>
            <a:gdLst>
              <a:gd name="csX0" fmla="*/ 4079462 w 4111942"/>
              <a:gd name="csY0" fmla="*/ 2310765 h 2619625"/>
              <a:gd name="csX1" fmla="*/ 582263 w 4111942"/>
              <a:gd name="csY1" fmla="*/ 2310765 h 2619625"/>
              <a:gd name="csX2" fmla="*/ 552164 w 4111942"/>
              <a:gd name="csY2" fmla="*/ 2331720 h 2619625"/>
              <a:gd name="csX3" fmla="*/ 445961 w 4111942"/>
              <a:gd name="csY3" fmla="*/ 2598706 h 2619625"/>
              <a:gd name="csX4" fmla="*/ 385763 w 4111942"/>
              <a:gd name="csY4" fmla="*/ 2598896 h 2619625"/>
              <a:gd name="csX5" fmla="*/ 277178 w 4111942"/>
              <a:gd name="csY5" fmla="*/ 2331434 h 2619625"/>
              <a:gd name="csX6" fmla="*/ 247079 w 4111942"/>
              <a:gd name="csY6" fmla="*/ 2310670 h 2619625"/>
              <a:gd name="csX7" fmla="*/ 32576 w 4111942"/>
              <a:gd name="csY7" fmla="*/ 2310670 h 2619625"/>
              <a:gd name="csX8" fmla="*/ 0 w 4111942"/>
              <a:gd name="csY8" fmla="*/ 2276666 h 2619625"/>
              <a:gd name="csX9" fmla="*/ 0 w 4111942"/>
              <a:gd name="csY9" fmla="*/ 34004 h 2619625"/>
              <a:gd name="csX10" fmla="*/ 32576 w 4111942"/>
              <a:gd name="csY10" fmla="*/ 0 h 2619625"/>
              <a:gd name="csX11" fmla="*/ 4079367 w 4111942"/>
              <a:gd name="csY11" fmla="*/ 0 h 2619625"/>
              <a:gd name="csX12" fmla="*/ 4111943 w 4111942"/>
              <a:gd name="csY12" fmla="*/ 34004 h 2619625"/>
              <a:gd name="csX13" fmla="*/ 4111943 w 4111942"/>
              <a:gd name="csY13" fmla="*/ 2276761 h 2619625"/>
              <a:gd name="csX14" fmla="*/ 4079367 w 4111942"/>
              <a:gd name="csY14" fmla="*/ 2310765 h 2619625"/>
              <a:gd name="csX15" fmla="*/ 4079367 w 4111942"/>
              <a:gd name="csY15" fmla="*/ 2310765 h 26196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111942" h="2619625">
                <a:moveTo>
                  <a:pt x="4079462" y="2310765"/>
                </a:moveTo>
                <a:lnTo>
                  <a:pt x="582263" y="2310765"/>
                </a:lnTo>
                <a:cubicBezTo>
                  <a:pt x="569119" y="2310765"/>
                  <a:pt x="557213" y="2318957"/>
                  <a:pt x="552164" y="2331720"/>
                </a:cubicBezTo>
                <a:lnTo>
                  <a:pt x="445961" y="2598706"/>
                </a:lnTo>
                <a:cubicBezTo>
                  <a:pt x="434912" y="2626519"/>
                  <a:pt x="397097" y="2626614"/>
                  <a:pt x="385763" y="2598896"/>
                </a:cubicBezTo>
                <a:lnTo>
                  <a:pt x="277178" y="2331434"/>
                </a:lnTo>
                <a:cubicBezTo>
                  <a:pt x="272129" y="2318861"/>
                  <a:pt x="260223" y="2310670"/>
                  <a:pt x="247079" y="2310670"/>
                </a:cubicBezTo>
                <a:lnTo>
                  <a:pt x="32576" y="2310670"/>
                </a:lnTo>
                <a:cubicBezTo>
                  <a:pt x="14573" y="2310670"/>
                  <a:pt x="0" y="2295430"/>
                  <a:pt x="0" y="2276666"/>
                </a:cubicBezTo>
                <a:lnTo>
                  <a:pt x="0" y="34004"/>
                </a:lnTo>
                <a:cubicBezTo>
                  <a:pt x="0" y="15240"/>
                  <a:pt x="14573" y="0"/>
                  <a:pt x="32576" y="0"/>
                </a:cubicBezTo>
                <a:lnTo>
                  <a:pt x="4079367" y="0"/>
                </a:lnTo>
                <a:cubicBezTo>
                  <a:pt x="4097370" y="0"/>
                  <a:pt x="4111943" y="15240"/>
                  <a:pt x="4111943" y="34004"/>
                </a:cubicBezTo>
                <a:lnTo>
                  <a:pt x="4111943" y="2276761"/>
                </a:lnTo>
                <a:cubicBezTo>
                  <a:pt x="4111943" y="2295525"/>
                  <a:pt x="4097370" y="2310765"/>
                  <a:pt x="4079367" y="2310765"/>
                </a:cubicBezTo>
                <a:lnTo>
                  <a:pt x="4079367" y="2310765"/>
                </a:lnTo>
                <a:close/>
              </a:path>
            </a:pathLst>
          </a:custGeom>
          <a:solidFill>
            <a:srgbClr val="DBE0E7"/>
          </a:solidFill>
          <a:ln w="12700" cap="flat">
            <a:solidFill>
              <a:srgbClr val="70859F"/>
            </a:solidFill>
            <a:prstDash val="solid"/>
            <a:miter/>
          </a:ln>
        </p:spPr>
        <p:txBody>
          <a:bodyPr lIns="216000" tIns="144000" rIns="216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Efterfråga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När Aktör A efterfrågar information bör syftet med rapporteringen och en hänvisning till aktuellt lagrum vara med i förfrågan. Aktör A behöver sätta en svarstid som möjliggör för Aktör B att efterfråga underlag från Aktör C. I syfte att få nödvändig information om förutsättningar – t.ex. att Aktör B behöver efterfråga underlag från Aktör C – bör Aktör A i ett tidigt skede inleda en dialog med Aktör B om tidsramar, önskad rapportstruktur, frågeställningar och förväntningar.</a:t>
            </a:r>
          </a:p>
        </p:txBody>
      </p:sp>
    </p:spTree>
    <p:extLst>
      <p:ext uri="{BB962C8B-B14F-4D97-AF65-F5344CB8AC3E}">
        <p14:creationId xmlns:p14="http://schemas.microsoft.com/office/powerpoint/2010/main" val="349429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ektangel 506">
            <a:hlinkClick r:id="rId3" action="ppaction://hlinksldjump"/>
            <a:extLst>
              <a:ext uri="{FF2B5EF4-FFF2-40B4-BE49-F238E27FC236}">
                <a16:creationId xmlns:a16="http://schemas.microsoft.com/office/drawing/2014/main" id="{A0307559-E397-1D24-B51C-C01437AA0044}"/>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68" name="textruta 467">
            <a:hlinkClick r:id="rId6" action="ppaction://hlinksldjump"/>
            <a:extLst>
              <a:ext uri="{FF2B5EF4-FFF2-40B4-BE49-F238E27FC236}">
                <a16:creationId xmlns:a16="http://schemas.microsoft.com/office/drawing/2014/main" id="{42C93C5F-A855-EAF7-387C-54F43CEAD6D5}"/>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2" name="textruta 481">
            <a:hlinkClick r:id="rId7" action="ppaction://hlinksldjump"/>
            <a:extLst>
              <a:ext uri="{FF2B5EF4-FFF2-40B4-BE49-F238E27FC236}">
                <a16:creationId xmlns:a16="http://schemas.microsoft.com/office/drawing/2014/main" id="{43C82566-1935-21F1-2E18-7CE468ED0E93}"/>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7" name="textruta 486">
            <a:hlinkClick r:id="rId8" action="ppaction://hlinksldjump"/>
            <a:extLst>
              <a:ext uri="{FF2B5EF4-FFF2-40B4-BE49-F238E27FC236}">
                <a16:creationId xmlns:a16="http://schemas.microsoft.com/office/drawing/2014/main" id="{F3EEFE0E-EA65-B1E4-3AC4-DF2025B499C0}"/>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8" name="textruta 487">
            <a:hlinkClick r:id="rId9" action="ppaction://hlinksldjump"/>
            <a:extLst>
              <a:ext uri="{FF2B5EF4-FFF2-40B4-BE49-F238E27FC236}">
                <a16:creationId xmlns:a16="http://schemas.microsoft.com/office/drawing/2014/main" id="{F26CE833-4E02-0E45-E219-94EBF7AFEA25}"/>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89" name="textruta 488">
            <a:hlinkClick r:id="rId10" action="ppaction://hlinksldjump"/>
            <a:extLst>
              <a:ext uri="{FF2B5EF4-FFF2-40B4-BE49-F238E27FC236}">
                <a16:creationId xmlns:a16="http://schemas.microsoft.com/office/drawing/2014/main" id="{423F2BB5-D4C3-E772-A6ED-7EC1665CA845}"/>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0" name="textruta 489">
            <a:hlinkClick r:id="rId11" action="ppaction://hlinksldjump"/>
            <a:extLst>
              <a:ext uri="{FF2B5EF4-FFF2-40B4-BE49-F238E27FC236}">
                <a16:creationId xmlns:a16="http://schemas.microsoft.com/office/drawing/2014/main" id="{1FAD483F-F7D0-593E-2788-CBCCC57A6960}"/>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1" name="textruta 490">
            <a:hlinkClick r:id="rId12" action="ppaction://hlinksldjump"/>
            <a:extLst>
              <a:ext uri="{FF2B5EF4-FFF2-40B4-BE49-F238E27FC236}">
                <a16:creationId xmlns:a16="http://schemas.microsoft.com/office/drawing/2014/main" id="{E338D241-298F-133C-97A0-3208C96C0E01}"/>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93" name="textruta 492">
            <a:hlinkClick r:id="rId13" action="ppaction://hlinksldjump"/>
            <a:extLst>
              <a:ext uri="{FF2B5EF4-FFF2-40B4-BE49-F238E27FC236}">
                <a16:creationId xmlns:a16="http://schemas.microsoft.com/office/drawing/2014/main" id="{8B830AFB-205D-D17B-1A3E-6B53336580E6}"/>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1" name="textruta 500">
            <a:hlinkClick r:id="rId14" action="ppaction://hlinksldjump"/>
            <a:extLst>
              <a:ext uri="{FF2B5EF4-FFF2-40B4-BE49-F238E27FC236}">
                <a16:creationId xmlns:a16="http://schemas.microsoft.com/office/drawing/2014/main" id="{2C5B27A5-1189-73C8-A97C-A27482DD618B}"/>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2" name="textruta 501">
            <a:hlinkClick r:id="rId15" action="ppaction://hlinksldjump"/>
            <a:extLst>
              <a:ext uri="{FF2B5EF4-FFF2-40B4-BE49-F238E27FC236}">
                <a16:creationId xmlns:a16="http://schemas.microsoft.com/office/drawing/2014/main" id="{2AA7D73D-DADA-5416-F669-9CD5CEE1B8E2}"/>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3" name="textruta 502">
            <a:hlinkClick r:id="rId16" action="ppaction://hlinksldjump"/>
            <a:extLst>
              <a:ext uri="{FF2B5EF4-FFF2-40B4-BE49-F238E27FC236}">
                <a16:creationId xmlns:a16="http://schemas.microsoft.com/office/drawing/2014/main" id="{4715B2DE-A4C6-D874-1DEA-E7BDEDCC5C66}"/>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4" name="textruta 503">
            <a:hlinkClick r:id="rId17" action="ppaction://hlinksldjump"/>
            <a:extLst>
              <a:ext uri="{FF2B5EF4-FFF2-40B4-BE49-F238E27FC236}">
                <a16:creationId xmlns:a16="http://schemas.microsoft.com/office/drawing/2014/main" id="{30E1D28C-6915-6EAF-E9DB-616D31DE644A}"/>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5" name="textruta 504">
            <a:hlinkClick r:id="rId18" action="ppaction://hlinksldjump"/>
            <a:extLst>
              <a:ext uri="{FF2B5EF4-FFF2-40B4-BE49-F238E27FC236}">
                <a16:creationId xmlns:a16="http://schemas.microsoft.com/office/drawing/2014/main" id="{5CE1C979-D570-E781-BDD0-3F8F552F0113}"/>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6" name="textruta 505">
            <a:hlinkClick r:id="rId19" action="ppaction://hlinksldjump"/>
            <a:extLst>
              <a:ext uri="{FF2B5EF4-FFF2-40B4-BE49-F238E27FC236}">
                <a16:creationId xmlns:a16="http://schemas.microsoft.com/office/drawing/2014/main" id="{444B25B9-1134-2C07-F310-DEEF92710997}"/>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509" name="Bild 75">
            <a:extLst>
              <a:ext uri="{FF2B5EF4-FFF2-40B4-BE49-F238E27FC236}">
                <a16:creationId xmlns:a16="http://schemas.microsoft.com/office/drawing/2014/main" id="{E72A3723-E93B-C65A-5E65-E0CA38546637}"/>
              </a:ext>
            </a:extLst>
          </p:cNvPr>
          <p:cNvSpPr/>
          <p:nvPr/>
        </p:nvSpPr>
        <p:spPr>
          <a:xfrm>
            <a:off x="3192109" y="1234156"/>
            <a:ext cx="4369117" cy="2619625"/>
          </a:xfrm>
          <a:custGeom>
            <a:avLst/>
            <a:gdLst>
              <a:gd name="csX0" fmla="*/ 4336638 w 4369117"/>
              <a:gd name="csY0" fmla="*/ 2310765 h 2619625"/>
              <a:gd name="csX1" fmla="*/ 582263 w 4369117"/>
              <a:gd name="csY1" fmla="*/ 2310765 h 2619625"/>
              <a:gd name="csX2" fmla="*/ 552164 w 4369117"/>
              <a:gd name="csY2" fmla="*/ 2331720 h 2619625"/>
              <a:gd name="csX3" fmla="*/ 445961 w 4369117"/>
              <a:gd name="csY3" fmla="*/ 2598706 h 2619625"/>
              <a:gd name="csX4" fmla="*/ 385763 w 4369117"/>
              <a:gd name="csY4" fmla="*/ 2598896 h 2619625"/>
              <a:gd name="csX5" fmla="*/ 277178 w 4369117"/>
              <a:gd name="csY5" fmla="*/ 2331434 h 2619625"/>
              <a:gd name="csX6" fmla="*/ 247079 w 4369117"/>
              <a:gd name="csY6" fmla="*/ 2310670 h 2619625"/>
              <a:gd name="csX7" fmla="*/ 32576 w 4369117"/>
              <a:gd name="csY7" fmla="*/ 2310670 h 2619625"/>
              <a:gd name="csX8" fmla="*/ 0 w 4369117"/>
              <a:gd name="csY8" fmla="*/ 2276666 h 2619625"/>
              <a:gd name="csX9" fmla="*/ 0 w 4369117"/>
              <a:gd name="csY9" fmla="*/ 34004 h 2619625"/>
              <a:gd name="csX10" fmla="*/ 32576 w 4369117"/>
              <a:gd name="csY10" fmla="*/ 0 h 2619625"/>
              <a:gd name="csX11" fmla="*/ 4336542 w 4369117"/>
              <a:gd name="csY11" fmla="*/ 0 h 2619625"/>
              <a:gd name="csX12" fmla="*/ 4369118 w 4369117"/>
              <a:gd name="csY12" fmla="*/ 34004 h 2619625"/>
              <a:gd name="csX13" fmla="*/ 4369118 w 4369117"/>
              <a:gd name="csY13" fmla="*/ 2276761 h 2619625"/>
              <a:gd name="csX14" fmla="*/ 4336542 w 4369117"/>
              <a:gd name="csY14" fmla="*/ 2310765 h 2619625"/>
              <a:gd name="csX15" fmla="*/ 4336542 w 4369117"/>
              <a:gd name="csY15" fmla="*/ 2310765 h 26196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369117" h="2619625">
                <a:moveTo>
                  <a:pt x="4336638" y="2310765"/>
                </a:moveTo>
                <a:lnTo>
                  <a:pt x="582263" y="2310765"/>
                </a:lnTo>
                <a:cubicBezTo>
                  <a:pt x="569119" y="2310765"/>
                  <a:pt x="557213" y="2318957"/>
                  <a:pt x="552164" y="2331720"/>
                </a:cubicBezTo>
                <a:lnTo>
                  <a:pt x="445961" y="2598706"/>
                </a:lnTo>
                <a:cubicBezTo>
                  <a:pt x="434912" y="2626519"/>
                  <a:pt x="397097" y="2626614"/>
                  <a:pt x="385763" y="2598896"/>
                </a:cubicBezTo>
                <a:lnTo>
                  <a:pt x="277178" y="2331434"/>
                </a:lnTo>
                <a:cubicBezTo>
                  <a:pt x="272129" y="2318861"/>
                  <a:pt x="260223" y="2310670"/>
                  <a:pt x="247079" y="2310670"/>
                </a:cubicBezTo>
                <a:lnTo>
                  <a:pt x="32576" y="2310670"/>
                </a:lnTo>
                <a:cubicBezTo>
                  <a:pt x="14573" y="2310670"/>
                  <a:pt x="0" y="2295430"/>
                  <a:pt x="0" y="2276666"/>
                </a:cubicBezTo>
                <a:lnTo>
                  <a:pt x="0" y="34004"/>
                </a:lnTo>
                <a:cubicBezTo>
                  <a:pt x="0" y="15240"/>
                  <a:pt x="14573" y="0"/>
                  <a:pt x="32576" y="0"/>
                </a:cubicBezTo>
                <a:lnTo>
                  <a:pt x="4336542" y="0"/>
                </a:lnTo>
                <a:cubicBezTo>
                  <a:pt x="4354545" y="0"/>
                  <a:pt x="4369118" y="15240"/>
                  <a:pt x="4369118" y="34004"/>
                </a:cubicBezTo>
                <a:lnTo>
                  <a:pt x="4369118" y="2276761"/>
                </a:lnTo>
                <a:cubicBezTo>
                  <a:pt x="4369118" y="2295525"/>
                  <a:pt x="4354545" y="2310765"/>
                  <a:pt x="4336542" y="2310765"/>
                </a:cubicBezTo>
                <a:lnTo>
                  <a:pt x="4336542" y="2310765"/>
                </a:lnTo>
                <a:close/>
              </a:path>
            </a:pathLst>
          </a:custGeom>
          <a:solidFill>
            <a:srgbClr val="DBE0E7"/>
          </a:solidFill>
          <a:ln w="12700" cap="flat">
            <a:solidFill>
              <a:srgbClr val="70859F"/>
            </a:solidFill>
            <a:prstDash val="solid"/>
            <a:miter/>
          </a:ln>
        </p:spPr>
        <p:txBody>
          <a:bodyPr lIns="216000" tIns="144000" rIns="32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Invänta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A måste invänta svar. Väntetiden beror på hur lång tid det tar för Aktör B att samla in och sammanställa informationen, samt överföra den. Aktör A behöver ta hänsyn till och ha förståelse för att det tar tid för Aktör B att hämta in underlag från Aktör C. Det är viktigt att redan i steget Efterfråga diskutera förutsättningar, som t.ex. rapportering från Aktör C, eftersom det påverkar tidsramen. Andra aktiviteter, som omvärldsbevakning och samverkan, fortsätter parallellt med väntetiden. </a:t>
            </a:r>
          </a:p>
        </p:txBody>
      </p:sp>
    </p:spTree>
    <p:extLst>
      <p:ext uri="{BB962C8B-B14F-4D97-AF65-F5344CB8AC3E}">
        <p14:creationId xmlns:p14="http://schemas.microsoft.com/office/powerpoint/2010/main" val="303818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ektangel 506">
            <a:hlinkClick r:id="rId3" action="ppaction://hlinksldjump"/>
            <a:extLst>
              <a:ext uri="{FF2B5EF4-FFF2-40B4-BE49-F238E27FC236}">
                <a16:creationId xmlns:a16="http://schemas.microsoft.com/office/drawing/2014/main" id="{8AD22606-913B-D08F-93DA-8633350A7B87}"/>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68" name="textruta 467">
            <a:hlinkClick r:id="rId6" action="ppaction://hlinksldjump"/>
            <a:extLst>
              <a:ext uri="{FF2B5EF4-FFF2-40B4-BE49-F238E27FC236}">
                <a16:creationId xmlns:a16="http://schemas.microsoft.com/office/drawing/2014/main" id="{D9C47C97-00AC-5D45-49A9-89997A6A63F0}"/>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2" name="textruta 481">
            <a:hlinkClick r:id="rId7" action="ppaction://hlinksldjump"/>
            <a:extLst>
              <a:ext uri="{FF2B5EF4-FFF2-40B4-BE49-F238E27FC236}">
                <a16:creationId xmlns:a16="http://schemas.microsoft.com/office/drawing/2014/main" id="{E3C36510-BBF1-0DCD-2B44-F815B6690ACC}"/>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7" name="textruta 486">
            <a:hlinkClick r:id="rId8" action="ppaction://hlinksldjump"/>
            <a:extLst>
              <a:ext uri="{FF2B5EF4-FFF2-40B4-BE49-F238E27FC236}">
                <a16:creationId xmlns:a16="http://schemas.microsoft.com/office/drawing/2014/main" id="{3D65A75A-0987-F24E-3FA9-A4F5FB7EE23C}"/>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8" name="textruta 487">
            <a:hlinkClick r:id="rId9" action="ppaction://hlinksldjump"/>
            <a:extLst>
              <a:ext uri="{FF2B5EF4-FFF2-40B4-BE49-F238E27FC236}">
                <a16:creationId xmlns:a16="http://schemas.microsoft.com/office/drawing/2014/main" id="{8B6E39FF-AA8A-7C20-8C05-AA2766275233}"/>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89" name="textruta 488">
            <a:hlinkClick r:id="rId10" action="ppaction://hlinksldjump"/>
            <a:extLst>
              <a:ext uri="{FF2B5EF4-FFF2-40B4-BE49-F238E27FC236}">
                <a16:creationId xmlns:a16="http://schemas.microsoft.com/office/drawing/2014/main" id="{65B458F9-04B2-C225-0963-0526BF55656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0" name="textruta 489">
            <a:hlinkClick r:id="rId11" action="ppaction://hlinksldjump"/>
            <a:extLst>
              <a:ext uri="{FF2B5EF4-FFF2-40B4-BE49-F238E27FC236}">
                <a16:creationId xmlns:a16="http://schemas.microsoft.com/office/drawing/2014/main" id="{22EE4634-C159-AE50-7DC0-357769D69456}"/>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1" name="textruta 490">
            <a:hlinkClick r:id="rId12" action="ppaction://hlinksldjump"/>
            <a:extLst>
              <a:ext uri="{FF2B5EF4-FFF2-40B4-BE49-F238E27FC236}">
                <a16:creationId xmlns:a16="http://schemas.microsoft.com/office/drawing/2014/main" id="{1740DD7C-4407-FE49-5F76-0D0B8135A5ED}"/>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93" name="textruta 492">
            <a:hlinkClick r:id="rId13" action="ppaction://hlinksldjump"/>
            <a:extLst>
              <a:ext uri="{FF2B5EF4-FFF2-40B4-BE49-F238E27FC236}">
                <a16:creationId xmlns:a16="http://schemas.microsoft.com/office/drawing/2014/main" id="{195475C7-CF84-4CA3-C198-936F27D9BA84}"/>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1" name="textruta 500">
            <a:hlinkClick r:id="rId14" action="ppaction://hlinksldjump"/>
            <a:extLst>
              <a:ext uri="{FF2B5EF4-FFF2-40B4-BE49-F238E27FC236}">
                <a16:creationId xmlns:a16="http://schemas.microsoft.com/office/drawing/2014/main" id="{5B57B64B-088F-523A-B8A7-66DEFA11EF0B}"/>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2" name="textruta 501">
            <a:hlinkClick r:id="rId15" action="ppaction://hlinksldjump"/>
            <a:extLst>
              <a:ext uri="{FF2B5EF4-FFF2-40B4-BE49-F238E27FC236}">
                <a16:creationId xmlns:a16="http://schemas.microsoft.com/office/drawing/2014/main" id="{0EE9EAEC-1A6B-2AD6-F5C3-DBC6914888D5}"/>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3" name="textruta 502">
            <a:hlinkClick r:id="rId16" action="ppaction://hlinksldjump"/>
            <a:extLst>
              <a:ext uri="{FF2B5EF4-FFF2-40B4-BE49-F238E27FC236}">
                <a16:creationId xmlns:a16="http://schemas.microsoft.com/office/drawing/2014/main" id="{8E54940D-1B83-5A67-3E88-2C719029FCE5}"/>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4" name="textruta 503">
            <a:hlinkClick r:id="rId17" action="ppaction://hlinksldjump"/>
            <a:extLst>
              <a:ext uri="{FF2B5EF4-FFF2-40B4-BE49-F238E27FC236}">
                <a16:creationId xmlns:a16="http://schemas.microsoft.com/office/drawing/2014/main" id="{2AB18C5A-2DAE-EE30-7E2F-3618D3B73878}"/>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5" name="textruta 504">
            <a:hlinkClick r:id="rId18" action="ppaction://hlinksldjump"/>
            <a:extLst>
              <a:ext uri="{FF2B5EF4-FFF2-40B4-BE49-F238E27FC236}">
                <a16:creationId xmlns:a16="http://schemas.microsoft.com/office/drawing/2014/main" id="{C06AD996-9684-3399-27F2-57A8786F0A14}"/>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6" name="textruta 505">
            <a:hlinkClick r:id="rId19" action="ppaction://hlinksldjump"/>
            <a:extLst>
              <a:ext uri="{FF2B5EF4-FFF2-40B4-BE49-F238E27FC236}">
                <a16:creationId xmlns:a16="http://schemas.microsoft.com/office/drawing/2014/main" id="{626A5970-E326-7F57-363A-CAD9450262F2}"/>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508" name="Bild 75">
            <a:extLst>
              <a:ext uri="{FF2B5EF4-FFF2-40B4-BE49-F238E27FC236}">
                <a16:creationId xmlns:a16="http://schemas.microsoft.com/office/drawing/2014/main" id="{9613B44F-87CA-A639-EB48-A64F0066AF18}"/>
              </a:ext>
            </a:extLst>
          </p:cNvPr>
          <p:cNvSpPr/>
          <p:nvPr/>
        </p:nvSpPr>
        <p:spPr>
          <a:xfrm>
            <a:off x="3199305" y="2054436"/>
            <a:ext cx="4369117" cy="2619625"/>
          </a:xfrm>
          <a:custGeom>
            <a:avLst/>
            <a:gdLst>
              <a:gd name="csX0" fmla="*/ 4336638 w 4369117"/>
              <a:gd name="csY0" fmla="*/ 2310765 h 2619625"/>
              <a:gd name="csX1" fmla="*/ 582263 w 4369117"/>
              <a:gd name="csY1" fmla="*/ 2310765 h 2619625"/>
              <a:gd name="csX2" fmla="*/ 552164 w 4369117"/>
              <a:gd name="csY2" fmla="*/ 2331720 h 2619625"/>
              <a:gd name="csX3" fmla="*/ 445961 w 4369117"/>
              <a:gd name="csY3" fmla="*/ 2598706 h 2619625"/>
              <a:gd name="csX4" fmla="*/ 385763 w 4369117"/>
              <a:gd name="csY4" fmla="*/ 2598896 h 2619625"/>
              <a:gd name="csX5" fmla="*/ 277178 w 4369117"/>
              <a:gd name="csY5" fmla="*/ 2331434 h 2619625"/>
              <a:gd name="csX6" fmla="*/ 247079 w 4369117"/>
              <a:gd name="csY6" fmla="*/ 2310670 h 2619625"/>
              <a:gd name="csX7" fmla="*/ 32576 w 4369117"/>
              <a:gd name="csY7" fmla="*/ 2310670 h 2619625"/>
              <a:gd name="csX8" fmla="*/ 0 w 4369117"/>
              <a:gd name="csY8" fmla="*/ 2276666 h 2619625"/>
              <a:gd name="csX9" fmla="*/ 0 w 4369117"/>
              <a:gd name="csY9" fmla="*/ 34004 h 2619625"/>
              <a:gd name="csX10" fmla="*/ 32576 w 4369117"/>
              <a:gd name="csY10" fmla="*/ 0 h 2619625"/>
              <a:gd name="csX11" fmla="*/ 4336542 w 4369117"/>
              <a:gd name="csY11" fmla="*/ 0 h 2619625"/>
              <a:gd name="csX12" fmla="*/ 4369118 w 4369117"/>
              <a:gd name="csY12" fmla="*/ 34004 h 2619625"/>
              <a:gd name="csX13" fmla="*/ 4369118 w 4369117"/>
              <a:gd name="csY13" fmla="*/ 2276761 h 2619625"/>
              <a:gd name="csX14" fmla="*/ 4336542 w 4369117"/>
              <a:gd name="csY14" fmla="*/ 2310765 h 2619625"/>
              <a:gd name="csX15" fmla="*/ 4336542 w 4369117"/>
              <a:gd name="csY15" fmla="*/ 2310765 h 26196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369117" h="2619625">
                <a:moveTo>
                  <a:pt x="4336638" y="2310765"/>
                </a:moveTo>
                <a:lnTo>
                  <a:pt x="582263" y="2310765"/>
                </a:lnTo>
                <a:cubicBezTo>
                  <a:pt x="569119" y="2310765"/>
                  <a:pt x="557213" y="2318957"/>
                  <a:pt x="552164" y="2331720"/>
                </a:cubicBezTo>
                <a:lnTo>
                  <a:pt x="445961" y="2598706"/>
                </a:lnTo>
                <a:cubicBezTo>
                  <a:pt x="434912" y="2626519"/>
                  <a:pt x="397097" y="2626614"/>
                  <a:pt x="385763" y="2598896"/>
                </a:cubicBezTo>
                <a:lnTo>
                  <a:pt x="277178" y="2331434"/>
                </a:lnTo>
                <a:cubicBezTo>
                  <a:pt x="272129" y="2318861"/>
                  <a:pt x="260223" y="2310670"/>
                  <a:pt x="247079" y="2310670"/>
                </a:cubicBezTo>
                <a:lnTo>
                  <a:pt x="32576" y="2310670"/>
                </a:lnTo>
                <a:cubicBezTo>
                  <a:pt x="14573" y="2310670"/>
                  <a:pt x="0" y="2295430"/>
                  <a:pt x="0" y="2276666"/>
                </a:cubicBezTo>
                <a:lnTo>
                  <a:pt x="0" y="34004"/>
                </a:lnTo>
                <a:cubicBezTo>
                  <a:pt x="0" y="15240"/>
                  <a:pt x="14573" y="0"/>
                  <a:pt x="32576" y="0"/>
                </a:cubicBezTo>
                <a:lnTo>
                  <a:pt x="4336542" y="0"/>
                </a:lnTo>
                <a:cubicBezTo>
                  <a:pt x="4354545" y="0"/>
                  <a:pt x="4369118" y="15240"/>
                  <a:pt x="4369118" y="34004"/>
                </a:cubicBezTo>
                <a:lnTo>
                  <a:pt x="4369118" y="2276761"/>
                </a:lnTo>
                <a:cubicBezTo>
                  <a:pt x="4369118" y="2295525"/>
                  <a:pt x="4354545" y="2310765"/>
                  <a:pt x="4336542" y="2310765"/>
                </a:cubicBezTo>
                <a:lnTo>
                  <a:pt x="4336542" y="2310765"/>
                </a:lnTo>
                <a:close/>
              </a:path>
            </a:pathLst>
          </a:custGeom>
          <a:solidFill>
            <a:srgbClr val="F5DCCF"/>
          </a:solidFill>
          <a:ln w="12700" cap="flat">
            <a:solidFill>
              <a:schemeClr val="accent3">
                <a:lumMod val="75000"/>
              </a:schemeClr>
            </a:solidFill>
            <a:prstDash val="solid"/>
            <a:miter/>
          </a:ln>
        </p:spPr>
        <p:txBody>
          <a:bodyPr lIns="216000" tIns="144000" rIns="252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Ta emot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Vid mottagande av förfrågan bör Aktör B återkoppla till Aktör A. Vid en pågående samhällsstörning är kvittering av förfrågan extra viktigt eftersom den operativa rytmen vid en pågående händelse kan kräva ett snabbt agerande. Aktör B analyserar därefter vilken information den behöver ta fram för att möta Aktör A:s förfrågan. Efter sin analys kommer Aktör B fram till att den i sin tur behöver efterfråga underlag från Aktör C för att kunna svara på frågeställningarna från Aktör A.</a:t>
            </a:r>
          </a:p>
        </p:txBody>
      </p:sp>
    </p:spTree>
    <p:extLst>
      <p:ext uri="{BB962C8B-B14F-4D97-AF65-F5344CB8AC3E}">
        <p14:creationId xmlns:p14="http://schemas.microsoft.com/office/powerpoint/2010/main" val="327784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ektangel 506">
            <a:hlinkClick r:id="rId3" action="ppaction://hlinksldjump"/>
            <a:extLst>
              <a:ext uri="{FF2B5EF4-FFF2-40B4-BE49-F238E27FC236}">
                <a16:creationId xmlns:a16="http://schemas.microsoft.com/office/drawing/2014/main" id="{FB0D298F-83D0-6A6D-46E4-E8691BC8197B}"/>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68" name="textruta 467">
            <a:hlinkClick r:id="rId6" action="ppaction://hlinksldjump"/>
            <a:extLst>
              <a:ext uri="{FF2B5EF4-FFF2-40B4-BE49-F238E27FC236}">
                <a16:creationId xmlns:a16="http://schemas.microsoft.com/office/drawing/2014/main" id="{CA9ABFC3-C75E-2F8F-72B2-B28E6D171E81}"/>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2" name="textruta 481">
            <a:hlinkClick r:id="rId7" action="ppaction://hlinksldjump"/>
            <a:extLst>
              <a:ext uri="{FF2B5EF4-FFF2-40B4-BE49-F238E27FC236}">
                <a16:creationId xmlns:a16="http://schemas.microsoft.com/office/drawing/2014/main" id="{E0FD73BF-8346-1E0E-ECC9-D2FFAC1F4943}"/>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7" name="textruta 486">
            <a:hlinkClick r:id="rId8" action="ppaction://hlinksldjump"/>
            <a:extLst>
              <a:ext uri="{FF2B5EF4-FFF2-40B4-BE49-F238E27FC236}">
                <a16:creationId xmlns:a16="http://schemas.microsoft.com/office/drawing/2014/main" id="{4DF73584-85EB-54A2-A60B-D5799D67220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8" name="textruta 487">
            <a:hlinkClick r:id="rId9" action="ppaction://hlinksldjump"/>
            <a:extLst>
              <a:ext uri="{FF2B5EF4-FFF2-40B4-BE49-F238E27FC236}">
                <a16:creationId xmlns:a16="http://schemas.microsoft.com/office/drawing/2014/main" id="{1E6C7E50-16B8-18BA-0EF4-FD9569E4440B}"/>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89" name="textruta 488">
            <a:hlinkClick r:id="rId10" action="ppaction://hlinksldjump"/>
            <a:extLst>
              <a:ext uri="{FF2B5EF4-FFF2-40B4-BE49-F238E27FC236}">
                <a16:creationId xmlns:a16="http://schemas.microsoft.com/office/drawing/2014/main" id="{1DDDCB85-44E7-CE99-26C1-A8444B17F8A0}"/>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0" name="textruta 489">
            <a:hlinkClick r:id="rId11" action="ppaction://hlinksldjump"/>
            <a:extLst>
              <a:ext uri="{FF2B5EF4-FFF2-40B4-BE49-F238E27FC236}">
                <a16:creationId xmlns:a16="http://schemas.microsoft.com/office/drawing/2014/main" id="{BAC17C9A-7CC4-AF1A-EE6B-8F897F29DE06}"/>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1" name="textruta 490">
            <a:hlinkClick r:id="rId12" action="ppaction://hlinksldjump"/>
            <a:extLst>
              <a:ext uri="{FF2B5EF4-FFF2-40B4-BE49-F238E27FC236}">
                <a16:creationId xmlns:a16="http://schemas.microsoft.com/office/drawing/2014/main" id="{E85E30E5-CFF9-F5FD-9A08-6F06B1500A22}"/>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93" name="textruta 492">
            <a:hlinkClick r:id="rId13" action="ppaction://hlinksldjump"/>
            <a:extLst>
              <a:ext uri="{FF2B5EF4-FFF2-40B4-BE49-F238E27FC236}">
                <a16:creationId xmlns:a16="http://schemas.microsoft.com/office/drawing/2014/main" id="{F182C244-2E40-E19B-2163-0D320F7AD0A0}"/>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1" name="textruta 500">
            <a:hlinkClick r:id="rId14" action="ppaction://hlinksldjump"/>
            <a:extLst>
              <a:ext uri="{FF2B5EF4-FFF2-40B4-BE49-F238E27FC236}">
                <a16:creationId xmlns:a16="http://schemas.microsoft.com/office/drawing/2014/main" id="{B2065C90-1069-F41B-512F-919B0C62CA8C}"/>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2" name="textruta 501">
            <a:hlinkClick r:id="rId15" action="ppaction://hlinksldjump"/>
            <a:extLst>
              <a:ext uri="{FF2B5EF4-FFF2-40B4-BE49-F238E27FC236}">
                <a16:creationId xmlns:a16="http://schemas.microsoft.com/office/drawing/2014/main" id="{DDB7AFF2-3023-26D6-453D-FF2A0A99345B}"/>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3" name="textruta 502">
            <a:hlinkClick r:id="rId16" action="ppaction://hlinksldjump"/>
            <a:extLst>
              <a:ext uri="{FF2B5EF4-FFF2-40B4-BE49-F238E27FC236}">
                <a16:creationId xmlns:a16="http://schemas.microsoft.com/office/drawing/2014/main" id="{E7C1F152-466A-F182-341B-517E64E0A26F}"/>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4" name="textruta 503">
            <a:hlinkClick r:id="rId17" action="ppaction://hlinksldjump"/>
            <a:extLst>
              <a:ext uri="{FF2B5EF4-FFF2-40B4-BE49-F238E27FC236}">
                <a16:creationId xmlns:a16="http://schemas.microsoft.com/office/drawing/2014/main" id="{FEEBB1AC-F921-A9AA-1303-1C77D7A704ED}"/>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5" name="textruta 504">
            <a:hlinkClick r:id="rId18" action="ppaction://hlinksldjump"/>
            <a:extLst>
              <a:ext uri="{FF2B5EF4-FFF2-40B4-BE49-F238E27FC236}">
                <a16:creationId xmlns:a16="http://schemas.microsoft.com/office/drawing/2014/main" id="{5710E0C6-6227-AB42-7742-BFC5DDE504A3}"/>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6" name="textruta 505">
            <a:hlinkClick r:id="rId19" action="ppaction://hlinksldjump"/>
            <a:extLst>
              <a:ext uri="{FF2B5EF4-FFF2-40B4-BE49-F238E27FC236}">
                <a16:creationId xmlns:a16="http://schemas.microsoft.com/office/drawing/2014/main" id="{876524C7-E7D7-57F4-7F11-9E69690A14F8}"/>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71" name="Bild 510">
            <a:extLst>
              <a:ext uri="{FF2B5EF4-FFF2-40B4-BE49-F238E27FC236}">
                <a16:creationId xmlns:a16="http://schemas.microsoft.com/office/drawing/2014/main" id="{B3AB71DD-1DD5-503E-6F5F-FE42DDD7D493}"/>
              </a:ext>
            </a:extLst>
          </p:cNvPr>
          <p:cNvSpPr/>
          <p:nvPr/>
        </p:nvSpPr>
        <p:spPr>
          <a:xfrm>
            <a:off x="3917425" y="1791162"/>
            <a:ext cx="3969067" cy="2467225"/>
          </a:xfrm>
          <a:custGeom>
            <a:avLst/>
            <a:gdLst>
              <a:gd name="csX0" fmla="*/ 3936587 w 3969067"/>
              <a:gd name="csY0" fmla="*/ 2158365 h 2467225"/>
              <a:gd name="csX1" fmla="*/ 582263 w 3969067"/>
              <a:gd name="csY1" fmla="*/ 2158365 h 2467225"/>
              <a:gd name="csX2" fmla="*/ 552164 w 3969067"/>
              <a:gd name="csY2" fmla="*/ 2179320 h 2467225"/>
              <a:gd name="csX3" fmla="*/ 445961 w 3969067"/>
              <a:gd name="csY3" fmla="*/ 2446306 h 2467225"/>
              <a:gd name="csX4" fmla="*/ 385763 w 3969067"/>
              <a:gd name="csY4" fmla="*/ 2446496 h 2467225"/>
              <a:gd name="csX5" fmla="*/ 277178 w 3969067"/>
              <a:gd name="csY5" fmla="*/ 2179034 h 2467225"/>
              <a:gd name="csX6" fmla="*/ 247079 w 3969067"/>
              <a:gd name="csY6" fmla="*/ 2158270 h 2467225"/>
              <a:gd name="csX7" fmla="*/ 32576 w 3969067"/>
              <a:gd name="csY7" fmla="*/ 2158270 h 2467225"/>
              <a:gd name="csX8" fmla="*/ 0 w 3969067"/>
              <a:gd name="csY8" fmla="*/ 2124266 h 2467225"/>
              <a:gd name="csX9" fmla="*/ 0 w 3969067"/>
              <a:gd name="csY9" fmla="*/ 34004 h 2467225"/>
              <a:gd name="csX10" fmla="*/ 32576 w 3969067"/>
              <a:gd name="csY10" fmla="*/ 0 h 2467225"/>
              <a:gd name="csX11" fmla="*/ 3936492 w 3969067"/>
              <a:gd name="csY11" fmla="*/ 0 h 2467225"/>
              <a:gd name="csX12" fmla="*/ 3969068 w 3969067"/>
              <a:gd name="csY12" fmla="*/ 34004 h 2467225"/>
              <a:gd name="csX13" fmla="*/ 3969068 w 3969067"/>
              <a:gd name="csY13" fmla="*/ 2124361 h 2467225"/>
              <a:gd name="csX14" fmla="*/ 3936492 w 3969067"/>
              <a:gd name="csY14" fmla="*/ 2158365 h 2467225"/>
              <a:gd name="csX15" fmla="*/ 3936492 w 3969067"/>
              <a:gd name="csY15" fmla="*/ 2158365 h 24672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969067" h="2467225">
                <a:moveTo>
                  <a:pt x="3936587" y="2158365"/>
                </a:moveTo>
                <a:lnTo>
                  <a:pt x="582263" y="2158365"/>
                </a:lnTo>
                <a:cubicBezTo>
                  <a:pt x="569119" y="2158365"/>
                  <a:pt x="557213" y="2166557"/>
                  <a:pt x="552164" y="2179320"/>
                </a:cubicBezTo>
                <a:lnTo>
                  <a:pt x="445961" y="2446306"/>
                </a:lnTo>
                <a:cubicBezTo>
                  <a:pt x="434912" y="2474119"/>
                  <a:pt x="397097" y="2474214"/>
                  <a:pt x="385763" y="2446496"/>
                </a:cubicBezTo>
                <a:lnTo>
                  <a:pt x="277178" y="2179034"/>
                </a:lnTo>
                <a:cubicBezTo>
                  <a:pt x="272129" y="2166461"/>
                  <a:pt x="260223" y="2158270"/>
                  <a:pt x="247079" y="2158270"/>
                </a:cubicBezTo>
                <a:lnTo>
                  <a:pt x="32576" y="2158270"/>
                </a:lnTo>
                <a:cubicBezTo>
                  <a:pt x="14573" y="2158270"/>
                  <a:pt x="0" y="2143030"/>
                  <a:pt x="0" y="2124266"/>
                </a:cubicBezTo>
                <a:lnTo>
                  <a:pt x="0" y="34004"/>
                </a:lnTo>
                <a:cubicBezTo>
                  <a:pt x="0" y="15240"/>
                  <a:pt x="14573" y="0"/>
                  <a:pt x="32576" y="0"/>
                </a:cubicBezTo>
                <a:lnTo>
                  <a:pt x="3936492" y="0"/>
                </a:lnTo>
                <a:cubicBezTo>
                  <a:pt x="3954495" y="0"/>
                  <a:pt x="3969068" y="15240"/>
                  <a:pt x="3969068" y="34004"/>
                </a:cubicBezTo>
                <a:lnTo>
                  <a:pt x="3969068" y="2124361"/>
                </a:lnTo>
                <a:cubicBezTo>
                  <a:pt x="3969068" y="2143125"/>
                  <a:pt x="3954495" y="2158365"/>
                  <a:pt x="3936492" y="2158365"/>
                </a:cubicBezTo>
                <a:lnTo>
                  <a:pt x="3936492" y="2158365"/>
                </a:lnTo>
                <a:close/>
              </a:path>
            </a:pathLst>
          </a:custGeom>
          <a:solidFill>
            <a:srgbClr val="F5DCCF"/>
          </a:solidFill>
          <a:ln w="12700" cap="flat">
            <a:solidFill>
              <a:schemeClr val="accent3">
                <a:lumMod val="75000"/>
              </a:schemeClr>
            </a:solidFill>
            <a:prstDash val="solid"/>
            <a:miter/>
          </a:ln>
        </p:spPr>
        <p:txBody>
          <a:bodyPr lIns="216000" tIns="144000" rIns="180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Efterfråga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När Aktör B efterfrågar information bör syftet med rapporteringen och en hänvisning till aktuellt lagrum vara med i förfrågan. Aktör B behöver sätta en svarstid som möjliggör för Aktör C att samla in underlag från sin egen organisation. I syfte att effektivisera rapporteringen bör Aktör B i detta steg ha en dialog med Aktör C om tidsramar, önskad rapportstruktur, frågeställningar och förväntningar.</a:t>
            </a:r>
          </a:p>
        </p:txBody>
      </p:sp>
    </p:spTree>
    <p:extLst>
      <p:ext uri="{BB962C8B-B14F-4D97-AF65-F5344CB8AC3E}">
        <p14:creationId xmlns:p14="http://schemas.microsoft.com/office/powerpoint/2010/main" val="341545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ektangel 506">
            <a:hlinkClick r:id="rId3" action="ppaction://hlinksldjump"/>
            <a:extLst>
              <a:ext uri="{FF2B5EF4-FFF2-40B4-BE49-F238E27FC236}">
                <a16:creationId xmlns:a16="http://schemas.microsoft.com/office/drawing/2014/main" id="{D47245ED-4A3C-D67A-E35B-F234409A1BC2}"/>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68" name="textruta 467">
            <a:hlinkClick r:id="rId6" action="ppaction://hlinksldjump"/>
            <a:extLst>
              <a:ext uri="{FF2B5EF4-FFF2-40B4-BE49-F238E27FC236}">
                <a16:creationId xmlns:a16="http://schemas.microsoft.com/office/drawing/2014/main" id="{BDC9293E-E1E3-22EE-327D-042DF33E3CCC}"/>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2" name="textruta 481">
            <a:hlinkClick r:id="rId7" action="ppaction://hlinksldjump"/>
            <a:extLst>
              <a:ext uri="{FF2B5EF4-FFF2-40B4-BE49-F238E27FC236}">
                <a16:creationId xmlns:a16="http://schemas.microsoft.com/office/drawing/2014/main" id="{EC0BBC58-DE6C-B2AE-F6C5-738D774D6E6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7" name="textruta 486">
            <a:hlinkClick r:id="rId8" action="ppaction://hlinksldjump"/>
            <a:extLst>
              <a:ext uri="{FF2B5EF4-FFF2-40B4-BE49-F238E27FC236}">
                <a16:creationId xmlns:a16="http://schemas.microsoft.com/office/drawing/2014/main" id="{9DC4B8D3-F998-2D1F-53DD-97951280786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8" name="textruta 487">
            <a:hlinkClick r:id="rId9" action="ppaction://hlinksldjump"/>
            <a:extLst>
              <a:ext uri="{FF2B5EF4-FFF2-40B4-BE49-F238E27FC236}">
                <a16:creationId xmlns:a16="http://schemas.microsoft.com/office/drawing/2014/main" id="{85EB596A-E5B2-F657-B36E-8C8FB78FF2AC}"/>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89" name="textruta 488">
            <a:hlinkClick r:id="rId10" action="ppaction://hlinksldjump"/>
            <a:extLst>
              <a:ext uri="{FF2B5EF4-FFF2-40B4-BE49-F238E27FC236}">
                <a16:creationId xmlns:a16="http://schemas.microsoft.com/office/drawing/2014/main" id="{A890F4E6-C6C2-41B0-E234-E84CD58D8066}"/>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0" name="textruta 489">
            <a:hlinkClick r:id="rId11" action="ppaction://hlinksldjump"/>
            <a:extLst>
              <a:ext uri="{FF2B5EF4-FFF2-40B4-BE49-F238E27FC236}">
                <a16:creationId xmlns:a16="http://schemas.microsoft.com/office/drawing/2014/main" id="{3A65A2F3-4A62-80B6-16B3-6B3307799DFB}"/>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1" name="textruta 490">
            <a:hlinkClick r:id="rId12" action="ppaction://hlinksldjump"/>
            <a:extLst>
              <a:ext uri="{FF2B5EF4-FFF2-40B4-BE49-F238E27FC236}">
                <a16:creationId xmlns:a16="http://schemas.microsoft.com/office/drawing/2014/main" id="{407C83E9-71D9-AE67-1D22-74E1C9047206}"/>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93" name="textruta 492">
            <a:hlinkClick r:id="rId13" action="ppaction://hlinksldjump"/>
            <a:extLst>
              <a:ext uri="{FF2B5EF4-FFF2-40B4-BE49-F238E27FC236}">
                <a16:creationId xmlns:a16="http://schemas.microsoft.com/office/drawing/2014/main" id="{00A48139-7E29-FB05-AF79-BA99A4F961FC}"/>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1" name="textruta 500">
            <a:hlinkClick r:id="rId14" action="ppaction://hlinksldjump"/>
            <a:extLst>
              <a:ext uri="{FF2B5EF4-FFF2-40B4-BE49-F238E27FC236}">
                <a16:creationId xmlns:a16="http://schemas.microsoft.com/office/drawing/2014/main" id="{ED1DEF55-C702-3C95-3FAB-61B79938F8F1}"/>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2" name="textruta 501">
            <a:hlinkClick r:id="rId15" action="ppaction://hlinksldjump"/>
            <a:extLst>
              <a:ext uri="{FF2B5EF4-FFF2-40B4-BE49-F238E27FC236}">
                <a16:creationId xmlns:a16="http://schemas.microsoft.com/office/drawing/2014/main" id="{2E9FD8E4-3941-2605-5C7B-4D74EC529019}"/>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3" name="textruta 502">
            <a:hlinkClick r:id="rId16" action="ppaction://hlinksldjump"/>
            <a:extLst>
              <a:ext uri="{FF2B5EF4-FFF2-40B4-BE49-F238E27FC236}">
                <a16:creationId xmlns:a16="http://schemas.microsoft.com/office/drawing/2014/main" id="{99CD5427-C81B-ED80-1D67-5A1900CF1292}"/>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4" name="textruta 503">
            <a:hlinkClick r:id="rId17" action="ppaction://hlinksldjump"/>
            <a:extLst>
              <a:ext uri="{FF2B5EF4-FFF2-40B4-BE49-F238E27FC236}">
                <a16:creationId xmlns:a16="http://schemas.microsoft.com/office/drawing/2014/main" id="{8B3EC759-C94D-0C33-92A7-8A4D380C4469}"/>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5" name="textruta 504">
            <a:hlinkClick r:id="rId18" action="ppaction://hlinksldjump"/>
            <a:extLst>
              <a:ext uri="{FF2B5EF4-FFF2-40B4-BE49-F238E27FC236}">
                <a16:creationId xmlns:a16="http://schemas.microsoft.com/office/drawing/2014/main" id="{9F96A2BC-3BDA-6C59-A4D3-E9687CE7AB83}"/>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6" name="textruta 505">
            <a:hlinkClick r:id="rId19" action="ppaction://hlinksldjump"/>
            <a:extLst>
              <a:ext uri="{FF2B5EF4-FFF2-40B4-BE49-F238E27FC236}">
                <a16:creationId xmlns:a16="http://schemas.microsoft.com/office/drawing/2014/main" id="{9601E6FF-0FC1-28C7-870C-155D824506D0}"/>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508" name="Bild 75">
            <a:extLst>
              <a:ext uri="{FF2B5EF4-FFF2-40B4-BE49-F238E27FC236}">
                <a16:creationId xmlns:a16="http://schemas.microsoft.com/office/drawing/2014/main" id="{7B404FA6-5157-4F65-6218-D2347F17B33C}"/>
              </a:ext>
            </a:extLst>
          </p:cNvPr>
          <p:cNvSpPr/>
          <p:nvPr/>
        </p:nvSpPr>
        <p:spPr>
          <a:xfrm>
            <a:off x="4634421" y="2040509"/>
            <a:ext cx="4369117" cy="2619625"/>
          </a:xfrm>
          <a:custGeom>
            <a:avLst/>
            <a:gdLst>
              <a:gd name="csX0" fmla="*/ 4336638 w 4369117"/>
              <a:gd name="csY0" fmla="*/ 2310765 h 2619625"/>
              <a:gd name="csX1" fmla="*/ 582263 w 4369117"/>
              <a:gd name="csY1" fmla="*/ 2310765 h 2619625"/>
              <a:gd name="csX2" fmla="*/ 552164 w 4369117"/>
              <a:gd name="csY2" fmla="*/ 2331720 h 2619625"/>
              <a:gd name="csX3" fmla="*/ 445961 w 4369117"/>
              <a:gd name="csY3" fmla="*/ 2598706 h 2619625"/>
              <a:gd name="csX4" fmla="*/ 385763 w 4369117"/>
              <a:gd name="csY4" fmla="*/ 2598896 h 2619625"/>
              <a:gd name="csX5" fmla="*/ 277178 w 4369117"/>
              <a:gd name="csY5" fmla="*/ 2331434 h 2619625"/>
              <a:gd name="csX6" fmla="*/ 247079 w 4369117"/>
              <a:gd name="csY6" fmla="*/ 2310670 h 2619625"/>
              <a:gd name="csX7" fmla="*/ 32576 w 4369117"/>
              <a:gd name="csY7" fmla="*/ 2310670 h 2619625"/>
              <a:gd name="csX8" fmla="*/ 0 w 4369117"/>
              <a:gd name="csY8" fmla="*/ 2276666 h 2619625"/>
              <a:gd name="csX9" fmla="*/ 0 w 4369117"/>
              <a:gd name="csY9" fmla="*/ 34004 h 2619625"/>
              <a:gd name="csX10" fmla="*/ 32576 w 4369117"/>
              <a:gd name="csY10" fmla="*/ 0 h 2619625"/>
              <a:gd name="csX11" fmla="*/ 4336542 w 4369117"/>
              <a:gd name="csY11" fmla="*/ 0 h 2619625"/>
              <a:gd name="csX12" fmla="*/ 4369118 w 4369117"/>
              <a:gd name="csY12" fmla="*/ 34004 h 2619625"/>
              <a:gd name="csX13" fmla="*/ 4369118 w 4369117"/>
              <a:gd name="csY13" fmla="*/ 2276761 h 2619625"/>
              <a:gd name="csX14" fmla="*/ 4336542 w 4369117"/>
              <a:gd name="csY14" fmla="*/ 2310765 h 2619625"/>
              <a:gd name="csX15" fmla="*/ 4336542 w 4369117"/>
              <a:gd name="csY15" fmla="*/ 2310765 h 26196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369117" h="2619625">
                <a:moveTo>
                  <a:pt x="4336638" y="2310765"/>
                </a:moveTo>
                <a:lnTo>
                  <a:pt x="582263" y="2310765"/>
                </a:lnTo>
                <a:cubicBezTo>
                  <a:pt x="569119" y="2310765"/>
                  <a:pt x="557213" y="2318957"/>
                  <a:pt x="552164" y="2331720"/>
                </a:cubicBezTo>
                <a:lnTo>
                  <a:pt x="445961" y="2598706"/>
                </a:lnTo>
                <a:cubicBezTo>
                  <a:pt x="434912" y="2626519"/>
                  <a:pt x="397097" y="2626614"/>
                  <a:pt x="385763" y="2598896"/>
                </a:cubicBezTo>
                <a:lnTo>
                  <a:pt x="277178" y="2331434"/>
                </a:lnTo>
                <a:cubicBezTo>
                  <a:pt x="272129" y="2318861"/>
                  <a:pt x="260223" y="2310670"/>
                  <a:pt x="247079" y="2310670"/>
                </a:cubicBezTo>
                <a:lnTo>
                  <a:pt x="32576" y="2310670"/>
                </a:lnTo>
                <a:cubicBezTo>
                  <a:pt x="14573" y="2310670"/>
                  <a:pt x="0" y="2295430"/>
                  <a:pt x="0" y="2276666"/>
                </a:cubicBezTo>
                <a:lnTo>
                  <a:pt x="0" y="34004"/>
                </a:lnTo>
                <a:cubicBezTo>
                  <a:pt x="0" y="15240"/>
                  <a:pt x="14573" y="0"/>
                  <a:pt x="32576" y="0"/>
                </a:cubicBezTo>
                <a:lnTo>
                  <a:pt x="4336542" y="0"/>
                </a:lnTo>
                <a:cubicBezTo>
                  <a:pt x="4354545" y="0"/>
                  <a:pt x="4369118" y="15240"/>
                  <a:pt x="4369118" y="34004"/>
                </a:cubicBezTo>
                <a:lnTo>
                  <a:pt x="4369118" y="2276761"/>
                </a:lnTo>
                <a:cubicBezTo>
                  <a:pt x="4369118" y="2295525"/>
                  <a:pt x="4354545" y="2310765"/>
                  <a:pt x="4336542" y="2310765"/>
                </a:cubicBezTo>
                <a:lnTo>
                  <a:pt x="4336542" y="2310765"/>
                </a:lnTo>
                <a:close/>
              </a:path>
            </a:pathLst>
          </a:custGeom>
          <a:solidFill>
            <a:srgbClr val="D9E9E8"/>
          </a:solidFill>
          <a:ln w="12700" cap="flat">
            <a:solidFill>
              <a:srgbClr val="267575"/>
            </a:solidFill>
            <a:prstDash val="solid"/>
            <a:miter/>
          </a:ln>
        </p:spPr>
        <p:txBody>
          <a:bodyPr lIns="216000" tIns="144000" rIns="288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Ta emot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Vid mottagande av förfrågan bör Aktör C återkoppla till Aktör B. Vid en pågående samhällsstörning är kvittering av förfrågan extra viktigt eftersom den operativa rytmen vid en pågående händelse kan kräva ett snabbt agerande. Aktör C analyserar därefter vilken information den behöver ta fram. Efter sin analys kommer Aktör C fram till att den behöver samla in underlag från sin egen organisation för att kunna svara på frågeställningarna från Aktör B.</a:t>
            </a:r>
          </a:p>
        </p:txBody>
      </p:sp>
    </p:spTree>
    <p:extLst>
      <p:ext uri="{BB962C8B-B14F-4D97-AF65-F5344CB8AC3E}">
        <p14:creationId xmlns:p14="http://schemas.microsoft.com/office/powerpoint/2010/main" val="340869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807C9A-73A4-B759-21B0-7B51702D28D3}"/>
              </a:ext>
            </a:extLst>
          </p:cNvPr>
          <p:cNvSpPr>
            <a:spLocks noGrp="1"/>
          </p:cNvSpPr>
          <p:nvPr>
            <p:ph type="title"/>
          </p:nvPr>
        </p:nvSpPr>
        <p:spPr>
          <a:xfrm>
            <a:off x="1154421" y="844550"/>
            <a:ext cx="9110457" cy="541338"/>
          </a:xfrm>
        </p:spPr>
        <p:txBody>
          <a:bodyPr/>
          <a:lstStyle/>
          <a:p>
            <a:r>
              <a:rPr lang="sv-SE" dirty="0"/>
              <a:t>Om rapportering och rapporteringsprocessen </a:t>
            </a:r>
            <a:endParaRPr lang="en-SE" dirty="0"/>
          </a:p>
        </p:txBody>
      </p:sp>
      <p:sp>
        <p:nvSpPr>
          <p:cNvPr id="3" name="Platshållare för innehåll 2">
            <a:extLst>
              <a:ext uri="{FF2B5EF4-FFF2-40B4-BE49-F238E27FC236}">
                <a16:creationId xmlns:a16="http://schemas.microsoft.com/office/drawing/2014/main" id="{637ADBD2-61E6-3FA5-3676-08802AAC7345}"/>
              </a:ext>
            </a:extLst>
          </p:cNvPr>
          <p:cNvSpPr>
            <a:spLocks noGrp="1"/>
          </p:cNvSpPr>
          <p:nvPr>
            <p:ph idx="1"/>
          </p:nvPr>
        </p:nvSpPr>
        <p:spPr>
          <a:xfrm>
            <a:off x="1154421" y="1595438"/>
            <a:ext cx="9110457" cy="4351337"/>
          </a:xfrm>
        </p:spPr>
        <p:txBody>
          <a:bodyPr/>
          <a:lstStyle/>
          <a:p>
            <a:r>
              <a:rPr lang="sv-SE" sz="2300" dirty="0"/>
              <a:t>Rapportering är informationsförsörjning som är författningsstyrd och som sker med stöd av förordningar eller föreskrifter.</a:t>
            </a:r>
          </a:p>
          <a:p>
            <a:r>
              <a:rPr lang="sv-SE" sz="2300" dirty="0"/>
              <a:t>Det finns sju steg i den rapporteringsprocess som presenteras här: </a:t>
            </a:r>
          </a:p>
          <a:p>
            <a:pPr lvl="1">
              <a:lnSpc>
                <a:spcPct val="100000"/>
              </a:lnSpc>
              <a:spcBef>
                <a:spcPts val="800"/>
              </a:spcBef>
            </a:pPr>
            <a:r>
              <a:rPr lang="sv-SE" sz="2200" b="1" dirty="0"/>
              <a:t>Identifiera behov </a:t>
            </a:r>
            <a:r>
              <a:rPr lang="sv-SE" sz="2200" dirty="0"/>
              <a:t>av information </a:t>
            </a:r>
          </a:p>
          <a:p>
            <a:pPr lvl="1">
              <a:lnSpc>
                <a:spcPct val="100000"/>
              </a:lnSpc>
              <a:spcBef>
                <a:spcPts val="800"/>
              </a:spcBef>
            </a:pPr>
            <a:r>
              <a:rPr lang="sv-SE" sz="2200" b="1" dirty="0"/>
              <a:t>Efterfråga</a:t>
            </a:r>
            <a:r>
              <a:rPr lang="sv-SE" sz="2200" dirty="0"/>
              <a:t> information </a:t>
            </a:r>
          </a:p>
          <a:p>
            <a:pPr lvl="1">
              <a:lnSpc>
                <a:spcPct val="100000"/>
              </a:lnSpc>
              <a:spcBef>
                <a:spcPts val="800"/>
              </a:spcBef>
            </a:pPr>
            <a:r>
              <a:rPr lang="sv-SE" sz="2200" b="1" dirty="0"/>
              <a:t>Invänta</a:t>
            </a:r>
            <a:r>
              <a:rPr lang="sv-SE" sz="2200" dirty="0"/>
              <a:t> svar </a:t>
            </a:r>
          </a:p>
          <a:p>
            <a:pPr lvl="1">
              <a:lnSpc>
                <a:spcPct val="100000"/>
              </a:lnSpc>
              <a:spcBef>
                <a:spcPts val="800"/>
              </a:spcBef>
            </a:pPr>
            <a:r>
              <a:rPr lang="sv-SE" sz="2200" b="1" dirty="0"/>
              <a:t>Ta emot </a:t>
            </a:r>
            <a:r>
              <a:rPr lang="sv-SE" sz="2200" dirty="0"/>
              <a:t>förfrågan och rapportering </a:t>
            </a:r>
          </a:p>
          <a:p>
            <a:pPr lvl="1">
              <a:lnSpc>
                <a:spcPct val="100000"/>
              </a:lnSpc>
              <a:spcBef>
                <a:spcPts val="800"/>
              </a:spcBef>
            </a:pPr>
            <a:r>
              <a:rPr lang="sv-SE" sz="2200" b="1" dirty="0"/>
              <a:t>Bearbeta</a:t>
            </a:r>
            <a:r>
              <a:rPr lang="sv-SE" sz="2200" dirty="0"/>
              <a:t> information </a:t>
            </a:r>
          </a:p>
          <a:p>
            <a:pPr lvl="1">
              <a:lnSpc>
                <a:spcPct val="100000"/>
              </a:lnSpc>
              <a:spcBef>
                <a:spcPts val="800"/>
              </a:spcBef>
            </a:pPr>
            <a:r>
              <a:rPr lang="sv-SE" sz="2200" b="1" dirty="0"/>
              <a:t>Rapportera</a:t>
            </a:r>
            <a:r>
              <a:rPr lang="sv-SE" sz="2200" dirty="0"/>
              <a:t> information </a:t>
            </a:r>
          </a:p>
          <a:p>
            <a:pPr lvl="1">
              <a:lnSpc>
                <a:spcPct val="100000"/>
              </a:lnSpc>
              <a:spcBef>
                <a:spcPts val="800"/>
              </a:spcBef>
            </a:pPr>
            <a:r>
              <a:rPr lang="sv-SE" sz="2200" b="1" dirty="0"/>
              <a:t>Återkoppla</a:t>
            </a:r>
            <a:r>
              <a:rPr lang="sv-SE" sz="2200" dirty="0"/>
              <a:t> rapportering </a:t>
            </a:r>
          </a:p>
          <a:p>
            <a:endParaRPr lang="sv-SE" sz="2400" dirty="0"/>
          </a:p>
        </p:txBody>
      </p:sp>
    </p:spTree>
    <p:extLst>
      <p:ext uri="{BB962C8B-B14F-4D97-AF65-F5344CB8AC3E}">
        <p14:creationId xmlns:p14="http://schemas.microsoft.com/office/powerpoint/2010/main" val="96463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Rektangel 507">
            <a:hlinkClick r:id="rId3" action="ppaction://hlinksldjump"/>
            <a:extLst>
              <a:ext uri="{FF2B5EF4-FFF2-40B4-BE49-F238E27FC236}">
                <a16:creationId xmlns:a16="http://schemas.microsoft.com/office/drawing/2014/main" id="{11F4B5A8-FA29-53BE-4ED9-9A7781E28BA2}"/>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82" name="textruta 481">
            <a:hlinkClick r:id="rId6" action="ppaction://hlinksldjump"/>
            <a:extLst>
              <a:ext uri="{FF2B5EF4-FFF2-40B4-BE49-F238E27FC236}">
                <a16:creationId xmlns:a16="http://schemas.microsoft.com/office/drawing/2014/main" id="{C9B7A90A-B7ED-AED3-4EF9-C105C9237FC0}"/>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7" name="textruta 486">
            <a:hlinkClick r:id="rId7" action="ppaction://hlinksldjump"/>
            <a:extLst>
              <a:ext uri="{FF2B5EF4-FFF2-40B4-BE49-F238E27FC236}">
                <a16:creationId xmlns:a16="http://schemas.microsoft.com/office/drawing/2014/main" id="{BECD9A08-C6AC-9950-A440-137707A870F4}"/>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8" name="textruta 487">
            <a:hlinkClick r:id="rId8" action="ppaction://hlinksldjump"/>
            <a:extLst>
              <a:ext uri="{FF2B5EF4-FFF2-40B4-BE49-F238E27FC236}">
                <a16:creationId xmlns:a16="http://schemas.microsoft.com/office/drawing/2014/main" id="{42ABB7F4-AE1B-29E2-21F7-164344F94DFF}"/>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9" name="textruta 488">
            <a:hlinkClick r:id="rId9" action="ppaction://hlinksldjump"/>
            <a:extLst>
              <a:ext uri="{FF2B5EF4-FFF2-40B4-BE49-F238E27FC236}">
                <a16:creationId xmlns:a16="http://schemas.microsoft.com/office/drawing/2014/main" id="{05D919AA-043A-5B16-AD64-A561F6CFD4E3}"/>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0" name="textruta 489">
            <a:hlinkClick r:id="rId10" action="ppaction://hlinksldjump"/>
            <a:extLst>
              <a:ext uri="{FF2B5EF4-FFF2-40B4-BE49-F238E27FC236}">
                <a16:creationId xmlns:a16="http://schemas.microsoft.com/office/drawing/2014/main" id="{704F08CD-33ED-38C5-A7A0-CA6A7509C40E}"/>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1" name="textruta 490">
            <a:hlinkClick r:id="rId11" action="ppaction://hlinksldjump"/>
            <a:extLst>
              <a:ext uri="{FF2B5EF4-FFF2-40B4-BE49-F238E27FC236}">
                <a16:creationId xmlns:a16="http://schemas.microsoft.com/office/drawing/2014/main" id="{1777C013-0143-5A9C-2751-A838236ABD46}"/>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3" name="textruta 492">
            <a:hlinkClick r:id="rId12" action="ppaction://hlinksldjump"/>
            <a:extLst>
              <a:ext uri="{FF2B5EF4-FFF2-40B4-BE49-F238E27FC236}">
                <a16:creationId xmlns:a16="http://schemas.microsoft.com/office/drawing/2014/main" id="{C751E3CC-EA33-15C3-52AE-ACE2CF37B9E8}"/>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1" name="textruta 500">
            <a:hlinkClick r:id="rId13" action="ppaction://hlinksldjump"/>
            <a:extLst>
              <a:ext uri="{FF2B5EF4-FFF2-40B4-BE49-F238E27FC236}">
                <a16:creationId xmlns:a16="http://schemas.microsoft.com/office/drawing/2014/main" id="{42F40557-5931-0B17-D4FC-6515BEB7B6A3}"/>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2" name="textruta 501">
            <a:hlinkClick r:id="rId14" action="ppaction://hlinksldjump"/>
            <a:extLst>
              <a:ext uri="{FF2B5EF4-FFF2-40B4-BE49-F238E27FC236}">
                <a16:creationId xmlns:a16="http://schemas.microsoft.com/office/drawing/2014/main" id="{7A3B8253-DF37-4329-A10E-5321648D5CE4}"/>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3" name="textruta 502">
            <a:hlinkClick r:id="rId15" action="ppaction://hlinksldjump"/>
            <a:extLst>
              <a:ext uri="{FF2B5EF4-FFF2-40B4-BE49-F238E27FC236}">
                <a16:creationId xmlns:a16="http://schemas.microsoft.com/office/drawing/2014/main" id="{038B49FE-FE98-5A2A-A678-DCC16ECCD8AE}"/>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4" name="textruta 503">
            <a:hlinkClick r:id="rId16" action="ppaction://hlinksldjump"/>
            <a:extLst>
              <a:ext uri="{FF2B5EF4-FFF2-40B4-BE49-F238E27FC236}">
                <a16:creationId xmlns:a16="http://schemas.microsoft.com/office/drawing/2014/main" id="{C45C61D8-6233-54FC-3C21-3731A060DE15}"/>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5" name="textruta 504">
            <a:hlinkClick r:id="rId17" action="ppaction://hlinksldjump"/>
            <a:extLst>
              <a:ext uri="{FF2B5EF4-FFF2-40B4-BE49-F238E27FC236}">
                <a16:creationId xmlns:a16="http://schemas.microsoft.com/office/drawing/2014/main" id="{D58C980D-572C-73BD-6EAA-32D4EEADB689}"/>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6" name="textruta 505">
            <a:hlinkClick r:id="rId18" action="ppaction://hlinksldjump"/>
            <a:extLst>
              <a:ext uri="{FF2B5EF4-FFF2-40B4-BE49-F238E27FC236}">
                <a16:creationId xmlns:a16="http://schemas.microsoft.com/office/drawing/2014/main" id="{37505D4F-1300-1B91-DAB9-A626423CA7BC}"/>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7" name="textruta 506">
            <a:hlinkClick r:id="rId19" action="ppaction://hlinksldjump"/>
            <a:extLst>
              <a:ext uri="{FF2B5EF4-FFF2-40B4-BE49-F238E27FC236}">
                <a16:creationId xmlns:a16="http://schemas.microsoft.com/office/drawing/2014/main" id="{BE5F1009-DC11-EE44-F808-F1D6573016E8}"/>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509" name="Bild 75">
            <a:extLst>
              <a:ext uri="{FF2B5EF4-FFF2-40B4-BE49-F238E27FC236}">
                <a16:creationId xmlns:a16="http://schemas.microsoft.com/office/drawing/2014/main" id="{A40BD801-3848-7EA3-06CF-7F19CC58B3BB}"/>
              </a:ext>
            </a:extLst>
          </p:cNvPr>
          <p:cNvSpPr/>
          <p:nvPr/>
        </p:nvSpPr>
        <p:spPr>
          <a:xfrm>
            <a:off x="5329152" y="1636949"/>
            <a:ext cx="4369117" cy="2619625"/>
          </a:xfrm>
          <a:custGeom>
            <a:avLst/>
            <a:gdLst>
              <a:gd name="csX0" fmla="*/ 4336638 w 4369117"/>
              <a:gd name="csY0" fmla="*/ 2310765 h 2619625"/>
              <a:gd name="csX1" fmla="*/ 582263 w 4369117"/>
              <a:gd name="csY1" fmla="*/ 2310765 h 2619625"/>
              <a:gd name="csX2" fmla="*/ 552164 w 4369117"/>
              <a:gd name="csY2" fmla="*/ 2331720 h 2619625"/>
              <a:gd name="csX3" fmla="*/ 445961 w 4369117"/>
              <a:gd name="csY3" fmla="*/ 2598706 h 2619625"/>
              <a:gd name="csX4" fmla="*/ 385763 w 4369117"/>
              <a:gd name="csY4" fmla="*/ 2598896 h 2619625"/>
              <a:gd name="csX5" fmla="*/ 277178 w 4369117"/>
              <a:gd name="csY5" fmla="*/ 2331434 h 2619625"/>
              <a:gd name="csX6" fmla="*/ 247079 w 4369117"/>
              <a:gd name="csY6" fmla="*/ 2310670 h 2619625"/>
              <a:gd name="csX7" fmla="*/ 32576 w 4369117"/>
              <a:gd name="csY7" fmla="*/ 2310670 h 2619625"/>
              <a:gd name="csX8" fmla="*/ 0 w 4369117"/>
              <a:gd name="csY8" fmla="*/ 2276666 h 2619625"/>
              <a:gd name="csX9" fmla="*/ 0 w 4369117"/>
              <a:gd name="csY9" fmla="*/ 34004 h 2619625"/>
              <a:gd name="csX10" fmla="*/ 32576 w 4369117"/>
              <a:gd name="csY10" fmla="*/ 0 h 2619625"/>
              <a:gd name="csX11" fmla="*/ 4336542 w 4369117"/>
              <a:gd name="csY11" fmla="*/ 0 h 2619625"/>
              <a:gd name="csX12" fmla="*/ 4369118 w 4369117"/>
              <a:gd name="csY12" fmla="*/ 34004 h 2619625"/>
              <a:gd name="csX13" fmla="*/ 4369118 w 4369117"/>
              <a:gd name="csY13" fmla="*/ 2276761 h 2619625"/>
              <a:gd name="csX14" fmla="*/ 4336542 w 4369117"/>
              <a:gd name="csY14" fmla="*/ 2310765 h 2619625"/>
              <a:gd name="csX15" fmla="*/ 4336542 w 4369117"/>
              <a:gd name="csY15" fmla="*/ 2310765 h 26196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369117" h="2619625">
                <a:moveTo>
                  <a:pt x="4336638" y="2310765"/>
                </a:moveTo>
                <a:lnTo>
                  <a:pt x="582263" y="2310765"/>
                </a:lnTo>
                <a:cubicBezTo>
                  <a:pt x="569119" y="2310765"/>
                  <a:pt x="557213" y="2318957"/>
                  <a:pt x="552164" y="2331720"/>
                </a:cubicBezTo>
                <a:lnTo>
                  <a:pt x="445961" y="2598706"/>
                </a:lnTo>
                <a:cubicBezTo>
                  <a:pt x="434912" y="2626519"/>
                  <a:pt x="397097" y="2626614"/>
                  <a:pt x="385763" y="2598896"/>
                </a:cubicBezTo>
                <a:lnTo>
                  <a:pt x="277178" y="2331434"/>
                </a:lnTo>
                <a:cubicBezTo>
                  <a:pt x="272129" y="2318861"/>
                  <a:pt x="260223" y="2310670"/>
                  <a:pt x="247079" y="2310670"/>
                </a:cubicBezTo>
                <a:lnTo>
                  <a:pt x="32576" y="2310670"/>
                </a:lnTo>
                <a:cubicBezTo>
                  <a:pt x="14573" y="2310670"/>
                  <a:pt x="0" y="2295430"/>
                  <a:pt x="0" y="2276666"/>
                </a:cubicBezTo>
                <a:lnTo>
                  <a:pt x="0" y="34004"/>
                </a:lnTo>
                <a:cubicBezTo>
                  <a:pt x="0" y="15240"/>
                  <a:pt x="14573" y="0"/>
                  <a:pt x="32576" y="0"/>
                </a:cubicBezTo>
                <a:lnTo>
                  <a:pt x="4336542" y="0"/>
                </a:lnTo>
                <a:cubicBezTo>
                  <a:pt x="4354545" y="0"/>
                  <a:pt x="4369118" y="15240"/>
                  <a:pt x="4369118" y="34004"/>
                </a:cubicBezTo>
                <a:lnTo>
                  <a:pt x="4369118" y="2276761"/>
                </a:lnTo>
                <a:cubicBezTo>
                  <a:pt x="4369118" y="2295525"/>
                  <a:pt x="4354545" y="2310765"/>
                  <a:pt x="4336542" y="2310765"/>
                </a:cubicBezTo>
                <a:lnTo>
                  <a:pt x="4336542" y="2310765"/>
                </a:lnTo>
                <a:close/>
              </a:path>
            </a:pathLst>
          </a:custGeom>
          <a:solidFill>
            <a:srgbClr val="D9E9E8"/>
          </a:solidFill>
          <a:ln w="12700" cap="flat">
            <a:solidFill>
              <a:srgbClr val="267575"/>
            </a:solidFill>
            <a:prstDash val="solid"/>
            <a:miter/>
          </a:ln>
        </p:spPr>
        <p:txBody>
          <a:bodyPr lIns="216000" tIns="144000" rIns="288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Bearbeta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För att kunna möta Aktör B:s informationsbehov behöver Aktör C bearbeta information. Det innebär att samla in information från olika källor, t.ex. specifika verksamheter inom sin organisation. Därefter behöver informationen organiseras på ett strukturerat sätt och underlaget behöver anpassas och göras relevant för Aktör B. Att bearbeta information kan också innebära att klargöra förfrågan. Om förfrågan är otydlig ska Aktör C kontakta Aktör B för att klargöra eventuella oklarheter. </a:t>
            </a:r>
          </a:p>
        </p:txBody>
      </p:sp>
    </p:spTree>
    <p:extLst>
      <p:ext uri="{BB962C8B-B14F-4D97-AF65-F5344CB8AC3E}">
        <p14:creationId xmlns:p14="http://schemas.microsoft.com/office/powerpoint/2010/main" val="370152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Rektangel 507">
            <a:hlinkClick r:id="rId3" action="ppaction://hlinksldjump"/>
            <a:extLst>
              <a:ext uri="{FF2B5EF4-FFF2-40B4-BE49-F238E27FC236}">
                <a16:creationId xmlns:a16="http://schemas.microsoft.com/office/drawing/2014/main" id="{67D1EF28-B473-D79E-99E1-0D27A987BD61}"/>
              </a:ext>
              <a:ext uri="{C183D7F6-B498-43B3-948B-1728B52AA6E4}">
                <adec:decorative xmlns:adec="http://schemas.microsoft.com/office/drawing/2017/decorative" val="1"/>
              </a:ext>
            </a:extLst>
          </p:cNvPr>
          <p:cNvSpPr/>
          <p:nvPr/>
        </p:nvSpPr>
        <p:spPr>
          <a:xfrm>
            <a:off x="0" y="-30981"/>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82" name="textruta 481">
            <a:hlinkClick r:id="rId6" action="ppaction://hlinksldjump"/>
            <a:extLst>
              <a:ext uri="{FF2B5EF4-FFF2-40B4-BE49-F238E27FC236}">
                <a16:creationId xmlns:a16="http://schemas.microsoft.com/office/drawing/2014/main" id="{8E5D9396-2568-6984-0ED3-BE9C45772EB6}"/>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7" name="textruta 486">
            <a:hlinkClick r:id="rId7" action="ppaction://hlinksldjump"/>
            <a:extLst>
              <a:ext uri="{FF2B5EF4-FFF2-40B4-BE49-F238E27FC236}">
                <a16:creationId xmlns:a16="http://schemas.microsoft.com/office/drawing/2014/main" id="{E9DFF1CF-64E9-1E0C-E0FE-5AFDB5440EBB}"/>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8" name="textruta 487">
            <a:hlinkClick r:id="rId8" action="ppaction://hlinksldjump"/>
            <a:extLst>
              <a:ext uri="{FF2B5EF4-FFF2-40B4-BE49-F238E27FC236}">
                <a16:creationId xmlns:a16="http://schemas.microsoft.com/office/drawing/2014/main" id="{21120044-46A4-7C93-A85F-861A0F6C1B3D}"/>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9" name="textruta 488">
            <a:hlinkClick r:id="rId9" action="ppaction://hlinksldjump"/>
            <a:extLst>
              <a:ext uri="{FF2B5EF4-FFF2-40B4-BE49-F238E27FC236}">
                <a16:creationId xmlns:a16="http://schemas.microsoft.com/office/drawing/2014/main" id="{1B922BE9-2E14-2154-DF3C-C993C082ED97}"/>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0" name="textruta 489">
            <a:hlinkClick r:id="rId10" action="ppaction://hlinksldjump"/>
            <a:extLst>
              <a:ext uri="{FF2B5EF4-FFF2-40B4-BE49-F238E27FC236}">
                <a16:creationId xmlns:a16="http://schemas.microsoft.com/office/drawing/2014/main" id="{66164459-E7FE-DE2A-E878-F40475124ADB}"/>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1" name="textruta 490">
            <a:hlinkClick r:id="rId11" action="ppaction://hlinksldjump"/>
            <a:extLst>
              <a:ext uri="{FF2B5EF4-FFF2-40B4-BE49-F238E27FC236}">
                <a16:creationId xmlns:a16="http://schemas.microsoft.com/office/drawing/2014/main" id="{CF4BE59E-3238-0843-AACC-7DED3F7865AE}"/>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3" name="textruta 492">
            <a:hlinkClick r:id="rId12" action="ppaction://hlinksldjump"/>
            <a:extLst>
              <a:ext uri="{FF2B5EF4-FFF2-40B4-BE49-F238E27FC236}">
                <a16:creationId xmlns:a16="http://schemas.microsoft.com/office/drawing/2014/main" id="{1AF0D53F-610F-0DF7-2375-DDFAF7242BFA}"/>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1" name="textruta 500">
            <a:hlinkClick r:id="rId13" action="ppaction://hlinksldjump"/>
            <a:extLst>
              <a:ext uri="{FF2B5EF4-FFF2-40B4-BE49-F238E27FC236}">
                <a16:creationId xmlns:a16="http://schemas.microsoft.com/office/drawing/2014/main" id="{FEC1FD3D-15E7-5C82-A94D-9902F43B76C6}"/>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2" name="textruta 501">
            <a:hlinkClick r:id="rId14" action="ppaction://hlinksldjump"/>
            <a:extLst>
              <a:ext uri="{FF2B5EF4-FFF2-40B4-BE49-F238E27FC236}">
                <a16:creationId xmlns:a16="http://schemas.microsoft.com/office/drawing/2014/main" id="{4801BE44-2BAF-D03F-F4AC-9D4F107450CA}"/>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3" name="textruta 502">
            <a:hlinkClick r:id="rId15" action="ppaction://hlinksldjump"/>
            <a:extLst>
              <a:ext uri="{FF2B5EF4-FFF2-40B4-BE49-F238E27FC236}">
                <a16:creationId xmlns:a16="http://schemas.microsoft.com/office/drawing/2014/main" id="{9AB1B663-EF20-E4BC-79B6-E448982EB45A}"/>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4" name="textruta 503">
            <a:hlinkClick r:id="rId16" action="ppaction://hlinksldjump"/>
            <a:extLst>
              <a:ext uri="{FF2B5EF4-FFF2-40B4-BE49-F238E27FC236}">
                <a16:creationId xmlns:a16="http://schemas.microsoft.com/office/drawing/2014/main" id="{EA5CC581-DBA0-E980-F554-F2567918E569}"/>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5" name="textruta 504">
            <a:hlinkClick r:id="rId17" action="ppaction://hlinksldjump"/>
            <a:extLst>
              <a:ext uri="{FF2B5EF4-FFF2-40B4-BE49-F238E27FC236}">
                <a16:creationId xmlns:a16="http://schemas.microsoft.com/office/drawing/2014/main" id="{6DC52FC7-A269-EB87-8708-B286F343870E}"/>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6" name="textruta 505">
            <a:hlinkClick r:id="rId18" action="ppaction://hlinksldjump"/>
            <a:extLst>
              <a:ext uri="{FF2B5EF4-FFF2-40B4-BE49-F238E27FC236}">
                <a16:creationId xmlns:a16="http://schemas.microsoft.com/office/drawing/2014/main" id="{367663A0-E195-771B-48D7-1C8D7FCB65E2}"/>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7" name="textruta 506">
            <a:hlinkClick r:id="rId19" action="ppaction://hlinksldjump"/>
            <a:extLst>
              <a:ext uri="{FF2B5EF4-FFF2-40B4-BE49-F238E27FC236}">
                <a16:creationId xmlns:a16="http://schemas.microsoft.com/office/drawing/2014/main" id="{24AB6F4E-B120-61E1-1A05-EB7D6E03E52E}"/>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509" name="Bild 75">
            <a:extLst>
              <a:ext uri="{FF2B5EF4-FFF2-40B4-BE49-F238E27FC236}">
                <a16:creationId xmlns:a16="http://schemas.microsoft.com/office/drawing/2014/main" id="{AD85C6DC-19B4-F6A4-6170-528CCBABDF30}"/>
              </a:ext>
            </a:extLst>
          </p:cNvPr>
          <p:cNvSpPr/>
          <p:nvPr/>
        </p:nvSpPr>
        <p:spPr>
          <a:xfrm>
            <a:off x="6044083" y="1233704"/>
            <a:ext cx="4369117" cy="2619625"/>
          </a:xfrm>
          <a:custGeom>
            <a:avLst/>
            <a:gdLst>
              <a:gd name="csX0" fmla="*/ 4336638 w 4369117"/>
              <a:gd name="csY0" fmla="*/ 2310765 h 2619625"/>
              <a:gd name="csX1" fmla="*/ 582263 w 4369117"/>
              <a:gd name="csY1" fmla="*/ 2310765 h 2619625"/>
              <a:gd name="csX2" fmla="*/ 552164 w 4369117"/>
              <a:gd name="csY2" fmla="*/ 2331720 h 2619625"/>
              <a:gd name="csX3" fmla="*/ 445961 w 4369117"/>
              <a:gd name="csY3" fmla="*/ 2598706 h 2619625"/>
              <a:gd name="csX4" fmla="*/ 385763 w 4369117"/>
              <a:gd name="csY4" fmla="*/ 2598896 h 2619625"/>
              <a:gd name="csX5" fmla="*/ 277178 w 4369117"/>
              <a:gd name="csY5" fmla="*/ 2331434 h 2619625"/>
              <a:gd name="csX6" fmla="*/ 247079 w 4369117"/>
              <a:gd name="csY6" fmla="*/ 2310670 h 2619625"/>
              <a:gd name="csX7" fmla="*/ 32576 w 4369117"/>
              <a:gd name="csY7" fmla="*/ 2310670 h 2619625"/>
              <a:gd name="csX8" fmla="*/ 0 w 4369117"/>
              <a:gd name="csY8" fmla="*/ 2276666 h 2619625"/>
              <a:gd name="csX9" fmla="*/ 0 w 4369117"/>
              <a:gd name="csY9" fmla="*/ 34004 h 2619625"/>
              <a:gd name="csX10" fmla="*/ 32576 w 4369117"/>
              <a:gd name="csY10" fmla="*/ 0 h 2619625"/>
              <a:gd name="csX11" fmla="*/ 4336542 w 4369117"/>
              <a:gd name="csY11" fmla="*/ 0 h 2619625"/>
              <a:gd name="csX12" fmla="*/ 4369118 w 4369117"/>
              <a:gd name="csY12" fmla="*/ 34004 h 2619625"/>
              <a:gd name="csX13" fmla="*/ 4369118 w 4369117"/>
              <a:gd name="csY13" fmla="*/ 2276761 h 2619625"/>
              <a:gd name="csX14" fmla="*/ 4336542 w 4369117"/>
              <a:gd name="csY14" fmla="*/ 2310765 h 2619625"/>
              <a:gd name="csX15" fmla="*/ 4336542 w 4369117"/>
              <a:gd name="csY15" fmla="*/ 2310765 h 26196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369117" h="2619625">
                <a:moveTo>
                  <a:pt x="4336638" y="2310765"/>
                </a:moveTo>
                <a:lnTo>
                  <a:pt x="582263" y="2310765"/>
                </a:lnTo>
                <a:cubicBezTo>
                  <a:pt x="569119" y="2310765"/>
                  <a:pt x="557213" y="2318957"/>
                  <a:pt x="552164" y="2331720"/>
                </a:cubicBezTo>
                <a:lnTo>
                  <a:pt x="445961" y="2598706"/>
                </a:lnTo>
                <a:cubicBezTo>
                  <a:pt x="434912" y="2626519"/>
                  <a:pt x="397097" y="2626614"/>
                  <a:pt x="385763" y="2598896"/>
                </a:cubicBezTo>
                <a:lnTo>
                  <a:pt x="277178" y="2331434"/>
                </a:lnTo>
                <a:cubicBezTo>
                  <a:pt x="272129" y="2318861"/>
                  <a:pt x="260223" y="2310670"/>
                  <a:pt x="247079" y="2310670"/>
                </a:cubicBezTo>
                <a:lnTo>
                  <a:pt x="32576" y="2310670"/>
                </a:lnTo>
                <a:cubicBezTo>
                  <a:pt x="14573" y="2310670"/>
                  <a:pt x="0" y="2295430"/>
                  <a:pt x="0" y="2276666"/>
                </a:cubicBezTo>
                <a:lnTo>
                  <a:pt x="0" y="34004"/>
                </a:lnTo>
                <a:cubicBezTo>
                  <a:pt x="0" y="15240"/>
                  <a:pt x="14573" y="0"/>
                  <a:pt x="32576" y="0"/>
                </a:cubicBezTo>
                <a:lnTo>
                  <a:pt x="4336542" y="0"/>
                </a:lnTo>
                <a:cubicBezTo>
                  <a:pt x="4354545" y="0"/>
                  <a:pt x="4369118" y="15240"/>
                  <a:pt x="4369118" y="34004"/>
                </a:cubicBezTo>
                <a:lnTo>
                  <a:pt x="4369118" y="2276761"/>
                </a:lnTo>
                <a:cubicBezTo>
                  <a:pt x="4369118" y="2295525"/>
                  <a:pt x="4354545" y="2310765"/>
                  <a:pt x="4336542" y="2310765"/>
                </a:cubicBezTo>
                <a:lnTo>
                  <a:pt x="4336542" y="2310765"/>
                </a:lnTo>
                <a:close/>
              </a:path>
            </a:pathLst>
          </a:custGeom>
          <a:solidFill>
            <a:srgbClr val="D9E9E8"/>
          </a:solidFill>
          <a:ln w="12700" cap="flat">
            <a:solidFill>
              <a:srgbClr val="267575"/>
            </a:solidFill>
            <a:prstDash val="solid"/>
            <a:miter/>
          </a:ln>
        </p:spPr>
        <p:txBody>
          <a:bodyPr lIns="216000" tIns="144000" rIns="288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Rapportera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För att rapporteringen ska vara effektiv måste Aktör C förstå Aktör B:s informationsbehov, både varför informationen behövs i ett visst läge och vilken information som behövs. Att vara rapportör innebär ofta att man förmedlar information från flera olika verksamheter inom sin egen organisation och därför bör rapportören lämna kontaktuppgifter till den eller de som kan svara på frågor. Aktör C behöver även beakta samma som Aktör B vid rapportering. </a:t>
            </a:r>
          </a:p>
        </p:txBody>
      </p:sp>
    </p:spTree>
    <p:extLst>
      <p:ext uri="{BB962C8B-B14F-4D97-AF65-F5344CB8AC3E}">
        <p14:creationId xmlns:p14="http://schemas.microsoft.com/office/powerpoint/2010/main" val="191497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ektangel 506">
            <a:hlinkClick r:id="rId3" action="ppaction://hlinksldjump"/>
            <a:extLst>
              <a:ext uri="{FF2B5EF4-FFF2-40B4-BE49-F238E27FC236}">
                <a16:creationId xmlns:a16="http://schemas.microsoft.com/office/drawing/2014/main" id="{C30B74F9-015D-D88A-A54C-C7012862A674}"/>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68" name="textruta 467">
            <a:hlinkClick r:id="rId6" action="ppaction://hlinksldjump"/>
            <a:extLst>
              <a:ext uri="{FF2B5EF4-FFF2-40B4-BE49-F238E27FC236}">
                <a16:creationId xmlns:a16="http://schemas.microsoft.com/office/drawing/2014/main" id="{56AD6B9E-13DE-9000-9C90-2B73D92A53F4}"/>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2" name="textruta 481">
            <a:hlinkClick r:id="rId7" action="ppaction://hlinksldjump"/>
            <a:extLst>
              <a:ext uri="{FF2B5EF4-FFF2-40B4-BE49-F238E27FC236}">
                <a16:creationId xmlns:a16="http://schemas.microsoft.com/office/drawing/2014/main" id="{A538BCAB-7F89-BED1-9406-64D675A6E20E}"/>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7" name="textruta 486">
            <a:hlinkClick r:id="rId8" action="ppaction://hlinksldjump"/>
            <a:extLst>
              <a:ext uri="{FF2B5EF4-FFF2-40B4-BE49-F238E27FC236}">
                <a16:creationId xmlns:a16="http://schemas.microsoft.com/office/drawing/2014/main" id="{AE95D32D-C894-6889-C27F-287FC34DC1DB}"/>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8" name="textruta 487">
            <a:hlinkClick r:id="rId9" action="ppaction://hlinksldjump"/>
            <a:extLst>
              <a:ext uri="{FF2B5EF4-FFF2-40B4-BE49-F238E27FC236}">
                <a16:creationId xmlns:a16="http://schemas.microsoft.com/office/drawing/2014/main" id="{0E204179-4C6D-8BB2-EDA7-338606B56682}"/>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89" name="textruta 488">
            <a:hlinkClick r:id="rId10" action="ppaction://hlinksldjump"/>
            <a:extLst>
              <a:ext uri="{FF2B5EF4-FFF2-40B4-BE49-F238E27FC236}">
                <a16:creationId xmlns:a16="http://schemas.microsoft.com/office/drawing/2014/main" id="{080933A3-83CE-0557-2BEE-0C50572937FC}"/>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0" name="textruta 489">
            <a:hlinkClick r:id="rId11" action="ppaction://hlinksldjump"/>
            <a:extLst>
              <a:ext uri="{FF2B5EF4-FFF2-40B4-BE49-F238E27FC236}">
                <a16:creationId xmlns:a16="http://schemas.microsoft.com/office/drawing/2014/main" id="{38325900-14CC-B2A1-1E43-B1D8F6A6C1B9}"/>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1" name="textruta 490">
            <a:hlinkClick r:id="rId12" action="ppaction://hlinksldjump"/>
            <a:extLst>
              <a:ext uri="{FF2B5EF4-FFF2-40B4-BE49-F238E27FC236}">
                <a16:creationId xmlns:a16="http://schemas.microsoft.com/office/drawing/2014/main" id="{F08942F1-D4E2-6AA3-32F1-B746B104C2DC}"/>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93" name="textruta 492">
            <a:hlinkClick r:id="rId13" action="ppaction://hlinksldjump"/>
            <a:extLst>
              <a:ext uri="{FF2B5EF4-FFF2-40B4-BE49-F238E27FC236}">
                <a16:creationId xmlns:a16="http://schemas.microsoft.com/office/drawing/2014/main" id="{971110D7-24BD-5CED-9628-72F9072DD6D9}"/>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1" name="textruta 500">
            <a:hlinkClick r:id="rId14" action="ppaction://hlinksldjump"/>
            <a:extLst>
              <a:ext uri="{FF2B5EF4-FFF2-40B4-BE49-F238E27FC236}">
                <a16:creationId xmlns:a16="http://schemas.microsoft.com/office/drawing/2014/main" id="{42D344FC-6996-C9CC-B80F-3ADD7255D2A1}"/>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2" name="textruta 501">
            <a:hlinkClick r:id="rId15" action="ppaction://hlinksldjump"/>
            <a:extLst>
              <a:ext uri="{FF2B5EF4-FFF2-40B4-BE49-F238E27FC236}">
                <a16:creationId xmlns:a16="http://schemas.microsoft.com/office/drawing/2014/main" id="{A15EF34E-A506-292A-9E33-4243AD5957DD}"/>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3" name="textruta 502">
            <a:hlinkClick r:id="rId16" action="ppaction://hlinksldjump"/>
            <a:extLst>
              <a:ext uri="{FF2B5EF4-FFF2-40B4-BE49-F238E27FC236}">
                <a16:creationId xmlns:a16="http://schemas.microsoft.com/office/drawing/2014/main" id="{6B8D546A-D8BB-2911-48EE-1DDD0838001F}"/>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4" name="textruta 503">
            <a:hlinkClick r:id="rId17" action="ppaction://hlinksldjump"/>
            <a:extLst>
              <a:ext uri="{FF2B5EF4-FFF2-40B4-BE49-F238E27FC236}">
                <a16:creationId xmlns:a16="http://schemas.microsoft.com/office/drawing/2014/main" id="{7F399E36-AB7F-1BBF-7226-4E1D23897B1F}"/>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5" name="textruta 504">
            <a:hlinkClick r:id="rId18" action="ppaction://hlinksldjump"/>
            <a:extLst>
              <a:ext uri="{FF2B5EF4-FFF2-40B4-BE49-F238E27FC236}">
                <a16:creationId xmlns:a16="http://schemas.microsoft.com/office/drawing/2014/main" id="{8A23BEA0-A46B-5D90-6406-391FEBEE0DAE}"/>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6" name="textruta 505">
            <a:hlinkClick r:id="rId19" action="ppaction://hlinksldjump"/>
            <a:extLst>
              <a:ext uri="{FF2B5EF4-FFF2-40B4-BE49-F238E27FC236}">
                <a16:creationId xmlns:a16="http://schemas.microsoft.com/office/drawing/2014/main" id="{143D8218-BBE4-84B7-B6CC-6BA446DE1F02}"/>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74" name="Bild 72">
            <a:extLst>
              <a:ext uri="{FF2B5EF4-FFF2-40B4-BE49-F238E27FC236}">
                <a16:creationId xmlns:a16="http://schemas.microsoft.com/office/drawing/2014/main" id="{DE0E64F8-6461-BC66-D509-22431B16C33E}"/>
              </a:ext>
            </a:extLst>
          </p:cNvPr>
          <p:cNvSpPr/>
          <p:nvPr/>
        </p:nvSpPr>
        <p:spPr>
          <a:xfrm>
            <a:off x="5324672" y="1193560"/>
            <a:ext cx="4627625" cy="2238625"/>
          </a:xfrm>
          <a:custGeom>
            <a:avLst/>
            <a:gdLst>
              <a:gd name="csX0" fmla="*/ 4595146 w 4627625"/>
              <a:gd name="csY0" fmla="*/ 1929765 h 2238625"/>
              <a:gd name="csX1" fmla="*/ 582263 w 4627625"/>
              <a:gd name="csY1" fmla="*/ 1929765 h 2238625"/>
              <a:gd name="csX2" fmla="*/ 552164 w 4627625"/>
              <a:gd name="csY2" fmla="*/ 1950720 h 2238625"/>
              <a:gd name="csX3" fmla="*/ 445961 w 4627625"/>
              <a:gd name="csY3" fmla="*/ 2217706 h 2238625"/>
              <a:gd name="csX4" fmla="*/ 385763 w 4627625"/>
              <a:gd name="csY4" fmla="*/ 2217896 h 2238625"/>
              <a:gd name="csX5" fmla="*/ 277178 w 4627625"/>
              <a:gd name="csY5" fmla="*/ 1950434 h 2238625"/>
              <a:gd name="csX6" fmla="*/ 247079 w 4627625"/>
              <a:gd name="csY6" fmla="*/ 1929670 h 2238625"/>
              <a:gd name="csX7" fmla="*/ 32576 w 4627625"/>
              <a:gd name="csY7" fmla="*/ 1929670 h 2238625"/>
              <a:gd name="csX8" fmla="*/ 0 w 4627625"/>
              <a:gd name="csY8" fmla="*/ 1895666 h 2238625"/>
              <a:gd name="csX9" fmla="*/ 0 w 4627625"/>
              <a:gd name="csY9" fmla="*/ 34004 h 2238625"/>
              <a:gd name="csX10" fmla="*/ 32576 w 4627625"/>
              <a:gd name="csY10" fmla="*/ 0 h 2238625"/>
              <a:gd name="csX11" fmla="*/ 4595051 w 4627625"/>
              <a:gd name="csY11" fmla="*/ 0 h 2238625"/>
              <a:gd name="csX12" fmla="*/ 4627626 w 4627625"/>
              <a:gd name="csY12" fmla="*/ 34004 h 2238625"/>
              <a:gd name="csX13" fmla="*/ 4627626 w 4627625"/>
              <a:gd name="csY13" fmla="*/ 1895761 h 2238625"/>
              <a:gd name="csX14" fmla="*/ 4595051 w 4627625"/>
              <a:gd name="csY14" fmla="*/ 1929765 h 2238625"/>
              <a:gd name="csX15" fmla="*/ 4595051 w 4627625"/>
              <a:gd name="csY15" fmla="*/ 1929765 h 22386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627625" h="2238625">
                <a:moveTo>
                  <a:pt x="4595146" y="1929765"/>
                </a:moveTo>
                <a:lnTo>
                  <a:pt x="582263" y="1929765"/>
                </a:lnTo>
                <a:cubicBezTo>
                  <a:pt x="569119" y="1929765"/>
                  <a:pt x="557213" y="1937957"/>
                  <a:pt x="552164" y="1950720"/>
                </a:cubicBezTo>
                <a:lnTo>
                  <a:pt x="445961" y="2217706"/>
                </a:lnTo>
                <a:cubicBezTo>
                  <a:pt x="434912" y="2245519"/>
                  <a:pt x="397097" y="2245614"/>
                  <a:pt x="385763" y="2217896"/>
                </a:cubicBezTo>
                <a:lnTo>
                  <a:pt x="277178" y="1950434"/>
                </a:lnTo>
                <a:cubicBezTo>
                  <a:pt x="272129" y="1937861"/>
                  <a:pt x="260223" y="1929670"/>
                  <a:pt x="247079" y="1929670"/>
                </a:cubicBezTo>
                <a:lnTo>
                  <a:pt x="32576" y="1929670"/>
                </a:lnTo>
                <a:cubicBezTo>
                  <a:pt x="14573" y="1929670"/>
                  <a:pt x="0" y="1914430"/>
                  <a:pt x="0" y="1895666"/>
                </a:cubicBezTo>
                <a:lnTo>
                  <a:pt x="0" y="34004"/>
                </a:lnTo>
                <a:cubicBezTo>
                  <a:pt x="0" y="15240"/>
                  <a:pt x="14573" y="0"/>
                  <a:pt x="32576" y="0"/>
                </a:cubicBezTo>
                <a:lnTo>
                  <a:pt x="4595051" y="0"/>
                </a:lnTo>
                <a:cubicBezTo>
                  <a:pt x="4613053" y="0"/>
                  <a:pt x="4627626" y="15240"/>
                  <a:pt x="4627626" y="34004"/>
                </a:cubicBezTo>
                <a:lnTo>
                  <a:pt x="4627626" y="1895761"/>
                </a:lnTo>
                <a:cubicBezTo>
                  <a:pt x="4627626" y="1914525"/>
                  <a:pt x="4613053" y="1929765"/>
                  <a:pt x="4595051" y="1929765"/>
                </a:cubicBezTo>
                <a:lnTo>
                  <a:pt x="4595051" y="1929765"/>
                </a:lnTo>
                <a:close/>
              </a:path>
            </a:pathLst>
          </a:custGeom>
          <a:solidFill>
            <a:srgbClr val="F5DCCF"/>
          </a:solidFill>
          <a:ln w="12700" cap="flat">
            <a:solidFill>
              <a:schemeClr val="accent3">
                <a:lumMod val="75000"/>
              </a:schemeClr>
            </a:solidFill>
            <a:prstDash val="solid"/>
            <a:miter/>
          </a:ln>
        </p:spPr>
        <p:txBody>
          <a:bodyPr lIns="216000" tIns="144000" rIns="216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Ta emot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Vid mottagande av rapportering bör Aktör B återkoppla till Aktör C. Det kan innebära att tacka för underlaget, återkomma med synpunkter på underlaget och följa upp bristfällig rapportering, ställa uppföljande frågor om underlaget vid behov av kompletteringar samt informera om rapporteringen ska avslutas eller fortsätta och vilka tidsintervall som gäller ifall den ska fortsätta.</a:t>
            </a:r>
          </a:p>
        </p:txBody>
      </p:sp>
    </p:spTree>
    <p:extLst>
      <p:ext uri="{BB962C8B-B14F-4D97-AF65-F5344CB8AC3E}">
        <p14:creationId xmlns:p14="http://schemas.microsoft.com/office/powerpoint/2010/main" val="186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ektangel 506">
            <a:hlinkClick r:id="rId3" action="ppaction://hlinksldjump"/>
            <a:extLst>
              <a:ext uri="{FF2B5EF4-FFF2-40B4-BE49-F238E27FC236}">
                <a16:creationId xmlns:a16="http://schemas.microsoft.com/office/drawing/2014/main" id="{CBDF7A94-3457-4978-B7BB-D9411CE26EBE}"/>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68" name="textruta 467">
            <a:hlinkClick r:id="rId6" action="ppaction://hlinksldjump"/>
            <a:extLst>
              <a:ext uri="{FF2B5EF4-FFF2-40B4-BE49-F238E27FC236}">
                <a16:creationId xmlns:a16="http://schemas.microsoft.com/office/drawing/2014/main" id="{469984D9-AEAC-0409-0B30-2461BDC52C05}"/>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2" name="textruta 481">
            <a:hlinkClick r:id="rId7" action="ppaction://hlinksldjump"/>
            <a:extLst>
              <a:ext uri="{FF2B5EF4-FFF2-40B4-BE49-F238E27FC236}">
                <a16:creationId xmlns:a16="http://schemas.microsoft.com/office/drawing/2014/main" id="{D4C46F1E-A9B4-6999-2F0B-648DE4FD9976}"/>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7" name="textruta 486">
            <a:hlinkClick r:id="rId8" action="ppaction://hlinksldjump"/>
            <a:extLst>
              <a:ext uri="{FF2B5EF4-FFF2-40B4-BE49-F238E27FC236}">
                <a16:creationId xmlns:a16="http://schemas.microsoft.com/office/drawing/2014/main" id="{8A8E44BA-F968-2C32-6669-666177AFC9A1}"/>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8" name="textruta 487">
            <a:hlinkClick r:id="rId9" action="ppaction://hlinksldjump"/>
            <a:extLst>
              <a:ext uri="{FF2B5EF4-FFF2-40B4-BE49-F238E27FC236}">
                <a16:creationId xmlns:a16="http://schemas.microsoft.com/office/drawing/2014/main" id="{28568BD7-E9AD-1A8E-F1CB-377D9BA4249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89" name="textruta 488">
            <a:hlinkClick r:id="rId10" action="ppaction://hlinksldjump"/>
            <a:extLst>
              <a:ext uri="{FF2B5EF4-FFF2-40B4-BE49-F238E27FC236}">
                <a16:creationId xmlns:a16="http://schemas.microsoft.com/office/drawing/2014/main" id="{538B64A2-6135-D905-078A-F2920A0F866A}"/>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0" name="textruta 489">
            <a:hlinkClick r:id="rId11" action="ppaction://hlinksldjump"/>
            <a:extLst>
              <a:ext uri="{FF2B5EF4-FFF2-40B4-BE49-F238E27FC236}">
                <a16:creationId xmlns:a16="http://schemas.microsoft.com/office/drawing/2014/main" id="{34D74C64-93A9-7B18-B0FE-6550C05257F7}"/>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1" name="textruta 490">
            <a:hlinkClick r:id="rId12" action="ppaction://hlinksldjump"/>
            <a:extLst>
              <a:ext uri="{FF2B5EF4-FFF2-40B4-BE49-F238E27FC236}">
                <a16:creationId xmlns:a16="http://schemas.microsoft.com/office/drawing/2014/main" id="{3269B330-3A70-1B75-C8F0-B15B052FFC33}"/>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93" name="textruta 492">
            <a:hlinkClick r:id="rId13" action="ppaction://hlinksldjump"/>
            <a:extLst>
              <a:ext uri="{FF2B5EF4-FFF2-40B4-BE49-F238E27FC236}">
                <a16:creationId xmlns:a16="http://schemas.microsoft.com/office/drawing/2014/main" id="{8F6187CC-9100-616E-03C5-C3B098DD3C21}"/>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1" name="textruta 500">
            <a:hlinkClick r:id="rId14" action="ppaction://hlinksldjump"/>
            <a:extLst>
              <a:ext uri="{FF2B5EF4-FFF2-40B4-BE49-F238E27FC236}">
                <a16:creationId xmlns:a16="http://schemas.microsoft.com/office/drawing/2014/main" id="{6BC6AA93-987E-6574-1693-5F4D303BC7F4}"/>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2" name="textruta 501">
            <a:hlinkClick r:id="rId15" action="ppaction://hlinksldjump"/>
            <a:extLst>
              <a:ext uri="{FF2B5EF4-FFF2-40B4-BE49-F238E27FC236}">
                <a16:creationId xmlns:a16="http://schemas.microsoft.com/office/drawing/2014/main" id="{A2732F07-3394-98B2-7761-A277CC69F5B1}"/>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3" name="textruta 502">
            <a:hlinkClick r:id="rId16" action="ppaction://hlinksldjump"/>
            <a:extLst>
              <a:ext uri="{FF2B5EF4-FFF2-40B4-BE49-F238E27FC236}">
                <a16:creationId xmlns:a16="http://schemas.microsoft.com/office/drawing/2014/main" id="{DB914D7B-F1FA-04ED-4E5C-5BF38199B570}"/>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4" name="textruta 503">
            <a:hlinkClick r:id="rId17" action="ppaction://hlinksldjump"/>
            <a:extLst>
              <a:ext uri="{FF2B5EF4-FFF2-40B4-BE49-F238E27FC236}">
                <a16:creationId xmlns:a16="http://schemas.microsoft.com/office/drawing/2014/main" id="{A4B5CDA5-17B8-D99E-854E-0E70C1C4B34F}"/>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5" name="textruta 504">
            <a:hlinkClick r:id="rId18" action="ppaction://hlinksldjump"/>
            <a:extLst>
              <a:ext uri="{FF2B5EF4-FFF2-40B4-BE49-F238E27FC236}">
                <a16:creationId xmlns:a16="http://schemas.microsoft.com/office/drawing/2014/main" id="{50F7E735-EF92-F8E3-8AC5-4D92A5AD88B6}"/>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6" name="textruta 505">
            <a:hlinkClick r:id="rId19" action="ppaction://hlinksldjump"/>
            <a:extLst>
              <a:ext uri="{FF2B5EF4-FFF2-40B4-BE49-F238E27FC236}">
                <a16:creationId xmlns:a16="http://schemas.microsoft.com/office/drawing/2014/main" id="{8394ECCE-F23A-EC29-CD5A-DC5BBE3EAD8A}"/>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511" name="Bild 509">
            <a:extLst>
              <a:ext uri="{FF2B5EF4-FFF2-40B4-BE49-F238E27FC236}">
                <a16:creationId xmlns:a16="http://schemas.microsoft.com/office/drawing/2014/main" id="{A356F806-A62B-5A7A-FDEB-69BD09E9D55A}"/>
              </a:ext>
            </a:extLst>
          </p:cNvPr>
          <p:cNvSpPr/>
          <p:nvPr/>
        </p:nvSpPr>
        <p:spPr>
          <a:xfrm>
            <a:off x="6035105" y="962462"/>
            <a:ext cx="3716940" cy="2058031"/>
          </a:xfrm>
          <a:custGeom>
            <a:avLst/>
            <a:gdLst>
              <a:gd name="csX0" fmla="*/ 3684461 w 3716940"/>
              <a:gd name="csY0" fmla="*/ 1749171 h 2058031"/>
              <a:gd name="csX1" fmla="*/ 582263 w 3716940"/>
              <a:gd name="csY1" fmla="*/ 1749171 h 2058031"/>
              <a:gd name="csX2" fmla="*/ 552164 w 3716940"/>
              <a:gd name="csY2" fmla="*/ 1770126 h 2058031"/>
              <a:gd name="csX3" fmla="*/ 445961 w 3716940"/>
              <a:gd name="csY3" fmla="*/ 2037112 h 2058031"/>
              <a:gd name="csX4" fmla="*/ 385763 w 3716940"/>
              <a:gd name="csY4" fmla="*/ 2037302 h 2058031"/>
              <a:gd name="csX5" fmla="*/ 277178 w 3716940"/>
              <a:gd name="csY5" fmla="*/ 1769840 h 2058031"/>
              <a:gd name="csX6" fmla="*/ 247079 w 3716940"/>
              <a:gd name="csY6" fmla="*/ 1749076 h 2058031"/>
              <a:gd name="csX7" fmla="*/ 32576 w 3716940"/>
              <a:gd name="csY7" fmla="*/ 1749076 h 2058031"/>
              <a:gd name="csX8" fmla="*/ 0 w 3716940"/>
              <a:gd name="csY8" fmla="*/ 1715072 h 2058031"/>
              <a:gd name="csX9" fmla="*/ 0 w 3716940"/>
              <a:gd name="csY9" fmla="*/ 34004 h 2058031"/>
              <a:gd name="csX10" fmla="*/ 32576 w 3716940"/>
              <a:gd name="csY10" fmla="*/ 0 h 2058031"/>
              <a:gd name="csX11" fmla="*/ 3684365 w 3716940"/>
              <a:gd name="csY11" fmla="*/ 0 h 2058031"/>
              <a:gd name="csX12" fmla="*/ 3716941 w 3716940"/>
              <a:gd name="csY12" fmla="*/ 34004 h 2058031"/>
              <a:gd name="csX13" fmla="*/ 3716941 w 3716940"/>
              <a:gd name="csY13" fmla="*/ 1715167 h 2058031"/>
              <a:gd name="csX14" fmla="*/ 3684365 w 3716940"/>
              <a:gd name="csY14" fmla="*/ 1749171 h 2058031"/>
              <a:gd name="csX15" fmla="*/ 3684365 w 3716940"/>
              <a:gd name="csY15" fmla="*/ 1749171 h 20580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716940" h="2058031">
                <a:moveTo>
                  <a:pt x="3684461" y="1749171"/>
                </a:moveTo>
                <a:lnTo>
                  <a:pt x="582263" y="1749171"/>
                </a:lnTo>
                <a:cubicBezTo>
                  <a:pt x="569119" y="1749171"/>
                  <a:pt x="557213" y="1757363"/>
                  <a:pt x="552164" y="1770126"/>
                </a:cubicBezTo>
                <a:lnTo>
                  <a:pt x="445961" y="2037112"/>
                </a:lnTo>
                <a:cubicBezTo>
                  <a:pt x="434912" y="2064925"/>
                  <a:pt x="397097" y="2065020"/>
                  <a:pt x="385763" y="2037302"/>
                </a:cubicBezTo>
                <a:lnTo>
                  <a:pt x="277178" y="1769840"/>
                </a:lnTo>
                <a:cubicBezTo>
                  <a:pt x="272129" y="1757267"/>
                  <a:pt x="260223" y="1749076"/>
                  <a:pt x="247079" y="1749076"/>
                </a:cubicBezTo>
                <a:lnTo>
                  <a:pt x="32576" y="1749076"/>
                </a:lnTo>
                <a:cubicBezTo>
                  <a:pt x="14573" y="1749076"/>
                  <a:pt x="0" y="1733836"/>
                  <a:pt x="0" y="1715072"/>
                </a:cubicBezTo>
                <a:lnTo>
                  <a:pt x="0" y="34004"/>
                </a:lnTo>
                <a:cubicBezTo>
                  <a:pt x="0" y="15240"/>
                  <a:pt x="14573" y="0"/>
                  <a:pt x="32576" y="0"/>
                </a:cubicBezTo>
                <a:lnTo>
                  <a:pt x="3684365" y="0"/>
                </a:lnTo>
                <a:cubicBezTo>
                  <a:pt x="3702368" y="0"/>
                  <a:pt x="3716941" y="15240"/>
                  <a:pt x="3716941" y="34004"/>
                </a:cubicBezTo>
                <a:lnTo>
                  <a:pt x="3716941" y="1715167"/>
                </a:lnTo>
                <a:cubicBezTo>
                  <a:pt x="3716941" y="1733931"/>
                  <a:pt x="3702368" y="1749171"/>
                  <a:pt x="3684365" y="1749171"/>
                </a:cubicBezTo>
                <a:lnTo>
                  <a:pt x="3684365" y="1749171"/>
                </a:lnTo>
                <a:close/>
              </a:path>
            </a:pathLst>
          </a:custGeom>
          <a:solidFill>
            <a:srgbClr val="F5DCCF"/>
          </a:solidFill>
          <a:ln w="12700" cap="flat">
            <a:solidFill>
              <a:schemeClr val="accent3">
                <a:lumMod val="75000"/>
              </a:schemeClr>
            </a:solidFill>
            <a:prstDash val="solid"/>
            <a:miter/>
          </a:ln>
        </p:spPr>
        <p:txBody>
          <a:bodyPr lIns="216000" tIns="144000" rIns="216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Bearbeta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B behöver bearbeta underlaget som Aktör C rapporterat. Kanske behöver Aktör B också samla in information från sin egen organisation. Underlagen från de olika källorna behöver organiseras på ett strukturerat sätt samt anpassas och göras relevant för Aktör A. </a:t>
            </a:r>
          </a:p>
        </p:txBody>
      </p:sp>
    </p:spTree>
    <p:extLst>
      <p:ext uri="{BB962C8B-B14F-4D97-AF65-F5344CB8AC3E}">
        <p14:creationId xmlns:p14="http://schemas.microsoft.com/office/powerpoint/2010/main" val="358140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ektangel 506">
            <a:hlinkClick r:id="rId3" action="ppaction://hlinksldjump"/>
            <a:extLst>
              <a:ext uri="{FF2B5EF4-FFF2-40B4-BE49-F238E27FC236}">
                <a16:creationId xmlns:a16="http://schemas.microsoft.com/office/drawing/2014/main" id="{65D82639-EECB-DEF9-0C03-01391FCE697F}"/>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68" name="textruta 467">
            <a:hlinkClick r:id="rId6" action="ppaction://hlinksldjump"/>
            <a:extLst>
              <a:ext uri="{FF2B5EF4-FFF2-40B4-BE49-F238E27FC236}">
                <a16:creationId xmlns:a16="http://schemas.microsoft.com/office/drawing/2014/main" id="{98A28ADA-FB2E-BDB2-7B41-909CC8888C72}"/>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2" name="textruta 481">
            <a:hlinkClick r:id="rId7" action="ppaction://hlinksldjump"/>
            <a:extLst>
              <a:ext uri="{FF2B5EF4-FFF2-40B4-BE49-F238E27FC236}">
                <a16:creationId xmlns:a16="http://schemas.microsoft.com/office/drawing/2014/main" id="{D5D6A86B-325A-3871-DF60-1E6F932EC32C}"/>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7" name="textruta 486">
            <a:hlinkClick r:id="rId8" action="ppaction://hlinksldjump"/>
            <a:extLst>
              <a:ext uri="{FF2B5EF4-FFF2-40B4-BE49-F238E27FC236}">
                <a16:creationId xmlns:a16="http://schemas.microsoft.com/office/drawing/2014/main" id="{012E35FB-3CA8-7367-C3F2-14C25F8621C9}"/>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8" name="textruta 487">
            <a:hlinkClick r:id="rId9" action="ppaction://hlinksldjump"/>
            <a:extLst>
              <a:ext uri="{FF2B5EF4-FFF2-40B4-BE49-F238E27FC236}">
                <a16:creationId xmlns:a16="http://schemas.microsoft.com/office/drawing/2014/main" id="{8023EFF5-55A7-0F54-2BF0-76E563AD82F0}"/>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89" name="textruta 488">
            <a:hlinkClick r:id="rId10" action="ppaction://hlinksldjump"/>
            <a:extLst>
              <a:ext uri="{FF2B5EF4-FFF2-40B4-BE49-F238E27FC236}">
                <a16:creationId xmlns:a16="http://schemas.microsoft.com/office/drawing/2014/main" id="{37869B85-AA5F-028E-ED2B-682577BFFF09}"/>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0" name="textruta 489">
            <a:hlinkClick r:id="rId11" action="ppaction://hlinksldjump"/>
            <a:extLst>
              <a:ext uri="{FF2B5EF4-FFF2-40B4-BE49-F238E27FC236}">
                <a16:creationId xmlns:a16="http://schemas.microsoft.com/office/drawing/2014/main" id="{E59CF102-2EA1-704C-8216-4C4651E9F4C1}"/>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1" name="textruta 490">
            <a:hlinkClick r:id="rId12" action="ppaction://hlinksldjump"/>
            <a:extLst>
              <a:ext uri="{FF2B5EF4-FFF2-40B4-BE49-F238E27FC236}">
                <a16:creationId xmlns:a16="http://schemas.microsoft.com/office/drawing/2014/main" id="{DD3A6BE3-6D10-5B5D-278A-35D431CB33F1}"/>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93" name="textruta 492">
            <a:hlinkClick r:id="rId13" action="ppaction://hlinksldjump"/>
            <a:extLst>
              <a:ext uri="{FF2B5EF4-FFF2-40B4-BE49-F238E27FC236}">
                <a16:creationId xmlns:a16="http://schemas.microsoft.com/office/drawing/2014/main" id="{D2909DC1-7CB4-E81E-1321-86B17F5A47F8}"/>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1" name="textruta 500">
            <a:hlinkClick r:id="rId14" action="ppaction://hlinksldjump"/>
            <a:extLst>
              <a:ext uri="{FF2B5EF4-FFF2-40B4-BE49-F238E27FC236}">
                <a16:creationId xmlns:a16="http://schemas.microsoft.com/office/drawing/2014/main" id="{ECF0494E-5568-44BD-4C04-DDDD7F0DA9DD}"/>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2" name="textruta 501">
            <a:hlinkClick r:id="rId15" action="ppaction://hlinksldjump"/>
            <a:extLst>
              <a:ext uri="{FF2B5EF4-FFF2-40B4-BE49-F238E27FC236}">
                <a16:creationId xmlns:a16="http://schemas.microsoft.com/office/drawing/2014/main" id="{EF240678-C259-622D-2B04-51ACB24F6ABB}"/>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3" name="textruta 502">
            <a:hlinkClick r:id="rId16" action="ppaction://hlinksldjump"/>
            <a:extLst>
              <a:ext uri="{FF2B5EF4-FFF2-40B4-BE49-F238E27FC236}">
                <a16:creationId xmlns:a16="http://schemas.microsoft.com/office/drawing/2014/main" id="{C081D2F1-1AA1-2657-FF6D-806441A7F438}"/>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4" name="textruta 503">
            <a:hlinkClick r:id="rId17" action="ppaction://hlinksldjump"/>
            <a:extLst>
              <a:ext uri="{FF2B5EF4-FFF2-40B4-BE49-F238E27FC236}">
                <a16:creationId xmlns:a16="http://schemas.microsoft.com/office/drawing/2014/main" id="{D579307C-8ED5-D4E4-C775-D362C767D05B}"/>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5" name="textruta 504">
            <a:hlinkClick r:id="rId18" action="ppaction://hlinksldjump"/>
            <a:extLst>
              <a:ext uri="{FF2B5EF4-FFF2-40B4-BE49-F238E27FC236}">
                <a16:creationId xmlns:a16="http://schemas.microsoft.com/office/drawing/2014/main" id="{173D5787-CB98-C722-542F-05C5DA7A0A4C}"/>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6" name="textruta 505">
            <a:hlinkClick r:id="rId19" action="ppaction://hlinksldjump"/>
            <a:extLst>
              <a:ext uri="{FF2B5EF4-FFF2-40B4-BE49-F238E27FC236}">
                <a16:creationId xmlns:a16="http://schemas.microsoft.com/office/drawing/2014/main" id="{1AF5E3B5-DEA9-A009-7BB5-EC729F1B673C}"/>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510" name="Bild 508">
            <a:extLst>
              <a:ext uri="{FF2B5EF4-FFF2-40B4-BE49-F238E27FC236}">
                <a16:creationId xmlns:a16="http://schemas.microsoft.com/office/drawing/2014/main" id="{170B4E04-34BF-3EE0-2552-952B5F5936C4}"/>
              </a:ext>
            </a:extLst>
          </p:cNvPr>
          <p:cNvSpPr/>
          <p:nvPr/>
        </p:nvSpPr>
        <p:spPr>
          <a:xfrm>
            <a:off x="6761062" y="2968991"/>
            <a:ext cx="4111942" cy="2619625"/>
          </a:xfrm>
          <a:custGeom>
            <a:avLst/>
            <a:gdLst>
              <a:gd name="csX0" fmla="*/ 4079462 w 4111942"/>
              <a:gd name="csY0" fmla="*/ 308860 h 2619625"/>
              <a:gd name="csX1" fmla="*/ 582263 w 4111942"/>
              <a:gd name="csY1" fmla="*/ 308860 h 2619625"/>
              <a:gd name="csX2" fmla="*/ 552164 w 4111942"/>
              <a:gd name="csY2" fmla="*/ 287905 h 2619625"/>
              <a:gd name="csX3" fmla="*/ 445961 w 4111942"/>
              <a:gd name="csY3" fmla="*/ 20919 h 2619625"/>
              <a:gd name="csX4" fmla="*/ 385763 w 4111942"/>
              <a:gd name="csY4" fmla="*/ 20729 h 2619625"/>
              <a:gd name="csX5" fmla="*/ 277178 w 4111942"/>
              <a:gd name="csY5" fmla="*/ 288191 h 2619625"/>
              <a:gd name="csX6" fmla="*/ 247079 w 4111942"/>
              <a:gd name="csY6" fmla="*/ 308955 h 2619625"/>
              <a:gd name="csX7" fmla="*/ 32576 w 4111942"/>
              <a:gd name="csY7" fmla="*/ 308955 h 2619625"/>
              <a:gd name="csX8" fmla="*/ 0 w 4111942"/>
              <a:gd name="csY8" fmla="*/ 342960 h 2619625"/>
              <a:gd name="csX9" fmla="*/ 0 w 4111942"/>
              <a:gd name="csY9" fmla="*/ 2585621 h 2619625"/>
              <a:gd name="csX10" fmla="*/ 32576 w 4111942"/>
              <a:gd name="csY10" fmla="*/ 2619625 h 2619625"/>
              <a:gd name="csX11" fmla="*/ 4079367 w 4111942"/>
              <a:gd name="csY11" fmla="*/ 2619625 h 2619625"/>
              <a:gd name="csX12" fmla="*/ 4111943 w 4111942"/>
              <a:gd name="csY12" fmla="*/ 2585621 h 2619625"/>
              <a:gd name="csX13" fmla="*/ 4111943 w 4111942"/>
              <a:gd name="csY13" fmla="*/ 342864 h 2619625"/>
              <a:gd name="csX14" fmla="*/ 4079367 w 4111942"/>
              <a:gd name="csY14" fmla="*/ 308860 h 2619625"/>
              <a:gd name="csX15" fmla="*/ 4079367 w 4111942"/>
              <a:gd name="csY15" fmla="*/ 308860 h 26196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111942" h="2619625">
                <a:moveTo>
                  <a:pt x="4079462" y="308860"/>
                </a:moveTo>
                <a:lnTo>
                  <a:pt x="582263" y="308860"/>
                </a:lnTo>
                <a:cubicBezTo>
                  <a:pt x="569119" y="308860"/>
                  <a:pt x="557213" y="300669"/>
                  <a:pt x="552164" y="287905"/>
                </a:cubicBezTo>
                <a:lnTo>
                  <a:pt x="445961" y="20919"/>
                </a:lnTo>
                <a:cubicBezTo>
                  <a:pt x="434912" y="-6894"/>
                  <a:pt x="397097" y="-6989"/>
                  <a:pt x="385763" y="20729"/>
                </a:cubicBezTo>
                <a:lnTo>
                  <a:pt x="277178" y="288191"/>
                </a:lnTo>
                <a:cubicBezTo>
                  <a:pt x="272129" y="300764"/>
                  <a:pt x="260223" y="308955"/>
                  <a:pt x="247079" y="308955"/>
                </a:cubicBezTo>
                <a:lnTo>
                  <a:pt x="32576" y="308955"/>
                </a:lnTo>
                <a:cubicBezTo>
                  <a:pt x="14573" y="308955"/>
                  <a:pt x="0" y="324195"/>
                  <a:pt x="0" y="342960"/>
                </a:cubicBezTo>
                <a:lnTo>
                  <a:pt x="0" y="2585621"/>
                </a:lnTo>
                <a:cubicBezTo>
                  <a:pt x="0" y="2604385"/>
                  <a:pt x="14573" y="2619625"/>
                  <a:pt x="32576" y="2619625"/>
                </a:cubicBezTo>
                <a:lnTo>
                  <a:pt x="4079367" y="2619625"/>
                </a:lnTo>
                <a:cubicBezTo>
                  <a:pt x="4097370" y="2619625"/>
                  <a:pt x="4111943" y="2604385"/>
                  <a:pt x="4111943" y="2585621"/>
                </a:cubicBezTo>
                <a:lnTo>
                  <a:pt x="4111943" y="342864"/>
                </a:lnTo>
                <a:cubicBezTo>
                  <a:pt x="4111943" y="324100"/>
                  <a:pt x="4097370" y="308860"/>
                  <a:pt x="4079367" y="308860"/>
                </a:cubicBezTo>
                <a:lnTo>
                  <a:pt x="4079367" y="308860"/>
                </a:lnTo>
                <a:close/>
              </a:path>
            </a:pathLst>
          </a:custGeom>
          <a:solidFill>
            <a:srgbClr val="F5DCCF"/>
          </a:solidFill>
          <a:ln w="12700" cap="flat">
            <a:solidFill>
              <a:schemeClr val="accent3">
                <a:lumMod val="75000"/>
              </a:schemeClr>
            </a:solidFill>
            <a:prstDash val="solid"/>
            <a:miter/>
          </a:ln>
        </p:spPr>
        <p:txBody>
          <a:bodyPr lIns="216000" tIns="46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Rapportera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När bearbetningen är klar är det viktigt att Aktör B rapporterar till Aktör A på överenskommet sätt och tar hänsyn till krav på informationssäkerhet. Men det är också viktigt att Aktör B inte slentrianmässigt </a:t>
            </a:r>
            <a:r>
              <a:rPr kumimoji="0" lang="sv-SE" sz="1200" b="0" i="0" u="none" strike="noStrike" kern="1200" cap="none" spc="0" normalizeH="0" baseline="0" noProof="0" dirty="0" err="1">
                <a:ln>
                  <a:noFill/>
                </a:ln>
                <a:solidFill>
                  <a:srgbClr val="000000"/>
                </a:solidFill>
                <a:effectLst/>
                <a:uLnTx/>
                <a:uFillTx/>
                <a:latin typeface="Arial"/>
                <a:ea typeface="+mn-ea"/>
                <a:cs typeface="+mn-cs"/>
              </a:rPr>
              <a:t>sekretessmarkerar</a:t>
            </a:r>
            <a:r>
              <a:rPr kumimoji="0" lang="sv-SE" sz="1200" b="0" i="0" u="none" strike="noStrike" kern="1200" cap="none" spc="0" normalizeH="0" baseline="0" noProof="0" dirty="0">
                <a:ln>
                  <a:noFill/>
                </a:ln>
                <a:solidFill>
                  <a:srgbClr val="000000"/>
                </a:solidFill>
                <a:effectLst/>
                <a:uLnTx/>
                <a:uFillTx/>
                <a:latin typeface="Arial"/>
                <a:ea typeface="+mn-ea"/>
                <a:cs typeface="+mn-cs"/>
              </a:rPr>
              <a:t> hela rapporteringen utan enbart den uppgift eller information som är skyddsvärd. Då kan Aktör A se vilken information som denne behöver behandla mer eller mindre varsamt. Aktör B behöver även beakta samma som Aktör C vid rapportering. </a:t>
            </a:r>
          </a:p>
        </p:txBody>
      </p:sp>
    </p:spTree>
    <p:extLst>
      <p:ext uri="{BB962C8B-B14F-4D97-AF65-F5344CB8AC3E}">
        <p14:creationId xmlns:p14="http://schemas.microsoft.com/office/powerpoint/2010/main" val="365659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ektangel 506">
            <a:hlinkClick r:id="rId3" action="ppaction://hlinksldjump"/>
            <a:extLst>
              <a:ext uri="{FF2B5EF4-FFF2-40B4-BE49-F238E27FC236}">
                <a16:creationId xmlns:a16="http://schemas.microsoft.com/office/drawing/2014/main" id="{94B499AB-E478-853A-732E-ED50D9DB7263}"/>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68" name="textruta 467">
            <a:hlinkClick r:id="rId6" action="ppaction://hlinksldjump"/>
            <a:extLst>
              <a:ext uri="{FF2B5EF4-FFF2-40B4-BE49-F238E27FC236}">
                <a16:creationId xmlns:a16="http://schemas.microsoft.com/office/drawing/2014/main" id="{CBE4718C-E6AA-7F6F-CE78-C9C3E9346411}"/>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2" name="textruta 481">
            <a:hlinkClick r:id="rId7" action="ppaction://hlinksldjump"/>
            <a:extLst>
              <a:ext uri="{FF2B5EF4-FFF2-40B4-BE49-F238E27FC236}">
                <a16:creationId xmlns:a16="http://schemas.microsoft.com/office/drawing/2014/main" id="{BAEA1030-BA7C-5611-D3AF-2190EAD91595}"/>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7" name="textruta 486">
            <a:hlinkClick r:id="rId8" action="ppaction://hlinksldjump"/>
            <a:extLst>
              <a:ext uri="{FF2B5EF4-FFF2-40B4-BE49-F238E27FC236}">
                <a16:creationId xmlns:a16="http://schemas.microsoft.com/office/drawing/2014/main" id="{517F2CF0-6D87-06AB-577B-8A2DD5FFCA97}"/>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8" name="textruta 487">
            <a:hlinkClick r:id="rId9" action="ppaction://hlinksldjump"/>
            <a:extLst>
              <a:ext uri="{FF2B5EF4-FFF2-40B4-BE49-F238E27FC236}">
                <a16:creationId xmlns:a16="http://schemas.microsoft.com/office/drawing/2014/main" id="{01C2F1C3-FB57-0350-6ED6-2F26C42B046A}"/>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89" name="textruta 488">
            <a:hlinkClick r:id="rId10" action="ppaction://hlinksldjump"/>
            <a:extLst>
              <a:ext uri="{FF2B5EF4-FFF2-40B4-BE49-F238E27FC236}">
                <a16:creationId xmlns:a16="http://schemas.microsoft.com/office/drawing/2014/main" id="{E2C9DA21-DA96-703A-F3BF-B2D464F6436B}"/>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0" name="textruta 489">
            <a:hlinkClick r:id="rId11" action="ppaction://hlinksldjump"/>
            <a:extLst>
              <a:ext uri="{FF2B5EF4-FFF2-40B4-BE49-F238E27FC236}">
                <a16:creationId xmlns:a16="http://schemas.microsoft.com/office/drawing/2014/main" id="{4059C932-DF90-A9CF-85DD-B469F8BB24BE}"/>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1" name="textruta 490">
            <a:hlinkClick r:id="rId12" action="ppaction://hlinksldjump"/>
            <a:extLst>
              <a:ext uri="{FF2B5EF4-FFF2-40B4-BE49-F238E27FC236}">
                <a16:creationId xmlns:a16="http://schemas.microsoft.com/office/drawing/2014/main" id="{0433994D-1D22-2BE6-F528-10D439BE0BE7}"/>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93" name="textruta 492">
            <a:hlinkClick r:id="rId13" action="ppaction://hlinksldjump"/>
            <a:extLst>
              <a:ext uri="{FF2B5EF4-FFF2-40B4-BE49-F238E27FC236}">
                <a16:creationId xmlns:a16="http://schemas.microsoft.com/office/drawing/2014/main" id="{78BF22BF-470A-9A2C-4E3A-9A8FA5940EC5}"/>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1" name="textruta 500">
            <a:hlinkClick r:id="rId14" action="ppaction://hlinksldjump"/>
            <a:extLst>
              <a:ext uri="{FF2B5EF4-FFF2-40B4-BE49-F238E27FC236}">
                <a16:creationId xmlns:a16="http://schemas.microsoft.com/office/drawing/2014/main" id="{F7E6950C-053A-73F0-0786-F5F180FBE5D9}"/>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2" name="textruta 501">
            <a:hlinkClick r:id="rId15" action="ppaction://hlinksldjump"/>
            <a:extLst>
              <a:ext uri="{FF2B5EF4-FFF2-40B4-BE49-F238E27FC236}">
                <a16:creationId xmlns:a16="http://schemas.microsoft.com/office/drawing/2014/main" id="{4686DD6A-DFAE-AAE0-1E87-E9361731E15C}"/>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3" name="textruta 502">
            <a:hlinkClick r:id="rId16" action="ppaction://hlinksldjump"/>
            <a:extLst>
              <a:ext uri="{FF2B5EF4-FFF2-40B4-BE49-F238E27FC236}">
                <a16:creationId xmlns:a16="http://schemas.microsoft.com/office/drawing/2014/main" id="{A7B9BD82-C483-ED4E-C948-C6E87EFF9E95}"/>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4" name="textruta 503">
            <a:hlinkClick r:id="rId17" action="ppaction://hlinksldjump"/>
            <a:extLst>
              <a:ext uri="{FF2B5EF4-FFF2-40B4-BE49-F238E27FC236}">
                <a16:creationId xmlns:a16="http://schemas.microsoft.com/office/drawing/2014/main" id="{967C8AC7-D225-D979-0BCA-9B9C5C63EDBE}"/>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5" name="textruta 504">
            <a:hlinkClick r:id="rId18" action="ppaction://hlinksldjump"/>
            <a:extLst>
              <a:ext uri="{FF2B5EF4-FFF2-40B4-BE49-F238E27FC236}">
                <a16:creationId xmlns:a16="http://schemas.microsoft.com/office/drawing/2014/main" id="{E9194C2D-1580-9FE3-A694-75C6B3A3FC77}"/>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6" name="textruta 505">
            <a:hlinkClick r:id="rId19" action="ppaction://hlinksldjump"/>
            <a:extLst>
              <a:ext uri="{FF2B5EF4-FFF2-40B4-BE49-F238E27FC236}">
                <a16:creationId xmlns:a16="http://schemas.microsoft.com/office/drawing/2014/main" id="{F989739F-3C48-0FA0-8D1F-CFDF6EC76585}"/>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71" name="Bild 509">
            <a:extLst>
              <a:ext uri="{FF2B5EF4-FFF2-40B4-BE49-F238E27FC236}">
                <a16:creationId xmlns:a16="http://schemas.microsoft.com/office/drawing/2014/main" id="{A465EDB6-9684-C455-0BA0-F8D5DD137F74}"/>
              </a:ext>
            </a:extLst>
          </p:cNvPr>
          <p:cNvSpPr/>
          <p:nvPr/>
        </p:nvSpPr>
        <p:spPr>
          <a:xfrm>
            <a:off x="6051117" y="2556775"/>
            <a:ext cx="4111942" cy="2253674"/>
          </a:xfrm>
          <a:custGeom>
            <a:avLst/>
            <a:gdLst>
              <a:gd name="csX0" fmla="*/ 4079462 w 4111942"/>
              <a:gd name="csY0" fmla="*/ 308860 h 2253674"/>
              <a:gd name="csX1" fmla="*/ 582263 w 4111942"/>
              <a:gd name="csY1" fmla="*/ 308860 h 2253674"/>
              <a:gd name="csX2" fmla="*/ 552164 w 4111942"/>
              <a:gd name="csY2" fmla="*/ 287905 h 2253674"/>
              <a:gd name="csX3" fmla="*/ 445961 w 4111942"/>
              <a:gd name="csY3" fmla="*/ 20919 h 2253674"/>
              <a:gd name="csX4" fmla="*/ 385763 w 4111942"/>
              <a:gd name="csY4" fmla="*/ 20729 h 2253674"/>
              <a:gd name="csX5" fmla="*/ 277178 w 4111942"/>
              <a:gd name="csY5" fmla="*/ 288191 h 2253674"/>
              <a:gd name="csX6" fmla="*/ 247079 w 4111942"/>
              <a:gd name="csY6" fmla="*/ 308955 h 2253674"/>
              <a:gd name="csX7" fmla="*/ 32576 w 4111942"/>
              <a:gd name="csY7" fmla="*/ 308955 h 2253674"/>
              <a:gd name="csX8" fmla="*/ 0 w 4111942"/>
              <a:gd name="csY8" fmla="*/ 342960 h 2253674"/>
              <a:gd name="csX9" fmla="*/ 0 w 4111942"/>
              <a:gd name="csY9" fmla="*/ 2219670 h 2253674"/>
              <a:gd name="csX10" fmla="*/ 32576 w 4111942"/>
              <a:gd name="csY10" fmla="*/ 2253675 h 2253674"/>
              <a:gd name="csX11" fmla="*/ 4079367 w 4111942"/>
              <a:gd name="csY11" fmla="*/ 2253675 h 2253674"/>
              <a:gd name="csX12" fmla="*/ 4111943 w 4111942"/>
              <a:gd name="csY12" fmla="*/ 2219670 h 2253674"/>
              <a:gd name="csX13" fmla="*/ 4111943 w 4111942"/>
              <a:gd name="csY13" fmla="*/ 342864 h 2253674"/>
              <a:gd name="csX14" fmla="*/ 4079367 w 4111942"/>
              <a:gd name="csY14" fmla="*/ 308860 h 2253674"/>
              <a:gd name="csX15" fmla="*/ 4079367 w 4111942"/>
              <a:gd name="csY15" fmla="*/ 308860 h 22536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111942" h="2253674">
                <a:moveTo>
                  <a:pt x="4079462" y="308860"/>
                </a:moveTo>
                <a:lnTo>
                  <a:pt x="582263" y="308860"/>
                </a:lnTo>
                <a:cubicBezTo>
                  <a:pt x="569119" y="308860"/>
                  <a:pt x="557213" y="300669"/>
                  <a:pt x="552164" y="287905"/>
                </a:cubicBezTo>
                <a:lnTo>
                  <a:pt x="445961" y="20919"/>
                </a:lnTo>
                <a:cubicBezTo>
                  <a:pt x="434912" y="-6894"/>
                  <a:pt x="397097" y="-6989"/>
                  <a:pt x="385763" y="20729"/>
                </a:cubicBezTo>
                <a:lnTo>
                  <a:pt x="277178" y="288191"/>
                </a:lnTo>
                <a:cubicBezTo>
                  <a:pt x="272129" y="300764"/>
                  <a:pt x="260223" y="308955"/>
                  <a:pt x="247079" y="308955"/>
                </a:cubicBezTo>
                <a:lnTo>
                  <a:pt x="32576" y="308955"/>
                </a:lnTo>
                <a:cubicBezTo>
                  <a:pt x="14573" y="308955"/>
                  <a:pt x="0" y="324195"/>
                  <a:pt x="0" y="342960"/>
                </a:cubicBezTo>
                <a:lnTo>
                  <a:pt x="0" y="2219670"/>
                </a:lnTo>
                <a:cubicBezTo>
                  <a:pt x="0" y="2238435"/>
                  <a:pt x="14573" y="2253675"/>
                  <a:pt x="32576" y="2253675"/>
                </a:cubicBezTo>
                <a:lnTo>
                  <a:pt x="4079367" y="2253675"/>
                </a:lnTo>
                <a:cubicBezTo>
                  <a:pt x="4097370" y="2253675"/>
                  <a:pt x="4111943" y="2238435"/>
                  <a:pt x="4111943" y="2219670"/>
                </a:cubicBezTo>
                <a:lnTo>
                  <a:pt x="4111943" y="342864"/>
                </a:lnTo>
                <a:cubicBezTo>
                  <a:pt x="4111943" y="324100"/>
                  <a:pt x="4097370" y="308860"/>
                  <a:pt x="4079367" y="308860"/>
                </a:cubicBezTo>
                <a:lnTo>
                  <a:pt x="4079367" y="308860"/>
                </a:lnTo>
                <a:close/>
              </a:path>
            </a:pathLst>
          </a:custGeom>
          <a:solidFill>
            <a:srgbClr val="DBE0E7"/>
          </a:solidFill>
          <a:ln w="12700" cap="flat">
            <a:solidFill>
              <a:srgbClr val="70859F"/>
            </a:solidFill>
            <a:prstDash val="solid"/>
            <a:miter/>
          </a:ln>
        </p:spPr>
        <p:txBody>
          <a:bodyPr lIns="216000" tIns="468000" r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Ta emot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Vid mottagande av rapportering bör Aktör A återkoppla till Aktör B. Det kan innebära att tacka för underlaget, återkomma med synpunkter på underlaget och följa upp bristfällig rapportering, ställa uppföljande frågor om underlaget vid behov av kompletteringar samt informera om rapporteringen ska avslutas eller fortsätta och vilka tidsintervall som gäller ifall den ska fortsätta.</a:t>
            </a:r>
          </a:p>
        </p:txBody>
      </p:sp>
    </p:spTree>
    <p:extLst>
      <p:ext uri="{BB962C8B-B14F-4D97-AF65-F5344CB8AC3E}">
        <p14:creationId xmlns:p14="http://schemas.microsoft.com/office/powerpoint/2010/main" val="3117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ektangel 506">
            <a:hlinkClick r:id="rId3" action="ppaction://hlinksldjump"/>
            <a:extLst>
              <a:ext uri="{FF2B5EF4-FFF2-40B4-BE49-F238E27FC236}">
                <a16:creationId xmlns:a16="http://schemas.microsoft.com/office/drawing/2014/main" id="{2CF58075-8636-90F6-8627-995F06C49AAB}"/>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68" name="textruta 467">
            <a:hlinkClick r:id="rId6" action="ppaction://hlinksldjump"/>
            <a:extLst>
              <a:ext uri="{FF2B5EF4-FFF2-40B4-BE49-F238E27FC236}">
                <a16:creationId xmlns:a16="http://schemas.microsoft.com/office/drawing/2014/main" id="{BA8F1B87-FFFB-22B6-6A26-EBA995CE549E}"/>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2" name="textruta 481">
            <a:hlinkClick r:id="rId7" action="ppaction://hlinksldjump"/>
            <a:extLst>
              <a:ext uri="{FF2B5EF4-FFF2-40B4-BE49-F238E27FC236}">
                <a16:creationId xmlns:a16="http://schemas.microsoft.com/office/drawing/2014/main" id="{0DD815FA-E9DC-CB69-ABB7-46B372985C59}"/>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7" name="textruta 486">
            <a:hlinkClick r:id="rId8" action="ppaction://hlinksldjump"/>
            <a:extLst>
              <a:ext uri="{FF2B5EF4-FFF2-40B4-BE49-F238E27FC236}">
                <a16:creationId xmlns:a16="http://schemas.microsoft.com/office/drawing/2014/main" id="{024DC2C0-0043-9186-9510-988348A8443B}"/>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8" name="textruta 487">
            <a:hlinkClick r:id="rId9" action="ppaction://hlinksldjump"/>
            <a:extLst>
              <a:ext uri="{FF2B5EF4-FFF2-40B4-BE49-F238E27FC236}">
                <a16:creationId xmlns:a16="http://schemas.microsoft.com/office/drawing/2014/main" id="{DB197501-2700-7A59-F64C-1D8C7E66B4DB}"/>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89" name="textruta 488">
            <a:hlinkClick r:id="rId10" action="ppaction://hlinksldjump"/>
            <a:extLst>
              <a:ext uri="{FF2B5EF4-FFF2-40B4-BE49-F238E27FC236}">
                <a16:creationId xmlns:a16="http://schemas.microsoft.com/office/drawing/2014/main" id="{2CE80B6D-5300-FA08-B818-0B67C95E71C9}"/>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0" name="textruta 489">
            <a:hlinkClick r:id="rId11" action="ppaction://hlinksldjump"/>
            <a:extLst>
              <a:ext uri="{FF2B5EF4-FFF2-40B4-BE49-F238E27FC236}">
                <a16:creationId xmlns:a16="http://schemas.microsoft.com/office/drawing/2014/main" id="{6CBC923B-D6C3-AD71-927F-182E5FC31BB7}"/>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1" name="textruta 490">
            <a:hlinkClick r:id="rId12" action="ppaction://hlinksldjump"/>
            <a:extLst>
              <a:ext uri="{FF2B5EF4-FFF2-40B4-BE49-F238E27FC236}">
                <a16:creationId xmlns:a16="http://schemas.microsoft.com/office/drawing/2014/main" id="{B2492E84-2FF7-B4F5-2DFE-5ED21244365E}"/>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493" name="textruta 492">
            <a:hlinkClick r:id="rId13" action="ppaction://hlinksldjump"/>
            <a:extLst>
              <a:ext uri="{FF2B5EF4-FFF2-40B4-BE49-F238E27FC236}">
                <a16:creationId xmlns:a16="http://schemas.microsoft.com/office/drawing/2014/main" id="{13D937D9-19CA-F9BE-0FB2-A97F54E844EA}"/>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1" name="textruta 500">
            <a:hlinkClick r:id="rId14" action="ppaction://hlinksldjump"/>
            <a:extLst>
              <a:ext uri="{FF2B5EF4-FFF2-40B4-BE49-F238E27FC236}">
                <a16:creationId xmlns:a16="http://schemas.microsoft.com/office/drawing/2014/main" id="{1AC2CE75-3DCE-BBD0-514E-179EE2A414AC}"/>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2" name="textruta 501">
            <a:hlinkClick r:id="rId15" action="ppaction://hlinksldjump"/>
            <a:extLst>
              <a:ext uri="{FF2B5EF4-FFF2-40B4-BE49-F238E27FC236}">
                <a16:creationId xmlns:a16="http://schemas.microsoft.com/office/drawing/2014/main" id="{6AC439FF-7B68-97C3-A2E3-AAB165813960}"/>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3" name="textruta 502">
            <a:hlinkClick r:id="rId16" action="ppaction://hlinksldjump"/>
            <a:extLst>
              <a:ext uri="{FF2B5EF4-FFF2-40B4-BE49-F238E27FC236}">
                <a16:creationId xmlns:a16="http://schemas.microsoft.com/office/drawing/2014/main" id="{DDE50447-AAFF-2463-1A70-422F3A5CECA1}"/>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4" name="textruta 503">
            <a:hlinkClick r:id="rId17" action="ppaction://hlinksldjump"/>
            <a:extLst>
              <a:ext uri="{FF2B5EF4-FFF2-40B4-BE49-F238E27FC236}">
                <a16:creationId xmlns:a16="http://schemas.microsoft.com/office/drawing/2014/main" id="{EF70F4AE-869D-844C-3EC8-EA22D276DF75}"/>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5" name="textruta 504">
            <a:hlinkClick r:id="rId18" action="ppaction://hlinksldjump"/>
            <a:extLst>
              <a:ext uri="{FF2B5EF4-FFF2-40B4-BE49-F238E27FC236}">
                <a16:creationId xmlns:a16="http://schemas.microsoft.com/office/drawing/2014/main" id="{A832081A-0017-DFAA-44DA-1C88A37566D1}"/>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6" name="textruta 505">
            <a:hlinkClick r:id="rId19" action="ppaction://hlinksldjump"/>
            <a:extLst>
              <a:ext uri="{FF2B5EF4-FFF2-40B4-BE49-F238E27FC236}">
                <a16:creationId xmlns:a16="http://schemas.microsoft.com/office/drawing/2014/main" id="{0ED59D66-DCB1-8BA5-7C4E-494CBF286FD9}"/>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508" name="Bild 509">
            <a:extLst>
              <a:ext uri="{FF2B5EF4-FFF2-40B4-BE49-F238E27FC236}">
                <a16:creationId xmlns:a16="http://schemas.microsoft.com/office/drawing/2014/main" id="{71BD53EE-73A7-2F15-9841-065345FE4A6D}"/>
              </a:ext>
            </a:extLst>
          </p:cNvPr>
          <p:cNvSpPr/>
          <p:nvPr/>
        </p:nvSpPr>
        <p:spPr>
          <a:xfrm>
            <a:off x="6737382" y="2157513"/>
            <a:ext cx="4111942" cy="2253674"/>
          </a:xfrm>
          <a:custGeom>
            <a:avLst/>
            <a:gdLst>
              <a:gd name="csX0" fmla="*/ 4079462 w 4111942"/>
              <a:gd name="csY0" fmla="*/ 308860 h 2253674"/>
              <a:gd name="csX1" fmla="*/ 582263 w 4111942"/>
              <a:gd name="csY1" fmla="*/ 308860 h 2253674"/>
              <a:gd name="csX2" fmla="*/ 552164 w 4111942"/>
              <a:gd name="csY2" fmla="*/ 287905 h 2253674"/>
              <a:gd name="csX3" fmla="*/ 445961 w 4111942"/>
              <a:gd name="csY3" fmla="*/ 20919 h 2253674"/>
              <a:gd name="csX4" fmla="*/ 385763 w 4111942"/>
              <a:gd name="csY4" fmla="*/ 20729 h 2253674"/>
              <a:gd name="csX5" fmla="*/ 277178 w 4111942"/>
              <a:gd name="csY5" fmla="*/ 288191 h 2253674"/>
              <a:gd name="csX6" fmla="*/ 247079 w 4111942"/>
              <a:gd name="csY6" fmla="*/ 308955 h 2253674"/>
              <a:gd name="csX7" fmla="*/ 32576 w 4111942"/>
              <a:gd name="csY7" fmla="*/ 308955 h 2253674"/>
              <a:gd name="csX8" fmla="*/ 0 w 4111942"/>
              <a:gd name="csY8" fmla="*/ 342960 h 2253674"/>
              <a:gd name="csX9" fmla="*/ 0 w 4111942"/>
              <a:gd name="csY9" fmla="*/ 2219670 h 2253674"/>
              <a:gd name="csX10" fmla="*/ 32576 w 4111942"/>
              <a:gd name="csY10" fmla="*/ 2253675 h 2253674"/>
              <a:gd name="csX11" fmla="*/ 4079367 w 4111942"/>
              <a:gd name="csY11" fmla="*/ 2253675 h 2253674"/>
              <a:gd name="csX12" fmla="*/ 4111943 w 4111942"/>
              <a:gd name="csY12" fmla="*/ 2219670 h 2253674"/>
              <a:gd name="csX13" fmla="*/ 4111943 w 4111942"/>
              <a:gd name="csY13" fmla="*/ 342864 h 2253674"/>
              <a:gd name="csX14" fmla="*/ 4079367 w 4111942"/>
              <a:gd name="csY14" fmla="*/ 308860 h 2253674"/>
              <a:gd name="csX15" fmla="*/ 4079367 w 4111942"/>
              <a:gd name="csY15" fmla="*/ 308860 h 22536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111942" h="2253674">
                <a:moveTo>
                  <a:pt x="4079462" y="308860"/>
                </a:moveTo>
                <a:lnTo>
                  <a:pt x="582263" y="308860"/>
                </a:lnTo>
                <a:cubicBezTo>
                  <a:pt x="569119" y="308860"/>
                  <a:pt x="557213" y="300669"/>
                  <a:pt x="552164" y="287905"/>
                </a:cubicBezTo>
                <a:lnTo>
                  <a:pt x="445961" y="20919"/>
                </a:lnTo>
                <a:cubicBezTo>
                  <a:pt x="434912" y="-6894"/>
                  <a:pt x="397097" y="-6989"/>
                  <a:pt x="385763" y="20729"/>
                </a:cubicBezTo>
                <a:lnTo>
                  <a:pt x="277178" y="288191"/>
                </a:lnTo>
                <a:cubicBezTo>
                  <a:pt x="272129" y="300764"/>
                  <a:pt x="260223" y="308955"/>
                  <a:pt x="247079" y="308955"/>
                </a:cubicBezTo>
                <a:lnTo>
                  <a:pt x="32576" y="308955"/>
                </a:lnTo>
                <a:cubicBezTo>
                  <a:pt x="14573" y="308955"/>
                  <a:pt x="0" y="324195"/>
                  <a:pt x="0" y="342960"/>
                </a:cubicBezTo>
                <a:lnTo>
                  <a:pt x="0" y="2219670"/>
                </a:lnTo>
                <a:cubicBezTo>
                  <a:pt x="0" y="2238435"/>
                  <a:pt x="14573" y="2253675"/>
                  <a:pt x="32576" y="2253675"/>
                </a:cubicBezTo>
                <a:lnTo>
                  <a:pt x="4079367" y="2253675"/>
                </a:lnTo>
                <a:cubicBezTo>
                  <a:pt x="4097370" y="2253675"/>
                  <a:pt x="4111943" y="2238435"/>
                  <a:pt x="4111943" y="2219670"/>
                </a:cubicBezTo>
                <a:lnTo>
                  <a:pt x="4111943" y="342864"/>
                </a:lnTo>
                <a:cubicBezTo>
                  <a:pt x="4111943" y="324100"/>
                  <a:pt x="4097370" y="308860"/>
                  <a:pt x="4079367" y="308860"/>
                </a:cubicBezTo>
                <a:lnTo>
                  <a:pt x="4079367" y="308860"/>
                </a:lnTo>
                <a:close/>
              </a:path>
            </a:pathLst>
          </a:custGeom>
          <a:solidFill>
            <a:srgbClr val="DBE0E7"/>
          </a:solidFill>
          <a:ln w="12700" cap="flat">
            <a:solidFill>
              <a:srgbClr val="70859F"/>
            </a:solidFill>
            <a:prstDash val="solid"/>
            <a:miter/>
          </a:ln>
        </p:spPr>
        <p:txBody>
          <a:bodyPr lIns="216000" tIns="468000" rIns="180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Bearbeta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A behöver bearbeta underlaget som Aktör B rapporterat. Kanske behöver Aktör A också samla in information från andra källor. För att en ändamålsenlig produkt ska kunna rapporteras till nivån över behöver Aktör A organisera all information på ett strukturerat sätt vilket kan innebära att underlagen till slut sammanställs till en samlad lägesbild. </a:t>
            </a:r>
          </a:p>
        </p:txBody>
      </p:sp>
    </p:spTree>
    <p:extLst>
      <p:ext uri="{BB962C8B-B14F-4D97-AF65-F5344CB8AC3E}">
        <p14:creationId xmlns:p14="http://schemas.microsoft.com/office/powerpoint/2010/main" val="29202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Rektangel 507">
            <a:hlinkClick r:id="rId3" action="ppaction://hlinksldjump"/>
            <a:extLst>
              <a:ext uri="{FF2B5EF4-FFF2-40B4-BE49-F238E27FC236}">
                <a16:creationId xmlns:a16="http://schemas.microsoft.com/office/drawing/2014/main" id="{D2F96BC3-1B14-D9C7-0234-652FAE4BDE24}"/>
              </a:ext>
              <a:ext uri="{C183D7F6-B498-43B3-948B-1728B52AA6E4}">
                <adec:decorative xmlns:adec="http://schemas.microsoft.com/office/drawing/2017/decorative" val="1"/>
              </a:ext>
            </a:extLst>
          </p:cNvPr>
          <p:cNvSpPr/>
          <p:nvPr/>
        </p:nvSpPr>
        <p:spPr>
          <a:xfrm>
            <a:off x="0" y="-2638"/>
            <a:ext cx="12192000" cy="6860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9" name="Rektangel 498">
            <a:extLst>
              <a:ext uri="{FF2B5EF4-FFF2-40B4-BE49-F238E27FC236}">
                <a16:creationId xmlns:a16="http://schemas.microsoft.com/office/drawing/2014/main" id="{8FBE8D06-17ED-CDCE-FC5F-DC3B443E16A7}"/>
              </a:ext>
              <a:ext uri="{C183D7F6-B498-43B3-948B-1728B52AA6E4}">
                <adec:decorative xmlns:adec="http://schemas.microsoft.com/office/drawing/2017/decorative" val="1"/>
              </a:ext>
            </a:extLst>
          </p:cNvPr>
          <p:cNvSpPr/>
          <p:nvPr/>
        </p:nvSpPr>
        <p:spPr>
          <a:xfrm>
            <a:off x="9434513" y="4669462"/>
            <a:ext cx="2200154" cy="1104608"/>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Frihandsfigur 42">
            <a:extLst>
              <a:ext uri="{FF2B5EF4-FFF2-40B4-BE49-F238E27FC236}">
                <a16:creationId xmlns:a16="http://schemas.microsoft.com/office/drawing/2014/main" id="{9C565747-4ED9-D249-7841-9778164CF361}"/>
              </a:ext>
              <a:ext uri="{C183D7F6-B498-43B3-948B-1728B52AA6E4}">
                <adec:decorative xmlns:adec="http://schemas.microsoft.com/office/drawing/2017/decorative" val="1"/>
              </a:ext>
            </a:extLst>
          </p:cNvPr>
          <p:cNvSpPr/>
          <p:nvPr/>
        </p:nvSpPr>
        <p:spPr>
          <a:xfrm flipH="1">
            <a:off x="7453059" y="133556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42">
            <a:extLst>
              <a:ext uri="{FF2B5EF4-FFF2-40B4-BE49-F238E27FC236}">
                <a16:creationId xmlns:a16="http://schemas.microsoft.com/office/drawing/2014/main" id="{AAF0D870-41C6-564C-A8D9-D6536166B39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9" name="Frihandsfigur 42">
            <a:extLst>
              <a:ext uri="{FF2B5EF4-FFF2-40B4-BE49-F238E27FC236}">
                <a16:creationId xmlns:a16="http://schemas.microsoft.com/office/drawing/2014/main" id="{C56D538D-7042-FB3E-11B1-C207D29C699E}"/>
              </a:ext>
              <a:ext uri="{C183D7F6-B498-43B3-948B-1728B52AA6E4}">
                <adec:decorative xmlns:adec="http://schemas.microsoft.com/office/drawing/2017/decorative" val="1"/>
              </a:ext>
            </a:extLst>
          </p:cNvPr>
          <p:cNvSpPr/>
          <p:nvPr/>
        </p:nvSpPr>
        <p:spPr>
          <a:xfrm>
            <a:off x="3875566" y="462738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2" name="Frihandsfigur 22">
            <a:extLst>
              <a:ext uri="{FF2B5EF4-FFF2-40B4-BE49-F238E27FC236}">
                <a16:creationId xmlns:a16="http://schemas.microsoft.com/office/drawing/2014/main" id="{06AA8038-0C91-594F-AE9F-0C2F1DC6D35D}"/>
              </a:ext>
              <a:ext uri="{C183D7F6-B498-43B3-948B-1728B52AA6E4}">
                <adec:decorative xmlns:adec="http://schemas.microsoft.com/office/drawing/2017/decorative" val="1"/>
              </a:ext>
            </a:extLst>
          </p:cNvPr>
          <p:cNvSpPr/>
          <p:nvPr/>
        </p:nvSpPr>
        <p:spPr>
          <a:xfrm>
            <a:off x="4561038" y="4618788"/>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2" name="textruta 471">
            <a:extLst>
              <a:ext uri="{FF2B5EF4-FFF2-40B4-BE49-F238E27FC236}">
                <a16:creationId xmlns:a16="http://schemas.microsoft.com/office/drawing/2014/main" id="{9D4F50B0-163A-C674-F923-B5A86FCE3B38}"/>
              </a:ext>
              <a:ext uri="{C183D7F6-B498-43B3-948B-1728B52AA6E4}">
                <adec:decorative xmlns:adec="http://schemas.microsoft.com/office/drawing/2017/decorative" val="1"/>
              </a:ext>
            </a:extLst>
          </p:cNvPr>
          <p:cNvSpPr txBox="1"/>
          <p:nvPr/>
        </p:nvSpPr>
        <p:spPr>
          <a:xfrm>
            <a:off x="3912666" y="348190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5" name="textruta 474">
            <a:extLst>
              <a:ext uri="{FF2B5EF4-FFF2-40B4-BE49-F238E27FC236}">
                <a16:creationId xmlns:a16="http://schemas.microsoft.com/office/drawing/2014/main" id="{C6BB9132-33D4-0598-9A8B-50A95BC95E79}"/>
              </a:ext>
              <a:ext uri="{C183D7F6-B498-43B3-948B-1728B52AA6E4}">
                <adec:decorative xmlns:adec="http://schemas.microsoft.com/office/drawing/2017/decorative" val="1"/>
              </a:ext>
            </a:extLst>
          </p:cNvPr>
          <p:cNvSpPr txBox="1"/>
          <p:nvPr/>
        </p:nvSpPr>
        <p:spPr>
          <a:xfrm>
            <a:off x="4622201" y="389907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3" name="Frihandsfigur 42">
            <a:extLst>
              <a:ext uri="{FF2B5EF4-FFF2-40B4-BE49-F238E27FC236}">
                <a16:creationId xmlns:a16="http://schemas.microsoft.com/office/drawing/2014/main" id="{F8DB3B5B-4DB3-3798-656A-5883C7E0FBC4}"/>
              </a:ext>
              <a:ext uri="{C183D7F6-B498-43B3-948B-1728B52AA6E4}">
                <adec:decorative xmlns:adec="http://schemas.microsoft.com/office/drawing/2017/decorative" val="1"/>
              </a:ext>
            </a:extLst>
          </p:cNvPr>
          <p:cNvSpPr/>
          <p:nvPr/>
        </p:nvSpPr>
        <p:spPr>
          <a:xfrm>
            <a:off x="5296379" y="462262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64" name="Frihandsfigur 42">
            <a:extLst>
              <a:ext uri="{FF2B5EF4-FFF2-40B4-BE49-F238E27FC236}">
                <a16:creationId xmlns:a16="http://schemas.microsoft.com/office/drawing/2014/main" id="{71C287D5-0875-4375-C349-2179554D818E}"/>
              </a:ext>
              <a:ext uri="{C183D7F6-B498-43B3-948B-1728B52AA6E4}">
                <adec:decorative xmlns:adec="http://schemas.microsoft.com/office/drawing/2017/decorative" val="1"/>
              </a:ext>
            </a:extLst>
          </p:cNvPr>
          <p:cNvSpPr/>
          <p:nvPr/>
        </p:nvSpPr>
        <p:spPr>
          <a:xfrm>
            <a:off x="5989324" y="4205904"/>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0" name="Frihandsfigur 42">
            <a:extLst>
              <a:ext uri="{FF2B5EF4-FFF2-40B4-BE49-F238E27FC236}">
                <a16:creationId xmlns:a16="http://schemas.microsoft.com/office/drawing/2014/main" id="{E12A9F04-3799-C031-AA9C-CB3CA206AAD0}"/>
              </a:ext>
              <a:ext uri="{C183D7F6-B498-43B3-948B-1728B52AA6E4}">
                <adec:decorative xmlns:adec="http://schemas.microsoft.com/office/drawing/2017/decorative" val="1"/>
              </a:ext>
            </a:extLst>
          </p:cNvPr>
          <p:cNvSpPr/>
          <p:nvPr/>
        </p:nvSpPr>
        <p:spPr>
          <a:xfrm flipH="1">
            <a:off x="6015370" y="378353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4" name="textruta 473">
            <a:extLst>
              <a:ext uri="{FF2B5EF4-FFF2-40B4-BE49-F238E27FC236}">
                <a16:creationId xmlns:a16="http://schemas.microsoft.com/office/drawing/2014/main" id="{1B1F1A43-D979-598A-79FD-3CD9B12598BB}"/>
              </a:ext>
              <a:ext uri="{C183D7F6-B498-43B3-948B-1728B52AA6E4}">
                <adec:decorative xmlns:adec="http://schemas.microsoft.com/office/drawing/2017/decorative" val="1"/>
              </a:ext>
            </a:extLst>
          </p:cNvPr>
          <p:cNvSpPr txBox="1"/>
          <p:nvPr/>
        </p:nvSpPr>
        <p:spPr>
          <a:xfrm>
            <a:off x="4623866" y="30723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3" name="textruta 472">
            <a:extLst>
              <a:ext uri="{FF2B5EF4-FFF2-40B4-BE49-F238E27FC236}">
                <a16:creationId xmlns:a16="http://schemas.microsoft.com/office/drawing/2014/main" id="{A85D74FB-F939-DB8A-0095-EE484992215C}"/>
              </a:ext>
              <a:ext uri="{C183D7F6-B498-43B3-948B-1728B52AA6E4}">
                <adec:decorative xmlns:adec="http://schemas.microsoft.com/office/drawing/2017/decorative" val="1"/>
              </a:ext>
            </a:extLst>
          </p:cNvPr>
          <p:cNvSpPr txBox="1"/>
          <p:nvPr/>
        </p:nvSpPr>
        <p:spPr>
          <a:xfrm>
            <a:off x="5328404" y="266759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76" name="textruta 475">
            <a:extLst>
              <a:ext uri="{FF2B5EF4-FFF2-40B4-BE49-F238E27FC236}">
                <a16:creationId xmlns:a16="http://schemas.microsoft.com/office/drawing/2014/main" id="{5DCC731F-6634-2EF2-60DA-D2F3F924BEBE}"/>
              </a:ext>
              <a:ext uri="{C183D7F6-B498-43B3-948B-1728B52AA6E4}">
                <adec:decorative xmlns:adec="http://schemas.microsoft.com/office/drawing/2017/decorative" val="1"/>
              </a:ext>
            </a:extLst>
          </p:cNvPr>
          <p:cNvSpPr txBox="1"/>
          <p:nvPr/>
        </p:nvSpPr>
        <p:spPr>
          <a:xfrm>
            <a:off x="6737480" y="348456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83" name="Frihandsfigur 42">
            <a:extLst>
              <a:ext uri="{FF2B5EF4-FFF2-40B4-BE49-F238E27FC236}">
                <a16:creationId xmlns:a16="http://schemas.microsoft.com/office/drawing/2014/main" id="{AB2F21E0-3945-9EA6-5E01-1059C1C66D21}"/>
              </a:ext>
              <a:ext uri="{C183D7F6-B498-43B3-948B-1728B52AA6E4}">
                <adec:decorative xmlns:adec="http://schemas.microsoft.com/office/drawing/2017/decorative" val="1"/>
              </a:ext>
            </a:extLst>
          </p:cNvPr>
          <p:cNvSpPr/>
          <p:nvPr/>
        </p:nvSpPr>
        <p:spPr>
          <a:xfrm>
            <a:off x="6014839" y="339933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5" name="Frihandsfigur 42">
            <a:extLst>
              <a:ext uri="{FF2B5EF4-FFF2-40B4-BE49-F238E27FC236}">
                <a16:creationId xmlns:a16="http://schemas.microsoft.com/office/drawing/2014/main" id="{3173B617-25C5-CF6E-68EE-020047F069B3}"/>
              </a:ext>
              <a:ext uri="{C183D7F6-B498-43B3-948B-1728B52AA6E4}">
                <adec:decorative xmlns:adec="http://schemas.microsoft.com/office/drawing/2017/decorative" val="1"/>
              </a:ext>
            </a:extLst>
          </p:cNvPr>
          <p:cNvSpPr/>
          <p:nvPr/>
        </p:nvSpPr>
        <p:spPr>
          <a:xfrm>
            <a:off x="6712704" y="298341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86" name="textruta 485">
            <a:extLst>
              <a:ext uri="{FF2B5EF4-FFF2-40B4-BE49-F238E27FC236}">
                <a16:creationId xmlns:a16="http://schemas.microsoft.com/office/drawing/2014/main" id="{E57B7852-FAC0-8509-93C0-8CF102275A21}"/>
              </a:ext>
              <a:ext uri="{C183D7F6-B498-43B3-948B-1728B52AA6E4}">
                <adec:decorative xmlns:adec="http://schemas.microsoft.com/office/drawing/2017/decorative" val="1"/>
              </a:ext>
            </a:extLst>
          </p:cNvPr>
          <p:cNvSpPr txBox="1"/>
          <p:nvPr/>
        </p:nvSpPr>
        <p:spPr>
          <a:xfrm>
            <a:off x="7458798" y="307609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1" name="Frihandsfigur 42">
            <a:extLst>
              <a:ext uri="{FF2B5EF4-FFF2-40B4-BE49-F238E27FC236}">
                <a16:creationId xmlns:a16="http://schemas.microsoft.com/office/drawing/2014/main" id="{E51817F1-1A4F-64B9-5633-21E64E6AFC46}"/>
              </a:ext>
              <a:ext uri="{C183D7F6-B498-43B3-948B-1728B52AA6E4}">
                <adec:decorative xmlns:adec="http://schemas.microsoft.com/office/drawing/2017/decorative" val="1"/>
              </a:ext>
            </a:extLst>
          </p:cNvPr>
          <p:cNvSpPr/>
          <p:nvPr/>
        </p:nvSpPr>
        <p:spPr>
          <a:xfrm flipH="1">
            <a:off x="6697423" y="256933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ihandsfigur 42">
            <a:extLst>
              <a:ext uri="{FF2B5EF4-FFF2-40B4-BE49-F238E27FC236}">
                <a16:creationId xmlns:a16="http://schemas.microsoft.com/office/drawing/2014/main" id="{B51AECF4-B025-A7BC-A49D-64DBB97B8118}"/>
              </a:ext>
              <a:ext uri="{C183D7F6-B498-43B3-948B-1728B52AA6E4}">
                <adec:decorative xmlns:adec="http://schemas.microsoft.com/office/drawing/2017/decorative" val="1"/>
              </a:ext>
            </a:extLst>
          </p:cNvPr>
          <p:cNvSpPr/>
          <p:nvPr/>
        </p:nvSpPr>
        <p:spPr>
          <a:xfrm>
            <a:off x="6713849" y="216212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ruta 82">
            <a:extLst>
              <a:ext uri="{FF2B5EF4-FFF2-40B4-BE49-F238E27FC236}">
                <a16:creationId xmlns:a16="http://schemas.microsoft.com/office/drawing/2014/main" id="{1E0AFD32-DDEB-9606-B9E7-0E5052E5BC29}"/>
              </a:ext>
              <a:ext uri="{C183D7F6-B498-43B3-948B-1728B52AA6E4}">
                <adec:decorative xmlns:adec="http://schemas.microsoft.com/office/drawing/2017/decorative" val="1"/>
              </a:ext>
            </a:extLst>
          </p:cNvPr>
          <p:cNvSpPr txBox="1"/>
          <p:nvPr/>
        </p:nvSpPr>
        <p:spPr>
          <a:xfrm>
            <a:off x="7468323" y="226173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85" name="textruta 84">
            <a:extLst>
              <a:ext uri="{FF2B5EF4-FFF2-40B4-BE49-F238E27FC236}">
                <a16:creationId xmlns:a16="http://schemas.microsoft.com/office/drawing/2014/main" id="{05A563BB-097B-39B9-FB58-64C0A710FD97}"/>
              </a:ext>
              <a:ext uri="{C183D7F6-B498-43B3-948B-1728B52AA6E4}">
                <adec:decorative xmlns:adec="http://schemas.microsoft.com/office/drawing/2017/decorative" val="1"/>
              </a:ext>
            </a:extLst>
          </p:cNvPr>
          <p:cNvSpPr txBox="1"/>
          <p:nvPr/>
        </p:nvSpPr>
        <p:spPr>
          <a:xfrm>
            <a:off x="8176824" y="267217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92" name="Frihandsfigur 42">
            <a:extLst>
              <a:ext uri="{FF2B5EF4-FFF2-40B4-BE49-F238E27FC236}">
                <a16:creationId xmlns:a16="http://schemas.microsoft.com/office/drawing/2014/main" id="{9B2F1FA7-2918-4458-5CE7-4D942AB1EF60}"/>
              </a:ext>
              <a:ext uri="{C183D7F6-B498-43B3-948B-1728B52AA6E4}">
                <adec:decorative xmlns:adec="http://schemas.microsoft.com/office/drawing/2017/decorative" val="1"/>
              </a:ext>
            </a:extLst>
          </p:cNvPr>
          <p:cNvSpPr/>
          <p:nvPr/>
        </p:nvSpPr>
        <p:spPr>
          <a:xfrm>
            <a:off x="7414066" y="1746725"/>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ihandsfigur 22">
            <a:extLst>
              <a:ext uri="{FF2B5EF4-FFF2-40B4-BE49-F238E27FC236}">
                <a16:creationId xmlns:a16="http://schemas.microsoft.com/office/drawing/2014/main" id="{1B0DB2FA-C058-26DD-0423-B74F0A253CE7}"/>
              </a:ext>
              <a:ext uri="{C183D7F6-B498-43B3-948B-1728B52AA6E4}">
                <adec:decorative xmlns:adec="http://schemas.microsoft.com/office/drawing/2017/decorative" val="1"/>
              </a:ext>
            </a:extLst>
          </p:cNvPr>
          <p:cNvSpPr/>
          <p:nvPr/>
        </p:nvSpPr>
        <p:spPr>
          <a:xfrm>
            <a:off x="8134517" y="1732921"/>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467" name="Bild 9">
            <a:extLst>
              <a:ext uri="{FF2B5EF4-FFF2-40B4-BE49-F238E27FC236}">
                <a16:creationId xmlns:a16="http://schemas.microsoft.com/office/drawing/2014/main" id="{6C500A82-A5DB-EA74-DB03-5E63A6326F74}"/>
              </a:ext>
              <a:ext uri="{C183D7F6-B498-43B3-948B-1728B52AA6E4}">
                <adec:decorative xmlns:adec="http://schemas.microsoft.com/office/drawing/2017/decorative" val="1"/>
              </a:ext>
            </a:extLst>
          </p:cNvPr>
          <p:cNvGrpSpPr>
            <a:grpSpLocks noChangeAspect="1"/>
          </p:cNvGrpSpPr>
          <p:nvPr/>
        </p:nvGrpSpPr>
        <p:grpSpPr>
          <a:xfrm>
            <a:off x="10935969" y="2591196"/>
            <a:ext cx="251182" cy="251182"/>
            <a:chOff x="14158154" y="3849690"/>
            <a:chExt cx="143827" cy="143827"/>
          </a:xfrm>
        </p:grpSpPr>
        <p:sp>
          <p:nvSpPr>
            <p:cNvPr id="469" name="Frihandsfigur 20">
              <a:extLst>
                <a:ext uri="{FF2B5EF4-FFF2-40B4-BE49-F238E27FC236}">
                  <a16:creationId xmlns:a16="http://schemas.microsoft.com/office/drawing/2014/main" id="{900680AF-A3DA-D442-BA0B-056DD5A6C47D}"/>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7" name="Frihandsfigur 21">
              <a:extLst>
                <a:ext uri="{FF2B5EF4-FFF2-40B4-BE49-F238E27FC236}">
                  <a16:creationId xmlns:a16="http://schemas.microsoft.com/office/drawing/2014/main" id="{53BA9CC5-6B99-7904-C580-6BB417E73806}"/>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79" name="textruta 478">
            <a:extLst>
              <a:ext uri="{FF2B5EF4-FFF2-40B4-BE49-F238E27FC236}">
                <a16:creationId xmlns:a16="http://schemas.microsoft.com/office/drawing/2014/main" id="{E4F88EBC-DDFE-DB3A-3459-A773F0F27723}"/>
              </a:ext>
              <a:ext uri="{C183D7F6-B498-43B3-948B-1728B52AA6E4}">
                <adec:decorative xmlns:adec="http://schemas.microsoft.com/office/drawing/2017/decorative" val="1"/>
              </a:ext>
            </a:extLst>
          </p:cNvPr>
          <p:cNvSpPr txBox="1"/>
          <p:nvPr/>
        </p:nvSpPr>
        <p:spPr>
          <a:xfrm>
            <a:off x="8162168" y="186383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80" name="textruta 479">
            <a:extLst>
              <a:ext uri="{FF2B5EF4-FFF2-40B4-BE49-F238E27FC236}">
                <a16:creationId xmlns:a16="http://schemas.microsoft.com/office/drawing/2014/main" id="{AABD9CFC-BBCD-9D76-2C95-ABD9A9DD74EA}"/>
              </a:ext>
              <a:ext uri="{C183D7F6-B498-43B3-948B-1728B52AA6E4}">
                <adec:decorative xmlns:adec="http://schemas.microsoft.com/office/drawing/2017/decorative" val="1"/>
              </a:ext>
            </a:extLst>
          </p:cNvPr>
          <p:cNvSpPr txBox="1"/>
          <p:nvPr/>
        </p:nvSpPr>
        <p:spPr>
          <a:xfrm>
            <a:off x="8884093" y="226400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49" name="Frihandsfigur 42">
            <a:extLst>
              <a:ext uri="{FF2B5EF4-FFF2-40B4-BE49-F238E27FC236}">
                <a16:creationId xmlns:a16="http://schemas.microsoft.com/office/drawing/2014/main" id="{EE06113E-F4D9-205F-F3D4-FC51667156AC}"/>
              </a:ext>
              <a:ext uri="{C183D7F6-B498-43B3-948B-1728B52AA6E4}">
                <adec:decorative xmlns:adec="http://schemas.microsoft.com/office/drawing/2017/decorative" val="1"/>
              </a:ext>
            </a:extLst>
          </p:cNvPr>
          <p:cNvSpPr/>
          <p:nvPr/>
        </p:nvSpPr>
        <p:spPr>
          <a:xfrm>
            <a:off x="8848802" y="175660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2">
            <a:extLst>
              <a:ext uri="{FF2B5EF4-FFF2-40B4-BE49-F238E27FC236}">
                <a16:creationId xmlns:a16="http://schemas.microsoft.com/office/drawing/2014/main" id="{85D5B8CD-42DC-59B4-8229-FAAF1E32CF24}"/>
              </a:ext>
              <a:ext uri="{C183D7F6-B498-43B3-948B-1728B52AA6E4}">
                <adec:decorative xmlns:adec="http://schemas.microsoft.com/office/drawing/2017/decorative" val="1"/>
              </a:ext>
            </a:extLst>
          </p:cNvPr>
          <p:cNvSpPr/>
          <p:nvPr/>
        </p:nvSpPr>
        <p:spPr>
          <a:xfrm>
            <a:off x="9528601" y="174649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78" name="textruta 477">
            <a:extLst>
              <a:ext uri="{FF2B5EF4-FFF2-40B4-BE49-F238E27FC236}">
                <a16:creationId xmlns:a16="http://schemas.microsoft.com/office/drawing/2014/main" id="{D4A1B998-A9EE-3973-B569-7D3272E67558}"/>
              </a:ext>
              <a:ext uri="{C183D7F6-B498-43B3-948B-1728B52AA6E4}">
                <adec:decorative xmlns:adec="http://schemas.microsoft.com/office/drawing/2017/decorative" val="1"/>
              </a:ext>
            </a:extLst>
          </p:cNvPr>
          <p:cNvSpPr txBox="1"/>
          <p:nvPr/>
        </p:nvSpPr>
        <p:spPr>
          <a:xfrm>
            <a:off x="8877743" y="14488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Återkoppla</a:t>
            </a:r>
          </a:p>
        </p:txBody>
      </p:sp>
      <p:sp>
        <p:nvSpPr>
          <p:cNvPr id="481" name="textruta 480">
            <a:extLst>
              <a:ext uri="{FF2B5EF4-FFF2-40B4-BE49-F238E27FC236}">
                <a16:creationId xmlns:a16="http://schemas.microsoft.com/office/drawing/2014/main" id="{D559D746-3B6C-8B33-F997-D8F0E92C90E3}"/>
              </a:ext>
              <a:ext uri="{C183D7F6-B498-43B3-948B-1728B52AA6E4}">
                <adec:decorative xmlns:adec="http://schemas.microsoft.com/office/drawing/2017/decorative" val="1"/>
              </a:ext>
            </a:extLst>
          </p:cNvPr>
          <p:cNvSpPr txBox="1"/>
          <p:nvPr/>
        </p:nvSpPr>
        <p:spPr>
          <a:xfrm>
            <a:off x="9590918" y="185748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grpSp>
        <p:nvGrpSpPr>
          <p:cNvPr id="500" name="Grupp 499">
            <a:extLst>
              <a:ext uri="{FF2B5EF4-FFF2-40B4-BE49-F238E27FC236}">
                <a16:creationId xmlns:a16="http://schemas.microsoft.com/office/drawing/2014/main" id="{E4BC2166-8948-E9A7-0ADD-35BF2E554F31}"/>
              </a:ext>
              <a:ext uri="{C183D7F6-B498-43B3-948B-1728B52AA6E4}">
                <adec:decorative xmlns:adec="http://schemas.microsoft.com/office/drawing/2017/decorative" val="1"/>
              </a:ext>
            </a:extLst>
          </p:cNvPr>
          <p:cNvGrpSpPr/>
          <p:nvPr/>
        </p:nvGrpSpPr>
        <p:grpSpPr>
          <a:xfrm>
            <a:off x="9634083" y="4849355"/>
            <a:ext cx="922079" cy="369332"/>
            <a:chOff x="8968052" y="4557492"/>
            <a:chExt cx="922079" cy="369332"/>
          </a:xfrm>
        </p:grpSpPr>
        <p:pic>
          <p:nvPicPr>
            <p:cNvPr id="494" name="Bild 493">
              <a:extLst>
                <a:ext uri="{FF2B5EF4-FFF2-40B4-BE49-F238E27FC236}">
                  <a16:creationId xmlns:a16="http://schemas.microsoft.com/office/drawing/2014/main" id="{5D19BFFE-2585-42EC-A9BB-FDF81C7D1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052" y="4557492"/>
              <a:ext cx="191606" cy="278527"/>
            </a:xfrm>
            <a:prstGeom prst="rect">
              <a:avLst/>
            </a:prstGeom>
          </p:spPr>
        </p:pic>
        <p:sp>
          <p:nvSpPr>
            <p:cNvPr id="496" name="textruta 495">
              <a:extLst>
                <a:ext uri="{FF2B5EF4-FFF2-40B4-BE49-F238E27FC236}">
                  <a16:creationId xmlns:a16="http://schemas.microsoft.com/office/drawing/2014/main" id="{01C56218-E804-9E99-36EA-01554DC6C94E}"/>
                </a:ext>
              </a:extLst>
            </p:cNvPr>
            <p:cNvSpPr txBox="1"/>
            <p:nvPr/>
          </p:nvSpPr>
          <p:spPr>
            <a:xfrm>
              <a:off x="9151009" y="455749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mj-lt"/>
                  <a:ea typeface="+mn-ea"/>
                  <a:cs typeface="+mn-cs"/>
                  <a:sym typeface="Century Gothic"/>
                  <a:rtl val="0"/>
                </a:rPr>
                <a:t>Tips!</a:t>
              </a:r>
            </a:p>
          </p:txBody>
        </p:sp>
      </p:grpSp>
      <p:sp>
        <p:nvSpPr>
          <p:cNvPr id="492" name="textruta 491">
            <a:extLst>
              <a:ext uri="{FF2B5EF4-FFF2-40B4-BE49-F238E27FC236}">
                <a16:creationId xmlns:a16="http://schemas.microsoft.com/office/drawing/2014/main" id="{2278C810-DF38-5BB0-49B3-9CBB54C97EF0}"/>
              </a:ext>
              <a:ext uri="{C183D7F6-B498-43B3-948B-1728B52AA6E4}">
                <adec:decorative xmlns:adec="http://schemas.microsoft.com/office/drawing/2017/decorative" val="1"/>
              </a:ext>
            </a:extLst>
          </p:cNvPr>
          <p:cNvSpPr txBox="1"/>
          <p:nvPr/>
        </p:nvSpPr>
        <p:spPr>
          <a:xfrm>
            <a:off x="9551808" y="5173544"/>
            <a:ext cx="20669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2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2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sp>
        <p:nvSpPr>
          <p:cNvPr id="482" name="textruta 481">
            <a:hlinkClick r:id="rId6" action="ppaction://hlinksldjump"/>
            <a:extLst>
              <a:ext uri="{FF2B5EF4-FFF2-40B4-BE49-F238E27FC236}">
                <a16:creationId xmlns:a16="http://schemas.microsoft.com/office/drawing/2014/main" id="{FD54B4A8-A2C3-5D28-CA0D-2392828B8AEF}"/>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87" name="textruta 486">
            <a:hlinkClick r:id="rId7" action="ppaction://hlinksldjump"/>
            <a:extLst>
              <a:ext uri="{FF2B5EF4-FFF2-40B4-BE49-F238E27FC236}">
                <a16:creationId xmlns:a16="http://schemas.microsoft.com/office/drawing/2014/main" id="{3747AA1A-D48A-3917-C4C3-8A84D1823952}"/>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88" name="textruta 487">
            <a:hlinkClick r:id="rId8" action="ppaction://hlinksldjump"/>
            <a:extLst>
              <a:ext uri="{FF2B5EF4-FFF2-40B4-BE49-F238E27FC236}">
                <a16:creationId xmlns:a16="http://schemas.microsoft.com/office/drawing/2014/main" id="{E5324299-2FC7-A65D-DB97-3C1F93D01F0F}"/>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mj-lt"/>
                <a:ea typeface="+mn-ea"/>
                <a:cs typeface="+mn-cs"/>
              </a:rPr>
              <a:t>Invänta</a:t>
            </a:r>
          </a:p>
        </p:txBody>
      </p:sp>
      <p:sp>
        <p:nvSpPr>
          <p:cNvPr id="489" name="textruta 488">
            <a:hlinkClick r:id="rId9" action="ppaction://hlinksldjump"/>
            <a:extLst>
              <a:ext uri="{FF2B5EF4-FFF2-40B4-BE49-F238E27FC236}">
                <a16:creationId xmlns:a16="http://schemas.microsoft.com/office/drawing/2014/main" id="{C24E47E0-3399-1BA2-9B63-197C3F6CF757}"/>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0" name="textruta 489">
            <a:hlinkClick r:id="rId10" action="ppaction://hlinksldjump"/>
            <a:extLst>
              <a:ext uri="{FF2B5EF4-FFF2-40B4-BE49-F238E27FC236}">
                <a16:creationId xmlns:a16="http://schemas.microsoft.com/office/drawing/2014/main" id="{31D74E92-817D-1F9B-DCFA-299251058074}"/>
              </a:ext>
              <a:ext uri="{C183D7F6-B498-43B3-948B-1728B52AA6E4}">
                <adec:decorative xmlns:adec="http://schemas.microsoft.com/office/drawing/2017/decorative" val="1"/>
              </a:ext>
            </a:extLst>
          </p:cNvPr>
          <p:cNvSpPr txBox="1"/>
          <p:nvPr/>
        </p:nvSpPr>
        <p:spPr>
          <a:xfrm>
            <a:off x="3919016"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Efterfråga</a:t>
            </a:r>
          </a:p>
        </p:txBody>
      </p:sp>
      <p:sp>
        <p:nvSpPr>
          <p:cNvPr id="491" name="textruta 490">
            <a:hlinkClick r:id="rId11" action="ppaction://hlinksldjump"/>
            <a:extLst>
              <a:ext uri="{FF2B5EF4-FFF2-40B4-BE49-F238E27FC236}">
                <a16:creationId xmlns:a16="http://schemas.microsoft.com/office/drawing/2014/main" id="{C1DDEA20-5522-18F7-A717-C97D72F8E606}"/>
              </a:ext>
              <a:ext uri="{C183D7F6-B498-43B3-948B-1728B52AA6E4}">
                <adec:decorative xmlns:adec="http://schemas.microsoft.com/office/drawing/2017/decorative" val="1"/>
              </a:ext>
            </a:extLst>
          </p:cNvPr>
          <p:cNvSpPr txBox="1"/>
          <p:nvPr/>
        </p:nvSpPr>
        <p:spPr>
          <a:xfrm>
            <a:off x="4622201"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493" name="textruta 492">
            <a:hlinkClick r:id="rId12" action="ppaction://hlinksldjump"/>
            <a:extLst>
              <a:ext uri="{FF2B5EF4-FFF2-40B4-BE49-F238E27FC236}">
                <a16:creationId xmlns:a16="http://schemas.microsoft.com/office/drawing/2014/main" id="{F667CD58-7676-DA61-63D3-44309964575E}"/>
              </a:ext>
              <a:ext uri="{C183D7F6-B498-43B3-948B-1728B52AA6E4}">
                <adec:decorative xmlns:adec="http://schemas.microsoft.com/office/drawing/2017/decorative" val="1"/>
              </a:ext>
            </a:extLst>
          </p:cNvPr>
          <p:cNvSpPr txBox="1"/>
          <p:nvPr/>
        </p:nvSpPr>
        <p:spPr>
          <a:xfrm>
            <a:off x="5328199"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1" name="textruta 500">
            <a:hlinkClick r:id="rId13" action="ppaction://hlinksldjump"/>
            <a:extLst>
              <a:ext uri="{FF2B5EF4-FFF2-40B4-BE49-F238E27FC236}">
                <a16:creationId xmlns:a16="http://schemas.microsoft.com/office/drawing/2014/main" id="{8384D590-5399-21D8-FB95-0D8DFF6E93B5}"/>
              </a:ext>
              <a:ext uri="{C183D7F6-B498-43B3-948B-1728B52AA6E4}">
                <adec:decorative xmlns:adec="http://schemas.microsoft.com/office/drawing/2017/decorative" val="1"/>
              </a:ext>
            </a:extLst>
          </p:cNvPr>
          <p:cNvSpPr txBox="1"/>
          <p:nvPr/>
        </p:nvSpPr>
        <p:spPr>
          <a:xfrm>
            <a:off x="6057965" y="39068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2" name="textruta 501">
            <a:hlinkClick r:id="rId14" action="ppaction://hlinksldjump"/>
            <a:extLst>
              <a:ext uri="{FF2B5EF4-FFF2-40B4-BE49-F238E27FC236}">
                <a16:creationId xmlns:a16="http://schemas.microsoft.com/office/drawing/2014/main" id="{3A3EA186-7874-9439-F7FE-85C0752A28C3}"/>
              </a:ext>
              <a:ext uri="{C183D7F6-B498-43B3-948B-1728B52AA6E4}">
                <adec:decorative xmlns:adec="http://schemas.microsoft.com/office/drawing/2017/decorative" val="1"/>
              </a:ext>
            </a:extLst>
          </p:cNvPr>
          <p:cNvSpPr txBox="1"/>
          <p:nvPr/>
        </p:nvSpPr>
        <p:spPr>
          <a:xfrm>
            <a:off x="5321532" y="349775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3" name="textruta 502">
            <a:hlinkClick r:id="rId15" action="ppaction://hlinksldjump"/>
            <a:extLst>
              <a:ext uri="{FF2B5EF4-FFF2-40B4-BE49-F238E27FC236}">
                <a16:creationId xmlns:a16="http://schemas.microsoft.com/office/drawing/2014/main" id="{59D5F227-0A1F-8AE9-FF11-3CE99A5988ED}"/>
              </a:ext>
              <a:ext uri="{C183D7F6-B498-43B3-948B-1728B52AA6E4}">
                <adec:decorative xmlns:adec="http://schemas.microsoft.com/office/drawing/2017/decorative" val="1"/>
              </a:ext>
            </a:extLst>
          </p:cNvPr>
          <p:cNvSpPr txBox="1"/>
          <p:nvPr/>
        </p:nvSpPr>
        <p:spPr>
          <a:xfrm>
            <a:off x="6044507" y="30873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4" name="textruta 503">
            <a:hlinkClick r:id="rId16" action="ppaction://hlinksldjump"/>
            <a:extLst>
              <a:ext uri="{FF2B5EF4-FFF2-40B4-BE49-F238E27FC236}">
                <a16:creationId xmlns:a16="http://schemas.microsoft.com/office/drawing/2014/main" id="{9E0F14C6-3E41-9D5C-EB90-E9678FC69D9E}"/>
              </a:ext>
              <a:ext uri="{C183D7F6-B498-43B3-948B-1728B52AA6E4}">
                <adec:decorative xmlns:adec="http://schemas.microsoft.com/office/drawing/2017/decorative" val="1"/>
              </a:ext>
            </a:extLst>
          </p:cNvPr>
          <p:cNvSpPr txBox="1"/>
          <p:nvPr/>
        </p:nvSpPr>
        <p:spPr>
          <a:xfrm>
            <a:off x="6761062" y="268032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p:txBody>
      </p:sp>
      <p:sp>
        <p:nvSpPr>
          <p:cNvPr id="505" name="textruta 504">
            <a:hlinkClick r:id="rId17" action="ppaction://hlinksldjump"/>
            <a:extLst>
              <a:ext uri="{FF2B5EF4-FFF2-40B4-BE49-F238E27FC236}">
                <a16:creationId xmlns:a16="http://schemas.microsoft.com/office/drawing/2014/main" id="{36E3F8A9-B1A1-9141-BBA8-A1D12C7C89D7}"/>
              </a:ext>
              <a:ext uri="{C183D7F6-B498-43B3-948B-1728B52AA6E4}">
                <adec:decorative xmlns:adec="http://schemas.microsoft.com/office/drawing/2017/decorative" val="1"/>
              </a:ext>
            </a:extLst>
          </p:cNvPr>
          <p:cNvSpPr txBox="1"/>
          <p:nvPr/>
        </p:nvSpPr>
        <p:spPr>
          <a:xfrm>
            <a:off x="6031277" y="226823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Ta emot</a:t>
            </a:r>
          </a:p>
        </p:txBody>
      </p:sp>
      <p:sp>
        <p:nvSpPr>
          <p:cNvPr id="506" name="textruta 505">
            <a:hlinkClick r:id="rId18" action="ppaction://hlinksldjump"/>
            <a:extLst>
              <a:ext uri="{FF2B5EF4-FFF2-40B4-BE49-F238E27FC236}">
                <a16:creationId xmlns:a16="http://schemas.microsoft.com/office/drawing/2014/main" id="{56FB2B8F-4C0F-C069-D95A-DC65D0079C62}"/>
              </a:ext>
              <a:ext uri="{C183D7F6-B498-43B3-948B-1728B52AA6E4}">
                <adec:decorative xmlns:adec="http://schemas.microsoft.com/office/drawing/2017/decorative" val="1"/>
              </a:ext>
            </a:extLst>
          </p:cNvPr>
          <p:cNvSpPr txBox="1"/>
          <p:nvPr/>
        </p:nvSpPr>
        <p:spPr>
          <a:xfrm>
            <a:off x="6751537" y="18426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Bearbeta</a:t>
            </a:r>
          </a:p>
        </p:txBody>
      </p:sp>
      <p:sp>
        <p:nvSpPr>
          <p:cNvPr id="507" name="textruta 506">
            <a:hlinkClick r:id="rId19" action="ppaction://hlinksldjump"/>
            <a:extLst>
              <a:ext uri="{FF2B5EF4-FFF2-40B4-BE49-F238E27FC236}">
                <a16:creationId xmlns:a16="http://schemas.microsoft.com/office/drawing/2014/main" id="{A1D5490D-4F8E-0F3D-FF38-02B549EC75CD}"/>
              </a:ext>
              <a:ext uri="{C183D7F6-B498-43B3-948B-1728B52AA6E4}">
                <adec:decorative xmlns:adec="http://schemas.microsoft.com/office/drawing/2017/decorative" val="1"/>
              </a:ext>
            </a:extLst>
          </p:cNvPr>
          <p:cNvSpPr txBox="1"/>
          <p:nvPr/>
        </p:nvSpPr>
        <p:spPr>
          <a:xfrm>
            <a:off x="7458798" y="1333985"/>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mj-lt"/>
                <a:ea typeface="+mn-ea"/>
                <a:cs typeface="+mn-cs"/>
              </a:rPr>
              <a:t>Återkoppla</a:t>
            </a:r>
          </a:p>
        </p:txBody>
      </p:sp>
      <p:sp>
        <p:nvSpPr>
          <p:cNvPr id="510" name="Bild 508">
            <a:extLst>
              <a:ext uri="{FF2B5EF4-FFF2-40B4-BE49-F238E27FC236}">
                <a16:creationId xmlns:a16="http://schemas.microsoft.com/office/drawing/2014/main" id="{5D986440-00A8-93CD-36E9-D121DB32B9AA}"/>
              </a:ext>
            </a:extLst>
          </p:cNvPr>
          <p:cNvSpPr/>
          <p:nvPr/>
        </p:nvSpPr>
        <p:spPr>
          <a:xfrm>
            <a:off x="7455206" y="1725316"/>
            <a:ext cx="4111942" cy="2619625"/>
          </a:xfrm>
          <a:custGeom>
            <a:avLst/>
            <a:gdLst>
              <a:gd name="csX0" fmla="*/ 4079462 w 4111942"/>
              <a:gd name="csY0" fmla="*/ 308860 h 2619625"/>
              <a:gd name="csX1" fmla="*/ 582263 w 4111942"/>
              <a:gd name="csY1" fmla="*/ 308860 h 2619625"/>
              <a:gd name="csX2" fmla="*/ 552164 w 4111942"/>
              <a:gd name="csY2" fmla="*/ 287905 h 2619625"/>
              <a:gd name="csX3" fmla="*/ 445961 w 4111942"/>
              <a:gd name="csY3" fmla="*/ 20919 h 2619625"/>
              <a:gd name="csX4" fmla="*/ 385763 w 4111942"/>
              <a:gd name="csY4" fmla="*/ 20729 h 2619625"/>
              <a:gd name="csX5" fmla="*/ 277178 w 4111942"/>
              <a:gd name="csY5" fmla="*/ 288191 h 2619625"/>
              <a:gd name="csX6" fmla="*/ 247079 w 4111942"/>
              <a:gd name="csY6" fmla="*/ 308955 h 2619625"/>
              <a:gd name="csX7" fmla="*/ 32576 w 4111942"/>
              <a:gd name="csY7" fmla="*/ 308955 h 2619625"/>
              <a:gd name="csX8" fmla="*/ 0 w 4111942"/>
              <a:gd name="csY8" fmla="*/ 342960 h 2619625"/>
              <a:gd name="csX9" fmla="*/ 0 w 4111942"/>
              <a:gd name="csY9" fmla="*/ 2585621 h 2619625"/>
              <a:gd name="csX10" fmla="*/ 32576 w 4111942"/>
              <a:gd name="csY10" fmla="*/ 2619625 h 2619625"/>
              <a:gd name="csX11" fmla="*/ 4079367 w 4111942"/>
              <a:gd name="csY11" fmla="*/ 2619625 h 2619625"/>
              <a:gd name="csX12" fmla="*/ 4111943 w 4111942"/>
              <a:gd name="csY12" fmla="*/ 2585621 h 2619625"/>
              <a:gd name="csX13" fmla="*/ 4111943 w 4111942"/>
              <a:gd name="csY13" fmla="*/ 342864 h 2619625"/>
              <a:gd name="csX14" fmla="*/ 4079367 w 4111942"/>
              <a:gd name="csY14" fmla="*/ 308860 h 2619625"/>
              <a:gd name="csX15" fmla="*/ 4079367 w 4111942"/>
              <a:gd name="csY15" fmla="*/ 308860 h 26196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111942" h="2619625">
                <a:moveTo>
                  <a:pt x="4079462" y="308860"/>
                </a:moveTo>
                <a:lnTo>
                  <a:pt x="582263" y="308860"/>
                </a:lnTo>
                <a:cubicBezTo>
                  <a:pt x="569119" y="308860"/>
                  <a:pt x="557213" y="300669"/>
                  <a:pt x="552164" y="287905"/>
                </a:cubicBezTo>
                <a:lnTo>
                  <a:pt x="445961" y="20919"/>
                </a:lnTo>
                <a:cubicBezTo>
                  <a:pt x="434912" y="-6894"/>
                  <a:pt x="397097" y="-6989"/>
                  <a:pt x="385763" y="20729"/>
                </a:cubicBezTo>
                <a:lnTo>
                  <a:pt x="277178" y="288191"/>
                </a:lnTo>
                <a:cubicBezTo>
                  <a:pt x="272129" y="300764"/>
                  <a:pt x="260223" y="308955"/>
                  <a:pt x="247079" y="308955"/>
                </a:cubicBezTo>
                <a:lnTo>
                  <a:pt x="32576" y="308955"/>
                </a:lnTo>
                <a:cubicBezTo>
                  <a:pt x="14573" y="308955"/>
                  <a:pt x="0" y="324195"/>
                  <a:pt x="0" y="342960"/>
                </a:cubicBezTo>
                <a:lnTo>
                  <a:pt x="0" y="2585621"/>
                </a:lnTo>
                <a:cubicBezTo>
                  <a:pt x="0" y="2604385"/>
                  <a:pt x="14573" y="2619625"/>
                  <a:pt x="32576" y="2619625"/>
                </a:cubicBezTo>
                <a:lnTo>
                  <a:pt x="4079367" y="2619625"/>
                </a:lnTo>
                <a:cubicBezTo>
                  <a:pt x="4097370" y="2619625"/>
                  <a:pt x="4111943" y="2604385"/>
                  <a:pt x="4111943" y="2585621"/>
                </a:cubicBezTo>
                <a:lnTo>
                  <a:pt x="4111943" y="342864"/>
                </a:lnTo>
                <a:cubicBezTo>
                  <a:pt x="4111943" y="324100"/>
                  <a:pt x="4097370" y="308860"/>
                  <a:pt x="4079367" y="308860"/>
                </a:cubicBezTo>
                <a:lnTo>
                  <a:pt x="4079367" y="308860"/>
                </a:lnTo>
                <a:close/>
              </a:path>
            </a:pathLst>
          </a:custGeom>
          <a:solidFill>
            <a:srgbClr val="DBE0E7"/>
          </a:solidFill>
          <a:ln w="12700" cap="flat">
            <a:solidFill>
              <a:srgbClr val="70859F"/>
            </a:solidFill>
            <a:prstDash val="solid"/>
            <a:miter/>
          </a:ln>
        </p:spPr>
        <p:txBody>
          <a:bodyPr lIns="216000" tIns="468000" rIns="396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Rapportera, återkoppla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När t.ex. en samlad lägesbild är framtagen rapporterar Aktör A den till nivån över på överenskommet sätt. Återkoppling till Aktör B är också viktigt och kan innebära att Aktör A delger den samlade lägesbilden. Återkoppling kan också innebära att Aktör A informerar om inriktning och prioriterade åtgärder eller tackar för rapporterat underlag. Oavsett behöver Aktör A informera om att rapporteringen nu kan avslutas. </a:t>
            </a:r>
          </a:p>
        </p:txBody>
      </p:sp>
    </p:spTree>
    <p:extLst>
      <p:ext uri="{BB962C8B-B14F-4D97-AF65-F5344CB8AC3E}">
        <p14:creationId xmlns:p14="http://schemas.microsoft.com/office/powerpoint/2010/main" val="364648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7A79D3-5C7E-E005-98F4-323F92A9DE30}"/>
              </a:ext>
            </a:extLst>
          </p:cNvPr>
          <p:cNvSpPr>
            <a:spLocks noGrp="1"/>
          </p:cNvSpPr>
          <p:nvPr>
            <p:ph type="title"/>
          </p:nvPr>
        </p:nvSpPr>
        <p:spPr>
          <a:xfrm>
            <a:off x="1416050" y="2155825"/>
            <a:ext cx="4483305" cy="1273175"/>
          </a:xfrm>
        </p:spPr>
        <p:txBody>
          <a:bodyPr/>
          <a:lstStyle/>
          <a:p>
            <a:r>
              <a:rPr lang="sv-SE" dirty="0"/>
              <a:t>Vill du veta mer?</a:t>
            </a:r>
            <a:endParaRPr lang="en-SE" dirty="0"/>
          </a:p>
        </p:txBody>
      </p:sp>
      <p:sp>
        <p:nvSpPr>
          <p:cNvPr id="4" name="Rektangel 64">
            <a:extLst>
              <a:ext uri="{FF2B5EF4-FFF2-40B4-BE49-F238E27FC236}">
                <a16:creationId xmlns:a16="http://schemas.microsoft.com/office/drawing/2014/main" id="{B54E91ED-3A59-7F2F-1528-8D4FDF5CAE0C}"/>
              </a:ext>
              <a:ext uri="{C183D7F6-B498-43B3-948B-1728B52AA6E4}">
                <adec:decorative xmlns:adec="http://schemas.microsoft.com/office/drawing/2017/decorative" val="1"/>
              </a:ext>
            </a:extLst>
          </p:cNvPr>
          <p:cNvSpPr>
            <a:spLocks noChangeAspect="1"/>
          </p:cNvSpPr>
          <p:nvPr/>
        </p:nvSpPr>
        <p:spPr>
          <a:xfrm rot="118634">
            <a:off x="7079154" y="1556650"/>
            <a:ext cx="3460037" cy="3544225"/>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Rektangel 4">
            <a:extLst>
              <a:ext uri="{FF2B5EF4-FFF2-40B4-BE49-F238E27FC236}">
                <a16:creationId xmlns:a16="http://schemas.microsoft.com/office/drawing/2014/main" id="{1221A084-1E14-7ED6-5957-44F776AC1B00}"/>
              </a:ext>
            </a:extLst>
          </p:cNvPr>
          <p:cNvSpPr>
            <a:spLocks noChangeAspect="1"/>
          </p:cNvSpPr>
          <p:nvPr/>
        </p:nvSpPr>
        <p:spPr>
          <a:xfrm rot="144251">
            <a:off x="6835327" y="1439707"/>
            <a:ext cx="3460030" cy="354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ctr">
              <a:spcAft>
                <a:spcPts val="600"/>
              </a:spcAft>
            </a:pPr>
            <a:r>
              <a:rPr lang="sv-SE" dirty="0">
                <a:latin typeface="+mj-lt"/>
              </a:rPr>
              <a:t>Läs mer på </a:t>
            </a:r>
          </a:p>
          <a:p>
            <a:pPr algn="ctr">
              <a:spcAft>
                <a:spcPts val="1200"/>
              </a:spcAft>
            </a:pPr>
            <a:r>
              <a:rPr lang="sv-SE" b="1" dirty="0">
                <a:solidFill>
                  <a:schemeClr val="bg1"/>
                </a:solidFill>
                <a:latin typeface="+mj-lt"/>
                <a:hlinkClick r:id="rId2" action="ppaction://hlinkfile"/>
              </a:rPr>
              <a:t>mcf.se/</a:t>
            </a:r>
            <a:r>
              <a:rPr lang="sv-SE" b="1" dirty="0" err="1">
                <a:solidFill>
                  <a:schemeClr val="bg1"/>
                </a:solidFill>
                <a:latin typeface="+mj-lt"/>
                <a:hlinkClick r:id="rId2" action="ppaction://hlinkfile"/>
              </a:rPr>
              <a:t>ledningsamverkan</a:t>
            </a:r>
            <a:endParaRPr lang="sv-SE" b="1" dirty="0">
              <a:solidFill>
                <a:schemeClr val="bg1"/>
              </a:solidFill>
              <a:latin typeface="+mj-lt"/>
            </a:endParaRPr>
          </a:p>
          <a:p>
            <a:pPr algn="ctr">
              <a:lnSpc>
                <a:spcPts val="2500"/>
              </a:lnSpc>
            </a:pPr>
            <a:r>
              <a:rPr lang="sv-SE" dirty="0">
                <a:latin typeface="+mj-lt"/>
              </a:rPr>
              <a:t>under nivån arbetssätt </a:t>
            </a:r>
            <a:br>
              <a:rPr lang="sv-SE" dirty="0">
                <a:latin typeface="+mj-lt"/>
              </a:rPr>
            </a:br>
            <a:r>
              <a:rPr lang="sv-SE" dirty="0">
                <a:latin typeface="+mj-lt"/>
              </a:rPr>
              <a:t>i ”</a:t>
            </a:r>
            <a:r>
              <a:rPr lang="sv-SE" i="1" dirty="0">
                <a:latin typeface="+mj-lt"/>
              </a:rPr>
              <a:t>Gemensamma grunder </a:t>
            </a:r>
            <a:br>
              <a:rPr lang="sv-SE" i="1" dirty="0">
                <a:latin typeface="+mj-lt"/>
              </a:rPr>
            </a:br>
            <a:r>
              <a:rPr lang="sv-SE" i="1" dirty="0">
                <a:latin typeface="+mj-lt"/>
              </a:rPr>
              <a:t>– Ramverk för ledning </a:t>
            </a:r>
            <a:br>
              <a:rPr lang="sv-SE" i="1" dirty="0">
                <a:latin typeface="+mj-lt"/>
              </a:rPr>
            </a:br>
            <a:r>
              <a:rPr lang="sv-SE" i="1" dirty="0">
                <a:latin typeface="+mj-lt"/>
              </a:rPr>
              <a:t>och samverkan</a:t>
            </a:r>
            <a:r>
              <a:rPr lang="sv-SE" dirty="0">
                <a:latin typeface="+mj-lt"/>
              </a:rPr>
              <a:t>”</a:t>
            </a:r>
          </a:p>
        </p:txBody>
      </p:sp>
    </p:spTree>
    <p:extLst>
      <p:ext uri="{BB962C8B-B14F-4D97-AF65-F5344CB8AC3E}">
        <p14:creationId xmlns:p14="http://schemas.microsoft.com/office/powerpoint/2010/main" val="392746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 name="Bildobjekt 448">
            <a:extLst>
              <a:ext uri="{FF2B5EF4-FFF2-40B4-BE49-F238E27FC236}">
                <a16:creationId xmlns:a16="http://schemas.microsoft.com/office/drawing/2014/main" id="{CDA02126-4CDD-39E6-7DD9-70EE694EC6C8}"/>
              </a:ext>
              <a:ext uri="{C183D7F6-B498-43B3-948B-1728B52AA6E4}">
                <adec:decorative xmlns:adec="http://schemas.microsoft.com/office/drawing/2017/decorative" val="1"/>
              </a:ext>
            </a:extLst>
          </p:cNvPr>
          <p:cNvPicPr>
            <a:picLocks noChangeAspect="1"/>
          </p:cNvPicPr>
          <p:nvPr/>
        </p:nvPicPr>
        <p:blipFill>
          <a:blip r:embed="rId3"/>
          <a:srcRect l="-18274" t="27400" r="39596" b="22182"/>
          <a:stretch>
            <a:fillRect/>
          </a:stretch>
        </p:blipFill>
        <p:spPr>
          <a:xfrm>
            <a:off x="-269823" y="2983044"/>
            <a:ext cx="1161738" cy="1450492"/>
          </a:xfrm>
          <a:prstGeom prst="parallelogram">
            <a:avLst/>
          </a:prstGeom>
        </p:spPr>
      </p:pic>
      <p:sp>
        <p:nvSpPr>
          <p:cNvPr id="2" name="Rubrik 1">
            <a:extLst>
              <a:ext uri="{FF2B5EF4-FFF2-40B4-BE49-F238E27FC236}">
                <a16:creationId xmlns:a16="http://schemas.microsoft.com/office/drawing/2014/main" id="{61CCC45E-623B-EBAB-E615-010B66FA74AA}"/>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940336" y="3307234"/>
            <a:ext cx="9375713" cy="2825496"/>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899935" y="4681075"/>
            <a:ext cx="357790" cy="230832"/>
          </a:xfrm>
          <a:prstGeom prst="rect">
            <a:avLst/>
          </a:prstGeom>
          <a:noFill/>
        </p:spPr>
        <p:txBody>
          <a:bodyPr wrap="none" rtlCol="0">
            <a:spAutoFit/>
          </a:bodyPr>
          <a:lstStyle/>
          <a:p>
            <a:pPr algn="l"/>
            <a:r>
              <a:rPr lang="en-SE" sz="900" b="1" spc="0" baseline="0" dirty="0" err="1">
                <a:ln/>
                <a:solidFill>
                  <a:srgbClr val="1D1D1B"/>
                </a:solidFill>
                <a:latin typeface="+mj-lt"/>
                <a:sym typeface="HelveticaNeueLTPro-Bd"/>
                <a:rtl val="0"/>
              </a:rPr>
              <a:t>Tid</a:t>
            </a:r>
            <a:endParaRPr lang="en-SE" sz="9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3157652" y="5101858"/>
            <a:ext cx="601447" cy="230832"/>
          </a:xfrm>
          <a:prstGeom prst="rect">
            <a:avLst/>
          </a:prstGeom>
          <a:noFill/>
        </p:spPr>
        <p:txBody>
          <a:bodyPr wrap="none" rtlCol="0">
            <a:spAutoFit/>
          </a:bodyPr>
          <a:lstStyle/>
          <a:p>
            <a:pPr algn="l"/>
            <a:r>
              <a:rPr lang="en-SE" sz="900" b="1" spc="0" baseline="0" dirty="0" err="1">
                <a:ln/>
                <a:solidFill>
                  <a:srgbClr val="1D1D1B"/>
                </a:solidFill>
                <a:latin typeface="+mj-lt"/>
                <a:sym typeface="HelveticaNeueLTPro-Bd"/>
                <a:rtl val="0"/>
              </a:rPr>
              <a:t>Aktör</a:t>
            </a:r>
            <a:r>
              <a:rPr lang="en-SE" sz="9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2597256" y="4771783"/>
            <a:ext cx="601447" cy="230832"/>
          </a:xfrm>
          <a:prstGeom prst="rect">
            <a:avLst/>
          </a:prstGeom>
          <a:noFill/>
        </p:spPr>
        <p:txBody>
          <a:bodyPr wrap="none" rtlCol="0">
            <a:spAutoFit/>
          </a:bodyPr>
          <a:lstStyle/>
          <a:p>
            <a:pPr algn="l"/>
            <a:r>
              <a:rPr lang="en-SE" sz="9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2063098" y="4483541"/>
            <a:ext cx="601447" cy="230832"/>
          </a:xfrm>
          <a:prstGeom prst="rect">
            <a:avLst/>
          </a:prstGeom>
          <a:noFill/>
        </p:spPr>
        <p:txBody>
          <a:bodyPr wrap="none" rtlCol="0">
            <a:spAutoFit/>
          </a:bodyPr>
          <a:lstStyle/>
          <a:p>
            <a:pPr algn="l"/>
            <a:r>
              <a:rPr lang="en-SE" sz="900" b="1" spc="0" baseline="0" dirty="0" err="1">
                <a:ln/>
                <a:solidFill>
                  <a:srgbClr val="1D1D1B"/>
                </a:solidFill>
                <a:latin typeface="+mj-lt"/>
                <a:sym typeface="HelveticaNeueLTPro-Bd"/>
                <a:rtl val="0"/>
              </a:rPr>
              <a:t>Aktör</a:t>
            </a:r>
            <a:r>
              <a:rPr lang="en-SE" sz="9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1521988" y="1551974"/>
            <a:ext cx="5130328" cy="2998948"/>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158" name="Bild 7">
            <a:extLst>
              <a:ext uri="{FF2B5EF4-FFF2-40B4-BE49-F238E27FC236}">
                <a16:creationId xmlns:a16="http://schemas.microsoft.com/office/drawing/2014/main" id="{386497F2-1622-2BF8-9E62-01F24A278CB0}"/>
              </a:ext>
              <a:ext uri="{C183D7F6-B498-43B3-948B-1728B52AA6E4}">
                <adec:decorative xmlns:adec="http://schemas.microsoft.com/office/drawing/2017/decorative" val="1"/>
              </a:ext>
            </a:extLst>
          </p:cNvPr>
          <p:cNvGrpSpPr/>
          <p:nvPr/>
        </p:nvGrpSpPr>
        <p:grpSpPr>
          <a:xfrm>
            <a:off x="511097" y="1546776"/>
            <a:ext cx="5130328" cy="2998948"/>
            <a:chOff x="511097" y="1546776"/>
            <a:chExt cx="5130328" cy="2998948"/>
          </a:xfrm>
        </p:grpSpPr>
        <p:grpSp>
          <p:nvGrpSpPr>
            <p:cNvPr id="159" name="Bild 7">
              <a:extLst>
                <a:ext uri="{FF2B5EF4-FFF2-40B4-BE49-F238E27FC236}">
                  <a16:creationId xmlns:a16="http://schemas.microsoft.com/office/drawing/2014/main" id="{79BB7883-159A-C957-C084-DA16C5FA46F4}"/>
                </a:ext>
              </a:extLst>
            </p:cNvPr>
            <p:cNvGrpSpPr/>
            <p:nvPr/>
          </p:nvGrpSpPr>
          <p:grpSpPr>
            <a:xfrm>
              <a:off x="1048597" y="3853583"/>
              <a:ext cx="592208" cy="391738"/>
              <a:chOff x="1048597" y="3853583"/>
              <a:chExt cx="592208" cy="391738"/>
            </a:xfrm>
          </p:grpSpPr>
          <p:grpSp>
            <p:nvGrpSpPr>
              <p:cNvPr id="160" name="Bild 7">
                <a:extLst>
                  <a:ext uri="{FF2B5EF4-FFF2-40B4-BE49-F238E27FC236}">
                    <a16:creationId xmlns:a16="http://schemas.microsoft.com/office/drawing/2014/main" id="{04B833E0-177C-FDFF-A63E-DDEDC5E98435}"/>
                  </a:ext>
                </a:extLst>
              </p:cNvPr>
              <p:cNvGrpSpPr/>
              <p:nvPr/>
            </p:nvGrpSpPr>
            <p:grpSpPr>
              <a:xfrm>
                <a:off x="1048597" y="4020724"/>
                <a:ext cx="592208" cy="224597"/>
                <a:chOff x="1048597" y="4020724"/>
                <a:chExt cx="592208" cy="224597"/>
              </a:xfrm>
            </p:grpSpPr>
            <p:sp>
              <p:nvSpPr>
                <p:cNvPr id="161" name="Frihandsfigur: Form 160">
                  <a:extLst>
                    <a:ext uri="{FF2B5EF4-FFF2-40B4-BE49-F238E27FC236}">
                      <a16:creationId xmlns:a16="http://schemas.microsoft.com/office/drawing/2014/main" id="{1240D6D0-2E50-6E3E-CABE-8F2F0BFC90EC}"/>
                    </a:ext>
                  </a:extLst>
                </p:cNvPr>
                <p:cNvSpPr/>
                <p:nvPr/>
              </p:nvSpPr>
              <p:spPr>
                <a:xfrm>
                  <a:off x="1048597" y="402072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63" name="Frihandsfigur: Form 162">
                  <a:extLst>
                    <a:ext uri="{FF2B5EF4-FFF2-40B4-BE49-F238E27FC236}">
                      <a16:creationId xmlns:a16="http://schemas.microsoft.com/office/drawing/2014/main" id="{5CD6F1AC-0111-002A-C03B-9CBAA1855EEB}"/>
                    </a:ext>
                  </a:extLst>
                </p:cNvPr>
                <p:cNvSpPr/>
                <p:nvPr/>
              </p:nvSpPr>
              <p:spPr>
                <a:xfrm>
                  <a:off x="1048597" y="4026170"/>
                  <a:ext cx="17945" cy="18193"/>
                </a:xfrm>
                <a:custGeom>
                  <a:avLst/>
                  <a:gdLst>
                    <a:gd name="csX0" fmla="*/ 17946 w 17945"/>
                    <a:gd name="csY0" fmla="*/ 0 h 18193"/>
                    <a:gd name="csX1" fmla="*/ 0 w 17945"/>
                    <a:gd name="csY1" fmla="*/ 124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66" name="Frihandsfigur: Form 165">
                <a:extLst>
                  <a:ext uri="{FF2B5EF4-FFF2-40B4-BE49-F238E27FC236}">
                    <a16:creationId xmlns:a16="http://schemas.microsoft.com/office/drawing/2014/main" id="{1AE14449-A209-6B29-CC9F-2B601F5A869B}"/>
                  </a:ext>
                </a:extLst>
              </p:cNvPr>
              <p:cNvSpPr/>
              <p:nvPr/>
            </p:nvSpPr>
            <p:spPr>
              <a:xfrm>
                <a:off x="1048628" y="385358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68" name="Bild 7">
              <a:extLst>
                <a:ext uri="{FF2B5EF4-FFF2-40B4-BE49-F238E27FC236}">
                  <a16:creationId xmlns:a16="http://schemas.microsoft.com/office/drawing/2014/main" id="{62D60D56-9033-EB28-20E0-7CA49BD4F4C7}"/>
                </a:ext>
              </a:extLst>
            </p:cNvPr>
            <p:cNvGrpSpPr/>
            <p:nvPr/>
          </p:nvGrpSpPr>
          <p:grpSpPr>
            <a:xfrm>
              <a:off x="511097" y="4138917"/>
              <a:ext cx="614980" cy="406807"/>
              <a:chOff x="511097" y="4138917"/>
              <a:chExt cx="614980" cy="406807"/>
            </a:xfrm>
          </p:grpSpPr>
          <p:grpSp>
            <p:nvGrpSpPr>
              <p:cNvPr id="169" name="Bild 7">
                <a:extLst>
                  <a:ext uri="{FF2B5EF4-FFF2-40B4-BE49-F238E27FC236}">
                    <a16:creationId xmlns:a16="http://schemas.microsoft.com/office/drawing/2014/main" id="{9ABE9EE0-0B2A-6447-DA5F-EB94406DCF05}"/>
                  </a:ext>
                </a:extLst>
              </p:cNvPr>
              <p:cNvGrpSpPr/>
              <p:nvPr/>
            </p:nvGrpSpPr>
            <p:grpSpPr>
              <a:xfrm>
                <a:off x="511097" y="4312432"/>
                <a:ext cx="614980" cy="233292"/>
                <a:chOff x="511097" y="4312432"/>
                <a:chExt cx="614980" cy="233292"/>
              </a:xfrm>
            </p:grpSpPr>
            <p:sp>
              <p:nvSpPr>
                <p:cNvPr id="170" name="Frihandsfigur: Form 169">
                  <a:extLst>
                    <a:ext uri="{FF2B5EF4-FFF2-40B4-BE49-F238E27FC236}">
                      <a16:creationId xmlns:a16="http://schemas.microsoft.com/office/drawing/2014/main" id="{68B4B76B-DC46-6AAB-39B8-854D5447EC7D}"/>
                    </a:ext>
                  </a:extLst>
                </p:cNvPr>
                <p:cNvSpPr/>
                <p:nvPr/>
              </p:nvSpPr>
              <p:spPr>
                <a:xfrm>
                  <a:off x="511097" y="4312432"/>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5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5"/>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72" name="Frihandsfigur: Form 171">
                  <a:extLst>
                    <a:ext uri="{FF2B5EF4-FFF2-40B4-BE49-F238E27FC236}">
                      <a16:creationId xmlns:a16="http://schemas.microsoft.com/office/drawing/2014/main" id="{4F45D254-BB42-B90A-EC3B-5CEF8A39C8D7}"/>
                    </a:ext>
                  </a:extLst>
                </p:cNvPr>
                <p:cNvSpPr/>
                <p:nvPr/>
              </p:nvSpPr>
              <p:spPr>
                <a:xfrm>
                  <a:off x="511221" y="4318125"/>
                  <a:ext cx="18688" cy="18811"/>
                </a:xfrm>
                <a:custGeom>
                  <a:avLst/>
                  <a:gdLst>
                    <a:gd name="csX0" fmla="*/ 18688 w 18688"/>
                    <a:gd name="csY0" fmla="*/ 0 h 18811"/>
                    <a:gd name="csX1" fmla="*/ 0 w 18688"/>
                    <a:gd name="csY1" fmla="*/ 248 h 18811"/>
                    <a:gd name="csX2" fmla="*/ 124 w 18688"/>
                    <a:gd name="csY2" fmla="*/ 18812 h 18811"/>
                  </a:gdLst>
                  <a:ahLst/>
                  <a:cxnLst>
                    <a:cxn ang="0">
                      <a:pos x="csX0" y="csY0"/>
                    </a:cxn>
                    <a:cxn ang="0">
                      <a:pos x="csX1" y="csY1"/>
                    </a:cxn>
                    <a:cxn ang="0">
                      <a:pos x="csX2" y="csY2"/>
                    </a:cxn>
                  </a:cxnLst>
                  <a:rect l="l" t="t" r="r" b="b"/>
                  <a:pathLst>
                    <a:path w="18688" h="18811">
                      <a:moveTo>
                        <a:pt x="18688" y="0"/>
                      </a:moveTo>
                      <a:lnTo>
                        <a:pt x="0" y="248"/>
                      </a:lnTo>
                      <a:lnTo>
                        <a:pt x="124" y="18812"/>
                      </a:lnTo>
                    </a:path>
                  </a:pathLst>
                </a:custGeom>
                <a:noFill/>
                <a:ln w="3175" cap="flat">
                  <a:solidFill>
                    <a:schemeClr val="bg1">
                      <a:lumMod val="50000"/>
                    </a:schemeClr>
                  </a:solidFill>
                  <a:prstDash val="lgDash"/>
                  <a:miter/>
                </a:ln>
              </p:spPr>
              <p:txBody>
                <a:bodyPr/>
                <a:lstStyle/>
                <a:p>
                  <a:endParaRPr lang="en-SE"/>
                </a:p>
              </p:txBody>
            </p:sp>
          </p:grpSp>
          <p:sp>
            <p:nvSpPr>
              <p:cNvPr id="175" name="Frihandsfigur: Form 174">
                <a:extLst>
                  <a:ext uri="{FF2B5EF4-FFF2-40B4-BE49-F238E27FC236}">
                    <a16:creationId xmlns:a16="http://schemas.microsoft.com/office/drawing/2014/main" id="{BAC3DB62-35EE-71A4-76BA-F245ADF27C9A}"/>
                  </a:ext>
                </a:extLst>
              </p:cNvPr>
              <p:cNvSpPr/>
              <p:nvPr/>
            </p:nvSpPr>
            <p:spPr>
              <a:xfrm>
                <a:off x="511221" y="4138917"/>
                <a:ext cx="614573" cy="356621"/>
              </a:xfrm>
              <a:custGeom>
                <a:avLst/>
                <a:gdLst>
                  <a:gd name="csX0" fmla="*/ 7797 w 614573"/>
                  <a:gd name="csY0" fmla="*/ 192945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5 h 356621"/>
                  <a:gd name="csX6" fmla="*/ 287871 w 614573"/>
                  <a:gd name="csY6" fmla="*/ 4455 h 356621"/>
                  <a:gd name="csX7" fmla="*/ 7797 w 614573"/>
                  <a:gd name="csY7" fmla="*/ 165841 h 356621"/>
                  <a:gd name="csX8" fmla="*/ 7797 w 614573"/>
                  <a:gd name="csY8" fmla="*/ 192945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5"/>
                    </a:moveTo>
                    <a:lnTo>
                      <a:pt x="281312" y="350495"/>
                    </a:lnTo>
                    <a:cubicBezTo>
                      <a:pt x="295545" y="358663"/>
                      <a:pt x="313243" y="358663"/>
                      <a:pt x="327475" y="350495"/>
                    </a:cubicBezTo>
                    <a:lnTo>
                      <a:pt x="609654" y="187871"/>
                    </a:lnTo>
                    <a:cubicBezTo>
                      <a:pt x="616213" y="184035"/>
                      <a:pt x="616213" y="174505"/>
                      <a:pt x="609654" y="170792"/>
                    </a:cubicBezTo>
                    <a:lnTo>
                      <a:pt x="320916" y="4455"/>
                    </a:lnTo>
                    <a:cubicBezTo>
                      <a:pt x="310644" y="-1485"/>
                      <a:pt x="298020" y="-1485"/>
                      <a:pt x="287871" y="4455"/>
                    </a:cubicBezTo>
                    <a:lnTo>
                      <a:pt x="7797" y="165841"/>
                    </a:lnTo>
                    <a:cubicBezTo>
                      <a:pt x="-2599" y="171906"/>
                      <a:pt x="-2599" y="186881"/>
                      <a:pt x="7797" y="19294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77" name="Bild 7">
              <a:extLst>
                <a:ext uri="{FF2B5EF4-FFF2-40B4-BE49-F238E27FC236}">
                  <a16:creationId xmlns:a16="http://schemas.microsoft.com/office/drawing/2014/main" id="{7A75210F-4A73-D4C4-8062-9AE527B6AD8B}"/>
                </a:ext>
              </a:extLst>
            </p:cNvPr>
            <p:cNvGrpSpPr/>
            <p:nvPr/>
          </p:nvGrpSpPr>
          <p:grpSpPr>
            <a:xfrm>
              <a:off x="1547607" y="3565464"/>
              <a:ext cx="592332" cy="391615"/>
              <a:chOff x="1547607" y="3565464"/>
              <a:chExt cx="592332" cy="391615"/>
            </a:xfrm>
          </p:grpSpPr>
          <p:grpSp>
            <p:nvGrpSpPr>
              <p:cNvPr id="178" name="Bild 7">
                <a:extLst>
                  <a:ext uri="{FF2B5EF4-FFF2-40B4-BE49-F238E27FC236}">
                    <a16:creationId xmlns:a16="http://schemas.microsoft.com/office/drawing/2014/main" id="{7A9B5B8C-2B52-DB49-6853-8650CAC79445}"/>
                  </a:ext>
                </a:extLst>
              </p:cNvPr>
              <p:cNvGrpSpPr/>
              <p:nvPr/>
            </p:nvGrpSpPr>
            <p:grpSpPr>
              <a:xfrm>
                <a:off x="1547607" y="3732482"/>
                <a:ext cx="592332" cy="224597"/>
                <a:chOff x="1547607" y="3732482"/>
                <a:chExt cx="592332" cy="224597"/>
              </a:xfrm>
            </p:grpSpPr>
            <p:sp>
              <p:nvSpPr>
                <p:cNvPr id="179" name="Frihandsfigur: Form 178">
                  <a:extLst>
                    <a:ext uri="{FF2B5EF4-FFF2-40B4-BE49-F238E27FC236}">
                      <a16:creationId xmlns:a16="http://schemas.microsoft.com/office/drawing/2014/main" id="{76882DF0-6C01-0897-642B-BDBD45538B70}"/>
                    </a:ext>
                  </a:extLst>
                </p:cNvPr>
                <p:cNvSpPr/>
                <p:nvPr/>
              </p:nvSpPr>
              <p:spPr>
                <a:xfrm>
                  <a:off x="1547731" y="373248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81" name="Frihandsfigur: Form 180">
                  <a:extLst>
                    <a:ext uri="{FF2B5EF4-FFF2-40B4-BE49-F238E27FC236}">
                      <a16:creationId xmlns:a16="http://schemas.microsoft.com/office/drawing/2014/main" id="{68DA15CD-EF8B-E7D9-CC9A-AD1F00847670}"/>
                    </a:ext>
                  </a:extLst>
                </p:cNvPr>
                <p:cNvSpPr/>
                <p:nvPr/>
              </p:nvSpPr>
              <p:spPr>
                <a:xfrm>
                  <a:off x="1547607" y="3737927"/>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84" name="Frihandsfigur: Form 183">
                <a:extLst>
                  <a:ext uri="{FF2B5EF4-FFF2-40B4-BE49-F238E27FC236}">
                    <a16:creationId xmlns:a16="http://schemas.microsoft.com/office/drawing/2014/main" id="{DDE96CD1-526A-C3E7-E217-5F4B9B861B5C}"/>
                  </a:ext>
                </a:extLst>
              </p:cNvPr>
              <p:cNvSpPr/>
              <p:nvPr/>
            </p:nvSpPr>
            <p:spPr>
              <a:xfrm>
                <a:off x="1547638" y="356546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86" name="Bild 7">
              <a:extLst>
                <a:ext uri="{FF2B5EF4-FFF2-40B4-BE49-F238E27FC236}">
                  <a16:creationId xmlns:a16="http://schemas.microsoft.com/office/drawing/2014/main" id="{C3B5CB45-32ED-37A5-6E54-72E2FD266BE2}"/>
                </a:ext>
              </a:extLst>
            </p:cNvPr>
            <p:cNvGrpSpPr/>
            <p:nvPr/>
          </p:nvGrpSpPr>
          <p:grpSpPr>
            <a:xfrm>
              <a:off x="2046741" y="3152139"/>
              <a:ext cx="1090683" cy="516697"/>
              <a:chOff x="2046741" y="3152139"/>
              <a:chExt cx="1090683" cy="516697"/>
            </a:xfrm>
          </p:grpSpPr>
          <p:grpSp>
            <p:nvGrpSpPr>
              <p:cNvPr id="187" name="Bild 7">
                <a:extLst>
                  <a:ext uri="{FF2B5EF4-FFF2-40B4-BE49-F238E27FC236}">
                    <a16:creationId xmlns:a16="http://schemas.microsoft.com/office/drawing/2014/main" id="{9099B792-8B1E-3054-FC11-9D80993D829A}"/>
                  </a:ext>
                </a:extLst>
              </p:cNvPr>
              <p:cNvGrpSpPr/>
              <p:nvPr/>
            </p:nvGrpSpPr>
            <p:grpSpPr>
              <a:xfrm>
                <a:off x="2046741" y="3152139"/>
                <a:ext cx="1090683" cy="516697"/>
                <a:chOff x="2046741" y="3152139"/>
                <a:chExt cx="1090683" cy="516697"/>
              </a:xfrm>
            </p:grpSpPr>
            <p:sp>
              <p:nvSpPr>
                <p:cNvPr id="188" name="Frihandsfigur: Form 187">
                  <a:extLst>
                    <a:ext uri="{FF2B5EF4-FFF2-40B4-BE49-F238E27FC236}">
                      <a16:creationId xmlns:a16="http://schemas.microsoft.com/office/drawing/2014/main" id="{4E7A054B-C7C4-240D-1146-E5DE71E9A953}"/>
                    </a:ext>
                  </a:extLst>
                </p:cNvPr>
                <p:cNvSpPr/>
                <p:nvPr/>
              </p:nvSpPr>
              <p:spPr>
                <a:xfrm>
                  <a:off x="2046741" y="344423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sp>
              <p:nvSpPr>
                <p:cNvPr id="190" name="Frihandsfigur: Form 189">
                  <a:extLst>
                    <a:ext uri="{FF2B5EF4-FFF2-40B4-BE49-F238E27FC236}">
                      <a16:creationId xmlns:a16="http://schemas.microsoft.com/office/drawing/2014/main" id="{A2638F39-AA53-001E-913B-B2C550B33C9A}"/>
                    </a:ext>
                  </a:extLst>
                </p:cNvPr>
                <p:cNvSpPr/>
                <p:nvPr/>
              </p:nvSpPr>
              <p:spPr>
                <a:xfrm>
                  <a:off x="2046741" y="344980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sp>
              <p:nvSpPr>
                <p:cNvPr id="3" name="Frihandsfigur: Form 2">
                  <a:extLst>
                    <a:ext uri="{FF2B5EF4-FFF2-40B4-BE49-F238E27FC236}">
                      <a16:creationId xmlns:a16="http://schemas.microsoft.com/office/drawing/2014/main" id="{460CA3BE-4ED2-4FCB-EE53-8368974AEC80}"/>
                    </a:ext>
                  </a:extLst>
                </p:cNvPr>
                <p:cNvSpPr/>
                <p:nvPr/>
              </p:nvSpPr>
              <p:spPr>
                <a:xfrm>
                  <a:off x="2545216" y="315213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sp>
            <p:nvSpPr>
              <p:cNvPr id="193" name="Frihandsfigur: Form 192">
                <a:extLst>
                  <a:ext uri="{FF2B5EF4-FFF2-40B4-BE49-F238E27FC236}">
                    <a16:creationId xmlns:a16="http://schemas.microsoft.com/office/drawing/2014/main" id="{45612DA5-2609-A0CE-11BF-A6344AA9CD2C}"/>
                  </a:ext>
                </a:extLst>
              </p:cNvPr>
              <p:cNvSpPr/>
              <p:nvPr/>
            </p:nvSpPr>
            <p:spPr>
              <a:xfrm>
                <a:off x="2046772" y="327722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95" name="Bild 7">
              <a:extLst>
                <a:ext uri="{FF2B5EF4-FFF2-40B4-BE49-F238E27FC236}">
                  <a16:creationId xmlns:a16="http://schemas.microsoft.com/office/drawing/2014/main" id="{A221DF86-2154-0E5A-FE77-1303EB95624B}"/>
                </a:ext>
              </a:extLst>
            </p:cNvPr>
            <p:cNvGrpSpPr/>
            <p:nvPr/>
          </p:nvGrpSpPr>
          <p:grpSpPr>
            <a:xfrm>
              <a:off x="2545751" y="2988979"/>
              <a:ext cx="591986" cy="343378"/>
              <a:chOff x="2545751" y="2988979"/>
              <a:chExt cx="591986" cy="343378"/>
            </a:xfrm>
          </p:grpSpPr>
          <p:sp>
            <p:nvSpPr>
              <p:cNvPr id="199" name="Frihandsfigur: Form 198">
                <a:extLst>
                  <a:ext uri="{FF2B5EF4-FFF2-40B4-BE49-F238E27FC236}">
                    <a16:creationId xmlns:a16="http://schemas.microsoft.com/office/drawing/2014/main" id="{B186EF59-CB0E-E85B-2967-4B3206C365B8}"/>
                  </a:ext>
                </a:extLst>
              </p:cNvPr>
              <p:cNvSpPr/>
              <p:nvPr/>
            </p:nvSpPr>
            <p:spPr>
              <a:xfrm>
                <a:off x="2545751" y="3161566"/>
                <a:ext cx="17945" cy="18193"/>
              </a:xfrm>
              <a:custGeom>
                <a:avLst/>
                <a:gdLst>
                  <a:gd name="csX0" fmla="*/ 17946 w 17945"/>
                  <a:gd name="csY0" fmla="*/ 0 h 18193"/>
                  <a:gd name="csX1" fmla="*/ 0 w 17945"/>
                  <a:gd name="csY1" fmla="*/ 124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sp>
            <p:nvSpPr>
              <p:cNvPr id="202" name="Frihandsfigur: Form 201">
                <a:extLst>
                  <a:ext uri="{FF2B5EF4-FFF2-40B4-BE49-F238E27FC236}">
                    <a16:creationId xmlns:a16="http://schemas.microsoft.com/office/drawing/2014/main" id="{8A12EE81-9044-910C-0B9A-D70CCFA99699}"/>
                  </a:ext>
                </a:extLst>
              </p:cNvPr>
              <p:cNvSpPr/>
              <p:nvPr/>
            </p:nvSpPr>
            <p:spPr>
              <a:xfrm>
                <a:off x="2545782" y="2988979"/>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04" name="Bild 7">
              <a:extLst>
                <a:ext uri="{FF2B5EF4-FFF2-40B4-BE49-F238E27FC236}">
                  <a16:creationId xmlns:a16="http://schemas.microsoft.com/office/drawing/2014/main" id="{C3C72A4A-02A5-A8A3-B986-A34D33BEE5AC}"/>
                </a:ext>
              </a:extLst>
            </p:cNvPr>
            <p:cNvGrpSpPr/>
            <p:nvPr/>
          </p:nvGrpSpPr>
          <p:grpSpPr>
            <a:xfrm>
              <a:off x="3044792" y="2700860"/>
              <a:ext cx="592300" cy="391614"/>
              <a:chOff x="3044792" y="2700860"/>
              <a:chExt cx="592300" cy="391614"/>
            </a:xfrm>
          </p:grpSpPr>
          <p:grpSp>
            <p:nvGrpSpPr>
              <p:cNvPr id="205" name="Bild 7">
                <a:extLst>
                  <a:ext uri="{FF2B5EF4-FFF2-40B4-BE49-F238E27FC236}">
                    <a16:creationId xmlns:a16="http://schemas.microsoft.com/office/drawing/2014/main" id="{0943170D-E4D8-80CD-492F-B66018ED1029}"/>
                  </a:ext>
                </a:extLst>
              </p:cNvPr>
              <p:cNvGrpSpPr/>
              <p:nvPr/>
            </p:nvGrpSpPr>
            <p:grpSpPr>
              <a:xfrm>
                <a:off x="3044884" y="2867877"/>
                <a:ext cx="592208" cy="224597"/>
                <a:chOff x="3044884" y="2867877"/>
                <a:chExt cx="592208" cy="224597"/>
              </a:xfrm>
            </p:grpSpPr>
            <p:sp>
              <p:nvSpPr>
                <p:cNvPr id="206" name="Frihandsfigur: Form 205">
                  <a:extLst>
                    <a:ext uri="{FF2B5EF4-FFF2-40B4-BE49-F238E27FC236}">
                      <a16:creationId xmlns:a16="http://schemas.microsoft.com/office/drawing/2014/main" id="{01FACB81-3730-ACD4-231A-62C75293ABB8}"/>
                    </a:ext>
                  </a:extLst>
                </p:cNvPr>
                <p:cNvSpPr/>
                <p:nvPr/>
              </p:nvSpPr>
              <p:spPr>
                <a:xfrm>
                  <a:off x="3044884" y="286787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08" name="Frihandsfigur: Form 207">
                  <a:extLst>
                    <a:ext uri="{FF2B5EF4-FFF2-40B4-BE49-F238E27FC236}">
                      <a16:creationId xmlns:a16="http://schemas.microsoft.com/office/drawing/2014/main" id="{F73706ED-E79D-35AF-26FD-E775F67A89E3}"/>
                    </a:ext>
                  </a:extLst>
                </p:cNvPr>
                <p:cNvSpPr/>
                <p:nvPr/>
              </p:nvSpPr>
              <p:spPr>
                <a:xfrm>
                  <a:off x="3044884" y="2873323"/>
                  <a:ext cx="17945" cy="18193"/>
                </a:xfrm>
                <a:custGeom>
                  <a:avLst/>
                  <a:gdLst>
                    <a:gd name="csX0" fmla="*/ 17946 w 17945"/>
                    <a:gd name="csY0" fmla="*/ 0 h 18193"/>
                    <a:gd name="csX1" fmla="*/ 0 w 17945"/>
                    <a:gd name="csY1" fmla="*/ 247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11" name="Frihandsfigur: Form 210">
                <a:extLst>
                  <a:ext uri="{FF2B5EF4-FFF2-40B4-BE49-F238E27FC236}">
                    <a16:creationId xmlns:a16="http://schemas.microsoft.com/office/drawing/2014/main" id="{8E01F132-1496-197D-3BD5-938ED3E2899A}"/>
                  </a:ext>
                </a:extLst>
              </p:cNvPr>
              <p:cNvSpPr/>
              <p:nvPr/>
            </p:nvSpPr>
            <p:spPr>
              <a:xfrm>
                <a:off x="3044792" y="270086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13" name="Bild 7">
              <a:extLst>
                <a:ext uri="{FF2B5EF4-FFF2-40B4-BE49-F238E27FC236}">
                  <a16:creationId xmlns:a16="http://schemas.microsoft.com/office/drawing/2014/main" id="{009FFDC1-EF0E-81D8-F464-53FC6375459C}"/>
                </a:ext>
              </a:extLst>
            </p:cNvPr>
            <p:cNvGrpSpPr/>
            <p:nvPr/>
          </p:nvGrpSpPr>
          <p:grpSpPr>
            <a:xfrm>
              <a:off x="3543894" y="2412617"/>
              <a:ext cx="592208" cy="391615"/>
              <a:chOff x="3543894" y="2412617"/>
              <a:chExt cx="592208" cy="391615"/>
            </a:xfrm>
          </p:grpSpPr>
          <p:grpSp>
            <p:nvGrpSpPr>
              <p:cNvPr id="214" name="Bild 7">
                <a:extLst>
                  <a:ext uri="{FF2B5EF4-FFF2-40B4-BE49-F238E27FC236}">
                    <a16:creationId xmlns:a16="http://schemas.microsoft.com/office/drawing/2014/main" id="{298F1ADE-CEC7-07D4-FE2A-3A6F27830E5D}"/>
                  </a:ext>
                </a:extLst>
              </p:cNvPr>
              <p:cNvGrpSpPr/>
              <p:nvPr/>
            </p:nvGrpSpPr>
            <p:grpSpPr>
              <a:xfrm>
                <a:off x="3543894" y="2579635"/>
                <a:ext cx="592208" cy="224597"/>
                <a:chOff x="3543894" y="2579635"/>
                <a:chExt cx="592208" cy="224597"/>
              </a:xfrm>
            </p:grpSpPr>
            <p:sp>
              <p:nvSpPr>
                <p:cNvPr id="215" name="Frihandsfigur: Form 214">
                  <a:extLst>
                    <a:ext uri="{FF2B5EF4-FFF2-40B4-BE49-F238E27FC236}">
                      <a16:creationId xmlns:a16="http://schemas.microsoft.com/office/drawing/2014/main" id="{11ECD81A-652C-A273-9BC1-82B185AD4741}"/>
                    </a:ext>
                  </a:extLst>
                </p:cNvPr>
                <p:cNvSpPr/>
                <p:nvPr/>
              </p:nvSpPr>
              <p:spPr>
                <a:xfrm>
                  <a:off x="3543894" y="257963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7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7"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17" name="Frihandsfigur: Form 216">
                  <a:extLst>
                    <a:ext uri="{FF2B5EF4-FFF2-40B4-BE49-F238E27FC236}">
                      <a16:creationId xmlns:a16="http://schemas.microsoft.com/office/drawing/2014/main" id="{BD8505C4-AB08-13B8-B299-DFEB1FA1B4CE}"/>
                    </a:ext>
                  </a:extLst>
                </p:cNvPr>
                <p:cNvSpPr/>
                <p:nvPr/>
              </p:nvSpPr>
              <p:spPr>
                <a:xfrm>
                  <a:off x="3543894" y="258508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20" name="Frihandsfigur: Form 219">
                <a:extLst>
                  <a:ext uri="{FF2B5EF4-FFF2-40B4-BE49-F238E27FC236}">
                    <a16:creationId xmlns:a16="http://schemas.microsoft.com/office/drawing/2014/main" id="{0099DF1C-6C8E-AD7E-ADF6-EBFF13042B8C}"/>
                  </a:ext>
                </a:extLst>
              </p:cNvPr>
              <p:cNvSpPr/>
              <p:nvPr/>
            </p:nvSpPr>
            <p:spPr>
              <a:xfrm>
                <a:off x="3543925" y="241261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22" name="Bild 7">
              <a:extLst>
                <a:ext uri="{FF2B5EF4-FFF2-40B4-BE49-F238E27FC236}">
                  <a16:creationId xmlns:a16="http://schemas.microsoft.com/office/drawing/2014/main" id="{27AA91FC-5776-1871-72BF-993526BAE5DC}"/>
                </a:ext>
              </a:extLst>
            </p:cNvPr>
            <p:cNvGrpSpPr/>
            <p:nvPr/>
          </p:nvGrpSpPr>
          <p:grpSpPr>
            <a:xfrm>
              <a:off x="4042904" y="2124375"/>
              <a:ext cx="592332" cy="391614"/>
              <a:chOff x="4042904" y="2124375"/>
              <a:chExt cx="592332" cy="391614"/>
            </a:xfrm>
          </p:grpSpPr>
          <p:grpSp>
            <p:nvGrpSpPr>
              <p:cNvPr id="223" name="Bild 7">
                <a:extLst>
                  <a:ext uri="{FF2B5EF4-FFF2-40B4-BE49-F238E27FC236}">
                    <a16:creationId xmlns:a16="http://schemas.microsoft.com/office/drawing/2014/main" id="{67D26EBA-A643-2AA8-C794-8DB3EE875557}"/>
                  </a:ext>
                </a:extLst>
              </p:cNvPr>
              <p:cNvGrpSpPr/>
              <p:nvPr/>
            </p:nvGrpSpPr>
            <p:grpSpPr>
              <a:xfrm>
                <a:off x="4042904" y="2291392"/>
                <a:ext cx="592332" cy="224597"/>
                <a:chOff x="4042904" y="2291392"/>
                <a:chExt cx="592332" cy="224597"/>
              </a:xfrm>
            </p:grpSpPr>
            <p:sp>
              <p:nvSpPr>
                <p:cNvPr id="224" name="Frihandsfigur: Form 223">
                  <a:extLst>
                    <a:ext uri="{FF2B5EF4-FFF2-40B4-BE49-F238E27FC236}">
                      <a16:creationId xmlns:a16="http://schemas.microsoft.com/office/drawing/2014/main" id="{67368EBF-D035-9103-B4A7-24B1D808134E}"/>
                    </a:ext>
                  </a:extLst>
                </p:cNvPr>
                <p:cNvSpPr/>
                <p:nvPr/>
              </p:nvSpPr>
              <p:spPr>
                <a:xfrm>
                  <a:off x="4043028" y="229139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26" name="Frihandsfigur: Form 225">
                  <a:extLst>
                    <a:ext uri="{FF2B5EF4-FFF2-40B4-BE49-F238E27FC236}">
                      <a16:creationId xmlns:a16="http://schemas.microsoft.com/office/drawing/2014/main" id="{AB02C3B5-AEB7-CAEE-83AB-2762F58D6632}"/>
                    </a:ext>
                  </a:extLst>
                </p:cNvPr>
                <p:cNvSpPr/>
                <p:nvPr/>
              </p:nvSpPr>
              <p:spPr>
                <a:xfrm>
                  <a:off x="4042904" y="2296961"/>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229" name="Frihandsfigur: Form 228">
                <a:extLst>
                  <a:ext uri="{FF2B5EF4-FFF2-40B4-BE49-F238E27FC236}">
                    <a16:creationId xmlns:a16="http://schemas.microsoft.com/office/drawing/2014/main" id="{E3782E5D-04A4-01CB-B081-00F316DE64C1}"/>
                  </a:ext>
                </a:extLst>
              </p:cNvPr>
              <p:cNvSpPr/>
              <p:nvPr/>
            </p:nvSpPr>
            <p:spPr>
              <a:xfrm>
                <a:off x="4042935" y="2124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31" name="Bild 7">
              <a:extLst>
                <a:ext uri="{FF2B5EF4-FFF2-40B4-BE49-F238E27FC236}">
                  <a16:creationId xmlns:a16="http://schemas.microsoft.com/office/drawing/2014/main" id="{0A194837-8A70-C564-0DE5-FDD6CB8650EC}"/>
                </a:ext>
              </a:extLst>
            </p:cNvPr>
            <p:cNvGrpSpPr/>
            <p:nvPr/>
          </p:nvGrpSpPr>
          <p:grpSpPr>
            <a:xfrm>
              <a:off x="4542038" y="1836132"/>
              <a:ext cx="592208" cy="391738"/>
              <a:chOff x="4542038" y="1836132"/>
              <a:chExt cx="592208" cy="391738"/>
            </a:xfrm>
          </p:grpSpPr>
          <p:grpSp>
            <p:nvGrpSpPr>
              <p:cNvPr id="232" name="Bild 7">
                <a:extLst>
                  <a:ext uri="{FF2B5EF4-FFF2-40B4-BE49-F238E27FC236}">
                    <a16:creationId xmlns:a16="http://schemas.microsoft.com/office/drawing/2014/main" id="{B6CCA017-92E4-7155-BBAA-BD277EA59D2D}"/>
                  </a:ext>
                </a:extLst>
              </p:cNvPr>
              <p:cNvGrpSpPr/>
              <p:nvPr/>
            </p:nvGrpSpPr>
            <p:grpSpPr>
              <a:xfrm>
                <a:off x="4542038" y="2003273"/>
                <a:ext cx="592208" cy="224597"/>
                <a:chOff x="4542038" y="2003273"/>
                <a:chExt cx="592208" cy="224597"/>
              </a:xfrm>
            </p:grpSpPr>
            <p:sp>
              <p:nvSpPr>
                <p:cNvPr id="233" name="Frihandsfigur: Form 232">
                  <a:extLst>
                    <a:ext uri="{FF2B5EF4-FFF2-40B4-BE49-F238E27FC236}">
                      <a16:creationId xmlns:a16="http://schemas.microsoft.com/office/drawing/2014/main" id="{A8C9246F-88EE-3366-C802-87C2F2C4DD0E}"/>
                    </a:ext>
                  </a:extLst>
                </p:cNvPr>
                <p:cNvSpPr/>
                <p:nvPr/>
              </p:nvSpPr>
              <p:spPr>
                <a:xfrm>
                  <a:off x="4542038" y="200327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sp>
              <p:nvSpPr>
                <p:cNvPr id="235" name="Frihandsfigur: Form 234">
                  <a:extLst>
                    <a:ext uri="{FF2B5EF4-FFF2-40B4-BE49-F238E27FC236}">
                      <a16:creationId xmlns:a16="http://schemas.microsoft.com/office/drawing/2014/main" id="{5BAF7616-DB59-D0CC-5EA2-AEECF7E69D41}"/>
                    </a:ext>
                  </a:extLst>
                </p:cNvPr>
                <p:cNvSpPr/>
                <p:nvPr/>
              </p:nvSpPr>
              <p:spPr>
                <a:xfrm>
                  <a:off x="4542038" y="2008719"/>
                  <a:ext cx="17945" cy="18193"/>
                </a:xfrm>
                <a:custGeom>
                  <a:avLst/>
                  <a:gdLst>
                    <a:gd name="csX0" fmla="*/ 17946 w 17945"/>
                    <a:gd name="csY0" fmla="*/ 0 h 18193"/>
                    <a:gd name="csX1" fmla="*/ 0 w 17945"/>
                    <a:gd name="csY1" fmla="*/ 124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38" name="Frihandsfigur: Form 237">
                <a:extLst>
                  <a:ext uri="{FF2B5EF4-FFF2-40B4-BE49-F238E27FC236}">
                    <a16:creationId xmlns:a16="http://schemas.microsoft.com/office/drawing/2014/main" id="{0F49C372-A226-BDF7-3310-5E8C00BD6E5B}"/>
                  </a:ext>
                </a:extLst>
              </p:cNvPr>
              <p:cNvSpPr/>
              <p:nvPr/>
            </p:nvSpPr>
            <p:spPr>
              <a:xfrm>
                <a:off x="4542069" y="183613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40" name="Bild 7">
              <a:extLst>
                <a:ext uri="{FF2B5EF4-FFF2-40B4-BE49-F238E27FC236}">
                  <a16:creationId xmlns:a16="http://schemas.microsoft.com/office/drawing/2014/main" id="{E33CC924-3CF3-9519-C135-3AA661C4543A}"/>
                </a:ext>
              </a:extLst>
            </p:cNvPr>
            <p:cNvGrpSpPr/>
            <p:nvPr/>
          </p:nvGrpSpPr>
          <p:grpSpPr>
            <a:xfrm>
              <a:off x="5049217" y="1546776"/>
              <a:ext cx="592208" cy="391614"/>
              <a:chOff x="5049217" y="1546776"/>
              <a:chExt cx="592208" cy="391614"/>
            </a:xfrm>
          </p:grpSpPr>
          <p:grpSp>
            <p:nvGrpSpPr>
              <p:cNvPr id="241" name="Bild 7">
                <a:extLst>
                  <a:ext uri="{FF2B5EF4-FFF2-40B4-BE49-F238E27FC236}">
                    <a16:creationId xmlns:a16="http://schemas.microsoft.com/office/drawing/2014/main" id="{DCA66F9E-EC5A-066A-B66B-D00491869D85}"/>
                  </a:ext>
                </a:extLst>
              </p:cNvPr>
              <p:cNvGrpSpPr/>
              <p:nvPr/>
            </p:nvGrpSpPr>
            <p:grpSpPr>
              <a:xfrm>
                <a:off x="5049217" y="1713793"/>
                <a:ext cx="592208" cy="224597"/>
                <a:chOff x="5049217" y="1713793"/>
                <a:chExt cx="592208" cy="224597"/>
              </a:xfrm>
            </p:grpSpPr>
            <p:sp>
              <p:nvSpPr>
                <p:cNvPr id="242" name="Frihandsfigur: Form 241">
                  <a:extLst>
                    <a:ext uri="{FF2B5EF4-FFF2-40B4-BE49-F238E27FC236}">
                      <a16:creationId xmlns:a16="http://schemas.microsoft.com/office/drawing/2014/main" id="{E84D353F-57E4-4A09-AE28-C33CDE518ABD}"/>
                    </a:ext>
                  </a:extLst>
                </p:cNvPr>
                <p:cNvSpPr/>
                <p:nvPr/>
              </p:nvSpPr>
              <p:spPr>
                <a:xfrm>
                  <a:off x="5049217" y="171379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44" name="Frihandsfigur: Form 243">
                  <a:extLst>
                    <a:ext uri="{FF2B5EF4-FFF2-40B4-BE49-F238E27FC236}">
                      <a16:creationId xmlns:a16="http://schemas.microsoft.com/office/drawing/2014/main" id="{8CD55159-0945-0975-93B3-48218B92A27B}"/>
                    </a:ext>
                  </a:extLst>
                </p:cNvPr>
                <p:cNvSpPr/>
                <p:nvPr/>
              </p:nvSpPr>
              <p:spPr>
                <a:xfrm>
                  <a:off x="5049217" y="1719362"/>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47" name="Frihandsfigur: Form 246">
                <a:extLst>
                  <a:ext uri="{FF2B5EF4-FFF2-40B4-BE49-F238E27FC236}">
                    <a16:creationId xmlns:a16="http://schemas.microsoft.com/office/drawing/2014/main" id="{1C01C1A6-BBA3-9790-CD4F-E97216D404B2}"/>
                  </a:ext>
                </a:extLst>
              </p:cNvPr>
              <p:cNvSpPr/>
              <p:nvPr/>
            </p:nvSpPr>
            <p:spPr>
              <a:xfrm>
                <a:off x="5049248" y="154677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558003" y="1843434"/>
            <a:ext cx="4584784" cy="2697309"/>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557385" y="2132296"/>
            <a:ext cx="4085649" cy="2409188"/>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5557416" y="2122395"/>
            <a:ext cx="4109010" cy="2418842"/>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2555404" y="1783409"/>
            <a:ext cx="4588868" cy="2757581"/>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349" name="Bild 7">
            <a:extLst>
              <a:ext uri="{FF2B5EF4-FFF2-40B4-BE49-F238E27FC236}">
                <a16:creationId xmlns:a16="http://schemas.microsoft.com/office/drawing/2014/main" id="{9307F197-5FBF-AC46-5E1D-9FDC255ADF5A}"/>
              </a:ext>
              <a:ext uri="{C183D7F6-B498-43B3-948B-1728B52AA6E4}">
                <adec:decorative xmlns:adec="http://schemas.microsoft.com/office/drawing/2017/decorative" val="1"/>
              </a:ext>
            </a:extLst>
          </p:cNvPr>
          <p:cNvGrpSpPr/>
          <p:nvPr/>
        </p:nvGrpSpPr>
        <p:grpSpPr>
          <a:xfrm>
            <a:off x="6560974" y="2128211"/>
            <a:ext cx="4108917" cy="2418843"/>
            <a:chOff x="6560974" y="2128211"/>
            <a:chExt cx="4108917" cy="2418843"/>
          </a:xfrm>
        </p:grpSpPr>
        <p:grpSp>
          <p:nvGrpSpPr>
            <p:cNvPr id="350" name="Bild 7">
              <a:extLst>
                <a:ext uri="{FF2B5EF4-FFF2-40B4-BE49-F238E27FC236}">
                  <a16:creationId xmlns:a16="http://schemas.microsoft.com/office/drawing/2014/main" id="{B9C34BD6-CB33-A831-FBFB-1D26189602A2}"/>
                </a:ext>
              </a:extLst>
            </p:cNvPr>
            <p:cNvGrpSpPr/>
            <p:nvPr/>
          </p:nvGrpSpPr>
          <p:grpSpPr>
            <a:xfrm>
              <a:off x="6560974" y="4155440"/>
              <a:ext cx="592208" cy="391614"/>
              <a:chOff x="6560974" y="4155440"/>
              <a:chExt cx="592208" cy="391614"/>
            </a:xfrm>
          </p:grpSpPr>
          <p:grpSp>
            <p:nvGrpSpPr>
              <p:cNvPr id="351" name="Bild 7">
                <a:extLst>
                  <a:ext uri="{FF2B5EF4-FFF2-40B4-BE49-F238E27FC236}">
                    <a16:creationId xmlns:a16="http://schemas.microsoft.com/office/drawing/2014/main" id="{D53A307F-B6FC-F810-6573-C6129900B9E5}"/>
                  </a:ext>
                </a:extLst>
              </p:cNvPr>
              <p:cNvGrpSpPr/>
              <p:nvPr/>
            </p:nvGrpSpPr>
            <p:grpSpPr>
              <a:xfrm>
                <a:off x="6560974" y="4322457"/>
                <a:ext cx="592208" cy="224597"/>
                <a:chOff x="6560974" y="4322457"/>
                <a:chExt cx="592208" cy="224597"/>
              </a:xfrm>
            </p:grpSpPr>
            <p:sp>
              <p:nvSpPr>
                <p:cNvPr id="352" name="Frihandsfigur: Form 351">
                  <a:extLst>
                    <a:ext uri="{FF2B5EF4-FFF2-40B4-BE49-F238E27FC236}">
                      <a16:creationId xmlns:a16="http://schemas.microsoft.com/office/drawing/2014/main" id="{3D29134F-083F-E5D3-A839-AEA673E99C69}"/>
                    </a:ext>
                  </a:extLst>
                </p:cNvPr>
                <p:cNvSpPr/>
                <p:nvPr/>
              </p:nvSpPr>
              <p:spPr>
                <a:xfrm>
                  <a:off x="6560974" y="432245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54" name="Frihandsfigur: Form 353">
                  <a:extLst>
                    <a:ext uri="{FF2B5EF4-FFF2-40B4-BE49-F238E27FC236}">
                      <a16:creationId xmlns:a16="http://schemas.microsoft.com/office/drawing/2014/main" id="{C1774163-3D87-4CF2-DA0E-0EEA4052CE1E}"/>
                    </a:ext>
                  </a:extLst>
                </p:cNvPr>
                <p:cNvSpPr/>
                <p:nvPr/>
              </p:nvSpPr>
              <p:spPr>
                <a:xfrm>
                  <a:off x="6560974" y="4328026"/>
                  <a:ext cx="17945" cy="18069"/>
                </a:xfrm>
                <a:custGeom>
                  <a:avLst/>
                  <a:gdLst>
                    <a:gd name="csX0" fmla="*/ 17945 w 17945"/>
                    <a:gd name="csY0" fmla="*/ 0 h 18069"/>
                    <a:gd name="csX1" fmla="*/ 0 w 17945"/>
                    <a:gd name="csY1" fmla="*/ 124 h 18069"/>
                    <a:gd name="csX2" fmla="*/ 124 w 17945"/>
                    <a:gd name="csY2" fmla="*/ 18069 h 18069"/>
                  </a:gdLst>
                  <a:ahLst/>
                  <a:cxnLst>
                    <a:cxn ang="0">
                      <a:pos x="csX0" y="csY0"/>
                    </a:cxn>
                    <a:cxn ang="0">
                      <a:pos x="csX1" y="csY1"/>
                    </a:cxn>
                    <a:cxn ang="0">
                      <a:pos x="csX2" y="csY2"/>
                    </a:cxn>
                  </a:cxnLst>
                  <a:rect l="l" t="t" r="r" b="b"/>
                  <a:pathLst>
                    <a:path w="17945" h="18069">
                      <a:moveTo>
                        <a:pt x="17945"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357" name="Frihandsfigur: Form 356">
                <a:extLst>
                  <a:ext uri="{FF2B5EF4-FFF2-40B4-BE49-F238E27FC236}">
                    <a16:creationId xmlns:a16="http://schemas.microsoft.com/office/drawing/2014/main" id="{F9099400-93B0-C49A-7BA7-2E90AA6D0454}"/>
                  </a:ext>
                </a:extLst>
              </p:cNvPr>
              <p:cNvSpPr/>
              <p:nvPr/>
            </p:nvSpPr>
            <p:spPr>
              <a:xfrm>
                <a:off x="6561005" y="415544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59" name="Bild 7">
              <a:extLst>
                <a:ext uri="{FF2B5EF4-FFF2-40B4-BE49-F238E27FC236}">
                  <a16:creationId xmlns:a16="http://schemas.microsoft.com/office/drawing/2014/main" id="{ED28AE47-889E-7EE3-9F5B-E851838B3F46}"/>
                </a:ext>
              </a:extLst>
            </p:cNvPr>
            <p:cNvGrpSpPr/>
            <p:nvPr/>
          </p:nvGrpSpPr>
          <p:grpSpPr>
            <a:xfrm>
              <a:off x="7060015" y="3867197"/>
              <a:ext cx="592301" cy="391738"/>
              <a:chOff x="7060015" y="3867197"/>
              <a:chExt cx="592301" cy="391738"/>
            </a:xfrm>
          </p:grpSpPr>
          <p:grpSp>
            <p:nvGrpSpPr>
              <p:cNvPr id="360" name="Bild 7">
                <a:extLst>
                  <a:ext uri="{FF2B5EF4-FFF2-40B4-BE49-F238E27FC236}">
                    <a16:creationId xmlns:a16="http://schemas.microsoft.com/office/drawing/2014/main" id="{42A09862-FEA4-6570-DC18-D5CA8607DB94}"/>
                  </a:ext>
                </a:extLst>
              </p:cNvPr>
              <p:cNvGrpSpPr/>
              <p:nvPr/>
            </p:nvGrpSpPr>
            <p:grpSpPr>
              <a:xfrm>
                <a:off x="7060108" y="4034338"/>
                <a:ext cx="592208" cy="224597"/>
                <a:chOff x="7060108" y="4034338"/>
                <a:chExt cx="592208" cy="224597"/>
              </a:xfrm>
            </p:grpSpPr>
            <p:sp>
              <p:nvSpPr>
                <p:cNvPr id="361" name="Frihandsfigur: Form 360">
                  <a:extLst>
                    <a:ext uri="{FF2B5EF4-FFF2-40B4-BE49-F238E27FC236}">
                      <a16:creationId xmlns:a16="http://schemas.microsoft.com/office/drawing/2014/main" id="{09BCF38E-9AA1-8DFA-789D-FBEE474A7728}"/>
                    </a:ext>
                  </a:extLst>
                </p:cNvPr>
                <p:cNvSpPr/>
                <p:nvPr/>
              </p:nvSpPr>
              <p:spPr>
                <a:xfrm>
                  <a:off x="7060108" y="4034338"/>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63" name="Frihandsfigur: Form 362">
                  <a:extLst>
                    <a:ext uri="{FF2B5EF4-FFF2-40B4-BE49-F238E27FC236}">
                      <a16:creationId xmlns:a16="http://schemas.microsoft.com/office/drawing/2014/main" id="{ECA7A5FE-0356-A965-031C-5734A45D67C6}"/>
                    </a:ext>
                  </a:extLst>
                </p:cNvPr>
                <p:cNvSpPr/>
                <p:nvPr/>
              </p:nvSpPr>
              <p:spPr>
                <a:xfrm>
                  <a:off x="7060108" y="4039783"/>
                  <a:ext cx="17944" cy="18193"/>
                </a:xfrm>
                <a:custGeom>
                  <a:avLst/>
                  <a:gdLst>
                    <a:gd name="csX0" fmla="*/ 17945 w 17944"/>
                    <a:gd name="csY0" fmla="*/ 0 h 18193"/>
                    <a:gd name="csX1" fmla="*/ 0 w 17944"/>
                    <a:gd name="csY1" fmla="*/ 124 h 18193"/>
                    <a:gd name="csX2" fmla="*/ 0 w 17944"/>
                    <a:gd name="csY2" fmla="*/ 18193 h 18193"/>
                  </a:gdLst>
                  <a:ahLst/>
                  <a:cxnLst>
                    <a:cxn ang="0">
                      <a:pos x="csX0" y="csY0"/>
                    </a:cxn>
                    <a:cxn ang="0">
                      <a:pos x="csX1" y="csY1"/>
                    </a:cxn>
                    <a:cxn ang="0">
                      <a:pos x="csX2" y="csY2"/>
                    </a:cxn>
                  </a:cxnLst>
                  <a:rect l="l" t="t" r="r" b="b"/>
                  <a:pathLst>
                    <a:path w="17944" h="18193">
                      <a:moveTo>
                        <a:pt x="17945"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66" name="Frihandsfigur: Form 365">
                <a:extLst>
                  <a:ext uri="{FF2B5EF4-FFF2-40B4-BE49-F238E27FC236}">
                    <a16:creationId xmlns:a16="http://schemas.microsoft.com/office/drawing/2014/main" id="{DB9FD38C-13CD-2BE6-58E5-45905AA1D083}"/>
                  </a:ext>
                </a:extLst>
              </p:cNvPr>
              <p:cNvSpPr/>
              <p:nvPr/>
            </p:nvSpPr>
            <p:spPr>
              <a:xfrm>
                <a:off x="7060015" y="3867197"/>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68" name="Bild 7">
              <a:extLst>
                <a:ext uri="{FF2B5EF4-FFF2-40B4-BE49-F238E27FC236}">
                  <a16:creationId xmlns:a16="http://schemas.microsoft.com/office/drawing/2014/main" id="{3375233D-E7E7-137E-B5C4-2002C0C91FED}"/>
                </a:ext>
              </a:extLst>
            </p:cNvPr>
            <p:cNvGrpSpPr/>
            <p:nvPr/>
          </p:nvGrpSpPr>
          <p:grpSpPr>
            <a:xfrm>
              <a:off x="7559118" y="3579078"/>
              <a:ext cx="592208" cy="391614"/>
              <a:chOff x="7559118" y="3579078"/>
              <a:chExt cx="592208" cy="391614"/>
            </a:xfrm>
          </p:grpSpPr>
          <p:grpSp>
            <p:nvGrpSpPr>
              <p:cNvPr id="369" name="Bild 7">
                <a:extLst>
                  <a:ext uri="{FF2B5EF4-FFF2-40B4-BE49-F238E27FC236}">
                    <a16:creationId xmlns:a16="http://schemas.microsoft.com/office/drawing/2014/main" id="{9850F0E5-C5CF-DAEC-621A-FD2E019A74EE}"/>
                  </a:ext>
                </a:extLst>
              </p:cNvPr>
              <p:cNvGrpSpPr/>
              <p:nvPr/>
            </p:nvGrpSpPr>
            <p:grpSpPr>
              <a:xfrm>
                <a:off x="7559118" y="3746095"/>
                <a:ext cx="592208" cy="224597"/>
                <a:chOff x="7559118" y="3746095"/>
                <a:chExt cx="592208" cy="224597"/>
              </a:xfrm>
            </p:grpSpPr>
            <p:sp>
              <p:nvSpPr>
                <p:cNvPr id="370" name="Frihandsfigur: Form 369">
                  <a:extLst>
                    <a:ext uri="{FF2B5EF4-FFF2-40B4-BE49-F238E27FC236}">
                      <a16:creationId xmlns:a16="http://schemas.microsoft.com/office/drawing/2014/main" id="{540F1F4A-947E-1D3B-3B88-F1CE5E412CC4}"/>
                    </a:ext>
                  </a:extLst>
                </p:cNvPr>
                <p:cNvSpPr/>
                <p:nvPr/>
              </p:nvSpPr>
              <p:spPr>
                <a:xfrm>
                  <a:off x="7559118" y="374609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72" name="Frihandsfigur: Form 371">
                  <a:extLst>
                    <a:ext uri="{FF2B5EF4-FFF2-40B4-BE49-F238E27FC236}">
                      <a16:creationId xmlns:a16="http://schemas.microsoft.com/office/drawing/2014/main" id="{95B19627-AB74-F6FD-EE19-2BE65582385B}"/>
                    </a:ext>
                  </a:extLst>
                </p:cNvPr>
                <p:cNvSpPr/>
                <p:nvPr/>
              </p:nvSpPr>
              <p:spPr>
                <a:xfrm>
                  <a:off x="7559118" y="3751541"/>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75" name="Frihandsfigur: Form 374">
                <a:extLst>
                  <a:ext uri="{FF2B5EF4-FFF2-40B4-BE49-F238E27FC236}">
                    <a16:creationId xmlns:a16="http://schemas.microsoft.com/office/drawing/2014/main" id="{66BEB0C3-2FDA-3FF3-24AA-C4EF90A3F684}"/>
                  </a:ext>
                </a:extLst>
              </p:cNvPr>
              <p:cNvSpPr/>
              <p:nvPr/>
            </p:nvSpPr>
            <p:spPr>
              <a:xfrm>
                <a:off x="7559149" y="357907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77" name="Bild 7">
              <a:extLst>
                <a:ext uri="{FF2B5EF4-FFF2-40B4-BE49-F238E27FC236}">
                  <a16:creationId xmlns:a16="http://schemas.microsoft.com/office/drawing/2014/main" id="{29463528-E40C-6C72-4274-1BC7A3969C40}"/>
                </a:ext>
              </a:extLst>
            </p:cNvPr>
            <p:cNvGrpSpPr/>
            <p:nvPr/>
          </p:nvGrpSpPr>
          <p:grpSpPr>
            <a:xfrm>
              <a:off x="8058128" y="3290835"/>
              <a:ext cx="592332" cy="391615"/>
              <a:chOff x="8058128" y="3290835"/>
              <a:chExt cx="592332" cy="391615"/>
            </a:xfrm>
          </p:grpSpPr>
          <p:grpSp>
            <p:nvGrpSpPr>
              <p:cNvPr id="378" name="Bild 7">
                <a:extLst>
                  <a:ext uri="{FF2B5EF4-FFF2-40B4-BE49-F238E27FC236}">
                    <a16:creationId xmlns:a16="http://schemas.microsoft.com/office/drawing/2014/main" id="{C763A5E2-BD68-59F4-994F-3397E2DCBFD1}"/>
                  </a:ext>
                </a:extLst>
              </p:cNvPr>
              <p:cNvGrpSpPr/>
              <p:nvPr/>
            </p:nvGrpSpPr>
            <p:grpSpPr>
              <a:xfrm>
                <a:off x="8058128" y="3457853"/>
                <a:ext cx="592332" cy="224597"/>
                <a:chOff x="8058128" y="3457853"/>
                <a:chExt cx="592332" cy="224597"/>
              </a:xfrm>
            </p:grpSpPr>
            <p:sp>
              <p:nvSpPr>
                <p:cNvPr id="379" name="Frihandsfigur: Form 378">
                  <a:extLst>
                    <a:ext uri="{FF2B5EF4-FFF2-40B4-BE49-F238E27FC236}">
                      <a16:creationId xmlns:a16="http://schemas.microsoft.com/office/drawing/2014/main" id="{7E106FA7-85A7-BED9-84DD-353C1CDF949F}"/>
                    </a:ext>
                  </a:extLst>
                </p:cNvPr>
                <p:cNvSpPr/>
                <p:nvPr/>
              </p:nvSpPr>
              <p:spPr>
                <a:xfrm>
                  <a:off x="8058252" y="345785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81" name="Frihandsfigur: Form 380">
                  <a:extLst>
                    <a:ext uri="{FF2B5EF4-FFF2-40B4-BE49-F238E27FC236}">
                      <a16:creationId xmlns:a16="http://schemas.microsoft.com/office/drawing/2014/main" id="{4A61569F-F629-0C91-CFFA-B2CCE6871522}"/>
                    </a:ext>
                  </a:extLst>
                </p:cNvPr>
                <p:cNvSpPr/>
                <p:nvPr/>
              </p:nvSpPr>
              <p:spPr>
                <a:xfrm>
                  <a:off x="8058128" y="3463422"/>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384" name="Frihandsfigur: Form 383">
                <a:extLst>
                  <a:ext uri="{FF2B5EF4-FFF2-40B4-BE49-F238E27FC236}">
                    <a16:creationId xmlns:a16="http://schemas.microsoft.com/office/drawing/2014/main" id="{195D4EF4-0027-6921-ED95-55918EA86129}"/>
                  </a:ext>
                </a:extLst>
              </p:cNvPr>
              <p:cNvSpPr/>
              <p:nvPr/>
            </p:nvSpPr>
            <p:spPr>
              <a:xfrm>
                <a:off x="8058159" y="329083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8"/>
                      <a:pt x="587221" y="164418"/>
                    </a:cubicBezTo>
                    <a:lnTo>
                      <a:pt x="309127" y="4270"/>
                    </a:lnTo>
                    <a:cubicBezTo>
                      <a:pt x="299226"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86" name="Bild 7">
              <a:extLst>
                <a:ext uri="{FF2B5EF4-FFF2-40B4-BE49-F238E27FC236}">
                  <a16:creationId xmlns:a16="http://schemas.microsoft.com/office/drawing/2014/main" id="{7AF457C2-751A-47D8-EEDF-4CC40F9E3BAF}"/>
                </a:ext>
              </a:extLst>
            </p:cNvPr>
            <p:cNvGrpSpPr/>
            <p:nvPr/>
          </p:nvGrpSpPr>
          <p:grpSpPr>
            <a:xfrm>
              <a:off x="8557262" y="3002593"/>
              <a:ext cx="592208" cy="391614"/>
              <a:chOff x="8557262" y="3002593"/>
              <a:chExt cx="592208" cy="391614"/>
            </a:xfrm>
          </p:grpSpPr>
          <p:grpSp>
            <p:nvGrpSpPr>
              <p:cNvPr id="387" name="Bild 7">
                <a:extLst>
                  <a:ext uri="{FF2B5EF4-FFF2-40B4-BE49-F238E27FC236}">
                    <a16:creationId xmlns:a16="http://schemas.microsoft.com/office/drawing/2014/main" id="{7B9CC4AE-5467-4217-6602-BE621785FB6B}"/>
                  </a:ext>
                </a:extLst>
              </p:cNvPr>
              <p:cNvGrpSpPr/>
              <p:nvPr/>
            </p:nvGrpSpPr>
            <p:grpSpPr>
              <a:xfrm>
                <a:off x="8557262" y="3169610"/>
                <a:ext cx="592208" cy="224597"/>
                <a:chOff x="8557262" y="3169610"/>
                <a:chExt cx="592208" cy="224597"/>
              </a:xfrm>
            </p:grpSpPr>
            <p:sp>
              <p:nvSpPr>
                <p:cNvPr id="388" name="Frihandsfigur: Form 387">
                  <a:extLst>
                    <a:ext uri="{FF2B5EF4-FFF2-40B4-BE49-F238E27FC236}">
                      <a16:creationId xmlns:a16="http://schemas.microsoft.com/office/drawing/2014/main" id="{A3805954-A1BD-1C6F-1CBE-0885E1BF4C9C}"/>
                    </a:ext>
                  </a:extLst>
                </p:cNvPr>
                <p:cNvSpPr/>
                <p:nvPr/>
              </p:nvSpPr>
              <p:spPr>
                <a:xfrm>
                  <a:off x="8557262" y="316961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90" name="Frihandsfigur: Form 389">
                  <a:extLst>
                    <a:ext uri="{FF2B5EF4-FFF2-40B4-BE49-F238E27FC236}">
                      <a16:creationId xmlns:a16="http://schemas.microsoft.com/office/drawing/2014/main" id="{4DCF1610-3201-35AB-27B1-82E6C37F590F}"/>
                    </a:ext>
                  </a:extLst>
                </p:cNvPr>
                <p:cNvSpPr/>
                <p:nvPr/>
              </p:nvSpPr>
              <p:spPr>
                <a:xfrm>
                  <a:off x="8557262" y="3175180"/>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93" name="Frihandsfigur: Form 392">
                <a:extLst>
                  <a:ext uri="{FF2B5EF4-FFF2-40B4-BE49-F238E27FC236}">
                    <a16:creationId xmlns:a16="http://schemas.microsoft.com/office/drawing/2014/main" id="{E88AB086-5FCF-0775-74AD-B39BA54BEB81}"/>
                  </a:ext>
                </a:extLst>
              </p:cNvPr>
              <p:cNvSpPr/>
              <p:nvPr/>
            </p:nvSpPr>
            <p:spPr>
              <a:xfrm>
                <a:off x="8557293" y="300259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95" name="Bild 7">
              <a:extLst>
                <a:ext uri="{FF2B5EF4-FFF2-40B4-BE49-F238E27FC236}">
                  <a16:creationId xmlns:a16="http://schemas.microsoft.com/office/drawing/2014/main" id="{2BDE0C39-C12C-66CA-62BC-DFB140D1C612}"/>
                </a:ext>
              </a:extLst>
            </p:cNvPr>
            <p:cNvGrpSpPr/>
            <p:nvPr/>
          </p:nvGrpSpPr>
          <p:grpSpPr>
            <a:xfrm>
              <a:off x="9056272" y="2714350"/>
              <a:ext cx="592208" cy="391738"/>
              <a:chOff x="9056272" y="2714350"/>
              <a:chExt cx="592208" cy="391738"/>
            </a:xfrm>
          </p:grpSpPr>
          <p:grpSp>
            <p:nvGrpSpPr>
              <p:cNvPr id="396" name="Bild 7">
                <a:extLst>
                  <a:ext uri="{FF2B5EF4-FFF2-40B4-BE49-F238E27FC236}">
                    <a16:creationId xmlns:a16="http://schemas.microsoft.com/office/drawing/2014/main" id="{2368CAAD-5E91-D056-C203-9C919CA1B223}"/>
                  </a:ext>
                </a:extLst>
              </p:cNvPr>
              <p:cNvGrpSpPr/>
              <p:nvPr/>
            </p:nvGrpSpPr>
            <p:grpSpPr>
              <a:xfrm>
                <a:off x="9056272" y="2881491"/>
                <a:ext cx="592208" cy="224597"/>
                <a:chOff x="9056272" y="2881491"/>
                <a:chExt cx="592208" cy="224597"/>
              </a:xfrm>
            </p:grpSpPr>
            <p:sp>
              <p:nvSpPr>
                <p:cNvPr id="397" name="Frihandsfigur: Form 396">
                  <a:extLst>
                    <a:ext uri="{FF2B5EF4-FFF2-40B4-BE49-F238E27FC236}">
                      <a16:creationId xmlns:a16="http://schemas.microsoft.com/office/drawing/2014/main" id="{79E57825-7CDF-7D90-BA0D-D300CD97444F}"/>
                    </a:ext>
                  </a:extLst>
                </p:cNvPr>
                <p:cNvSpPr/>
                <p:nvPr/>
              </p:nvSpPr>
              <p:spPr>
                <a:xfrm>
                  <a:off x="9056272" y="28814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99" name="Frihandsfigur: Form 398">
                  <a:extLst>
                    <a:ext uri="{FF2B5EF4-FFF2-40B4-BE49-F238E27FC236}">
                      <a16:creationId xmlns:a16="http://schemas.microsoft.com/office/drawing/2014/main" id="{D7683C91-FE2A-37B8-3DA9-09378534B810}"/>
                    </a:ext>
                  </a:extLst>
                </p:cNvPr>
                <p:cNvSpPr/>
                <p:nvPr/>
              </p:nvSpPr>
              <p:spPr>
                <a:xfrm>
                  <a:off x="9056272" y="2886937"/>
                  <a:ext cx="17945" cy="18193"/>
                </a:xfrm>
                <a:custGeom>
                  <a:avLst/>
                  <a:gdLst>
                    <a:gd name="csX0" fmla="*/ 17946 w 17945"/>
                    <a:gd name="csY0" fmla="*/ 0 h 18193"/>
                    <a:gd name="csX1" fmla="*/ 0 w 17945"/>
                    <a:gd name="csY1" fmla="*/ 124 h 18193"/>
                    <a:gd name="csX2" fmla="*/ 124 w 17945"/>
                    <a:gd name="csY2" fmla="*/ 18193 h 18193"/>
                  </a:gdLst>
                  <a:ahLst/>
                  <a:cxnLst>
                    <a:cxn ang="0">
                      <a:pos x="csX0" y="csY0"/>
                    </a:cxn>
                    <a:cxn ang="0">
                      <a:pos x="csX1" y="csY1"/>
                    </a:cxn>
                    <a:cxn ang="0">
                      <a:pos x="csX2" y="csY2"/>
                    </a:cxn>
                  </a:cxnLst>
                  <a:rect l="l" t="t" r="r" b="b"/>
                  <a:pathLst>
                    <a:path w="17945" h="18193">
                      <a:moveTo>
                        <a:pt x="17946"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402" name="Frihandsfigur: Form 401">
                <a:extLst>
                  <a:ext uri="{FF2B5EF4-FFF2-40B4-BE49-F238E27FC236}">
                    <a16:creationId xmlns:a16="http://schemas.microsoft.com/office/drawing/2014/main" id="{517CB837-D5BA-E9F4-4E6F-D128389F9B1F}"/>
                  </a:ext>
                </a:extLst>
              </p:cNvPr>
              <p:cNvSpPr/>
              <p:nvPr/>
            </p:nvSpPr>
            <p:spPr>
              <a:xfrm>
                <a:off x="9056303" y="271435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404" name="Bild 7">
              <a:extLst>
                <a:ext uri="{FF2B5EF4-FFF2-40B4-BE49-F238E27FC236}">
                  <a16:creationId xmlns:a16="http://schemas.microsoft.com/office/drawing/2014/main" id="{964B6E80-D228-FE73-3BBA-8D597BFA3FE9}"/>
                </a:ext>
              </a:extLst>
            </p:cNvPr>
            <p:cNvGrpSpPr/>
            <p:nvPr/>
          </p:nvGrpSpPr>
          <p:grpSpPr>
            <a:xfrm>
              <a:off x="9555313" y="2426231"/>
              <a:ext cx="592301" cy="391615"/>
              <a:chOff x="9555313" y="2426231"/>
              <a:chExt cx="592301" cy="391615"/>
            </a:xfrm>
          </p:grpSpPr>
          <p:grpSp>
            <p:nvGrpSpPr>
              <p:cNvPr id="405" name="Bild 7">
                <a:extLst>
                  <a:ext uri="{FF2B5EF4-FFF2-40B4-BE49-F238E27FC236}">
                    <a16:creationId xmlns:a16="http://schemas.microsoft.com/office/drawing/2014/main" id="{91EDD0EB-2ED4-A1B7-3246-0D33FB7D45B8}"/>
                  </a:ext>
                </a:extLst>
              </p:cNvPr>
              <p:cNvGrpSpPr/>
              <p:nvPr/>
            </p:nvGrpSpPr>
            <p:grpSpPr>
              <a:xfrm>
                <a:off x="9555406" y="2593249"/>
                <a:ext cx="592208" cy="224597"/>
                <a:chOff x="9555406" y="2593249"/>
                <a:chExt cx="592208" cy="224597"/>
              </a:xfrm>
            </p:grpSpPr>
            <p:sp>
              <p:nvSpPr>
                <p:cNvPr id="406" name="Frihandsfigur: Form 405">
                  <a:extLst>
                    <a:ext uri="{FF2B5EF4-FFF2-40B4-BE49-F238E27FC236}">
                      <a16:creationId xmlns:a16="http://schemas.microsoft.com/office/drawing/2014/main" id="{C6AECE99-1588-66FB-12EC-280952218D34}"/>
                    </a:ext>
                  </a:extLst>
                </p:cNvPr>
                <p:cNvSpPr/>
                <p:nvPr/>
              </p:nvSpPr>
              <p:spPr>
                <a:xfrm>
                  <a:off x="9555406" y="259324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408" name="Frihandsfigur: Form 407">
                  <a:extLst>
                    <a:ext uri="{FF2B5EF4-FFF2-40B4-BE49-F238E27FC236}">
                      <a16:creationId xmlns:a16="http://schemas.microsoft.com/office/drawing/2014/main" id="{CCCBB914-DEB1-C679-AE4C-F7831CB256B3}"/>
                    </a:ext>
                  </a:extLst>
                </p:cNvPr>
                <p:cNvSpPr/>
                <p:nvPr/>
              </p:nvSpPr>
              <p:spPr>
                <a:xfrm>
                  <a:off x="9555406" y="2598694"/>
                  <a:ext cx="17944" cy="18193"/>
                </a:xfrm>
                <a:custGeom>
                  <a:avLst/>
                  <a:gdLst>
                    <a:gd name="csX0" fmla="*/ 17945 w 17944"/>
                    <a:gd name="csY0" fmla="*/ 0 h 18193"/>
                    <a:gd name="csX1" fmla="*/ 0 w 17944"/>
                    <a:gd name="csY1" fmla="*/ 248 h 18193"/>
                    <a:gd name="csX2" fmla="*/ 0 w 17944"/>
                    <a:gd name="csY2" fmla="*/ 18193 h 18193"/>
                  </a:gdLst>
                  <a:ahLst/>
                  <a:cxnLst>
                    <a:cxn ang="0">
                      <a:pos x="csX0" y="csY0"/>
                    </a:cxn>
                    <a:cxn ang="0">
                      <a:pos x="csX1" y="csY1"/>
                    </a:cxn>
                    <a:cxn ang="0">
                      <a:pos x="csX2" y="csY2"/>
                    </a:cxn>
                  </a:cxnLst>
                  <a:rect l="l" t="t" r="r" b="b"/>
                  <a:pathLst>
                    <a:path w="17944"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411" name="Frihandsfigur: Form 410">
                <a:extLst>
                  <a:ext uri="{FF2B5EF4-FFF2-40B4-BE49-F238E27FC236}">
                    <a16:creationId xmlns:a16="http://schemas.microsoft.com/office/drawing/2014/main" id="{A5A99430-5FD1-8C3F-D99F-01A8CAF9119D}"/>
                  </a:ext>
                </a:extLst>
              </p:cNvPr>
              <p:cNvSpPr/>
              <p:nvPr/>
            </p:nvSpPr>
            <p:spPr>
              <a:xfrm>
                <a:off x="9555313" y="2426231"/>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413" name="Bild 7">
              <a:extLst>
                <a:ext uri="{FF2B5EF4-FFF2-40B4-BE49-F238E27FC236}">
                  <a16:creationId xmlns:a16="http://schemas.microsoft.com/office/drawing/2014/main" id="{0ACCAD15-163E-402B-BBF7-5FABD074EFCC}"/>
                </a:ext>
              </a:extLst>
            </p:cNvPr>
            <p:cNvGrpSpPr/>
            <p:nvPr/>
          </p:nvGrpSpPr>
          <p:grpSpPr>
            <a:xfrm>
              <a:off x="10077683" y="2128211"/>
              <a:ext cx="592208" cy="391615"/>
              <a:chOff x="10077683" y="2128211"/>
              <a:chExt cx="592208" cy="391615"/>
            </a:xfrm>
          </p:grpSpPr>
          <p:grpSp>
            <p:nvGrpSpPr>
              <p:cNvPr id="414" name="Bild 7">
                <a:extLst>
                  <a:ext uri="{FF2B5EF4-FFF2-40B4-BE49-F238E27FC236}">
                    <a16:creationId xmlns:a16="http://schemas.microsoft.com/office/drawing/2014/main" id="{A98C2575-D197-CA73-3C01-C401E008063A}"/>
                  </a:ext>
                </a:extLst>
              </p:cNvPr>
              <p:cNvGrpSpPr/>
              <p:nvPr/>
            </p:nvGrpSpPr>
            <p:grpSpPr>
              <a:xfrm>
                <a:off x="10077683" y="2295229"/>
                <a:ext cx="592208" cy="224597"/>
                <a:chOff x="10077683" y="2295229"/>
                <a:chExt cx="592208" cy="224597"/>
              </a:xfrm>
            </p:grpSpPr>
            <p:sp>
              <p:nvSpPr>
                <p:cNvPr id="415" name="Frihandsfigur: Form 414">
                  <a:extLst>
                    <a:ext uri="{FF2B5EF4-FFF2-40B4-BE49-F238E27FC236}">
                      <a16:creationId xmlns:a16="http://schemas.microsoft.com/office/drawing/2014/main" id="{B5A47586-60DD-04FA-37FB-EF4504D613DC}"/>
                    </a:ext>
                  </a:extLst>
                </p:cNvPr>
                <p:cNvSpPr/>
                <p:nvPr/>
              </p:nvSpPr>
              <p:spPr>
                <a:xfrm>
                  <a:off x="10077683" y="229522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417" name="Frihandsfigur: Form 416">
                  <a:extLst>
                    <a:ext uri="{FF2B5EF4-FFF2-40B4-BE49-F238E27FC236}">
                      <a16:creationId xmlns:a16="http://schemas.microsoft.com/office/drawing/2014/main" id="{CD604EFE-028F-F579-28F1-FF071FFDB0C2}"/>
                    </a:ext>
                  </a:extLst>
                </p:cNvPr>
                <p:cNvSpPr/>
                <p:nvPr/>
              </p:nvSpPr>
              <p:spPr>
                <a:xfrm>
                  <a:off x="10077683" y="2300674"/>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420" name="Frihandsfigur: Form 419">
                <a:extLst>
                  <a:ext uri="{FF2B5EF4-FFF2-40B4-BE49-F238E27FC236}">
                    <a16:creationId xmlns:a16="http://schemas.microsoft.com/office/drawing/2014/main" id="{FCFD7A03-E6F8-EFFD-D2FD-A6FFDB249306}"/>
                  </a:ext>
                </a:extLst>
              </p:cNvPr>
              <p:cNvSpPr/>
              <p:nvPr/>
            </p:nvSpPr>
            <p:spPr>
              <a:xfrm>
                <a:off x="10077714" y="2128211"/>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422" name="Bild 7">
            <a:extLst>
              <a:ext uri="{FF2B5EF4-FFF2-40B4-BE49-F238E27FC236}">
                <a16:creationId xmlns:a16="http://schemas.microsoft.com/office/drawing/2014/main" id="{965A23A2-BA9C-7715-0BED-FFFBB20AC1D8}"/>
              </a:ext>
              <a:ext uri="{C183D7F6-B498-43B3-948B-1728B52AA6E4}">
                <adec:decorative xmlns:adec="http://schemas.microsoft.com/office/drawing/2017/decorative" val="1"/>
              </a:ext>
            </a:extLst>
          </p:cNvPr>
          <p:cNvGrpSpPr/>
          <p:nvPr/>
        </p:nvGrpSpPr>
        <p:grpSpPr>
          <a:xfrm>
            <a:off x="7567689" y="2136627"/>
            <a:ext cx="4109009" cy="2418843"/>
            <a:chOff x="7567689" y="2136627"/>
            <a:chExt cx="4109009" cy="2418843"/>
          </a:xfrm>
        </p:grpSpPr>
        <p:grpSp>
          <p:nvGrpSpPr>
            <p:cNvPr id="423" name="Bild 7">
              <a:extLst>
                <a:ext uri="{FF2B5EF4-FFF2-40B4-BE49-F238E27FC236}">
                  <a16:creationId xmlns:a16="http://schemas.microsoft.com/office/drawing/2014/main" id="{A6151A17-8581-6DA5-AA39-DED476A0ADFC}"/>
                </a:ext>
              </a:extLst>
            </p:cNvPr>
            <p:cNvGrpSpPr/>
            <p:nvPr/>
          </p:nvGrpSpPr>
          <p:grpSpPr>
            <a:xfrm>
              <a:off x="7567689" y="4163855"/>
              <a:ext cx="592300" cy="391615"/>
              <a:chOff x="7567689" y="4163855"/>
              <a:chExt cx="592300" cy="391615"/>
            </a:xfrm>
          </p:grpSpPr>
          <p:grpSp>
            <p:nvGrpSpPr>
              <p:cNvPr id="424" name="Bild 7">
                <a:extLst>
                  <a:ext uri="{FF2B5EF4-FFF2-40B4-BE49-F238E27FC236}">
                    <a16:creationId xmlns:a16="http://schemas.microsoft.com/office/drawing/2014/main" id="{E6BB8D7D-35AD-D012-F1DF-CFC0987480D6}"/>
                  </a:ext>
                </a:extLst>
              </p:cNvPr>
              <p:cNvGrpSpPr/>
              <p:nvPr/>
            </p:nvGrpSpPr>
            <p:grpSpPr>
              <a:xfrm>
                <a:off x="7567781" y="4330873"/>
                <a:ext cx="592208" cy="224597"/>
                <a:chOff x="7567781" y="4330873"/>
                <a:chExt cx="592208" cy="224597"/>
              </a:xfrm>
            </p:grpSpPr>
            <p:sp>
              <p:nvSpPr>
                <p:cNvPr id="425" name="Frihandsfigur: Form 424">
                  <a:extLst>
                    <a:ext uri="{FF2B5EF4-FFF2-40B4-BE49-F238E27FC236}">
                      <a16:creationId xmlns:a16="http://schemas.microsoft.com/office/drawing/2014/main" id="{C89BBC62-0096-1E1B-1B1C-E3C592DD06E2}"/>
                    </a:ext>
                  </a:extLst>
                </p:cNvPr>
                <p:cNvSpPr/>
                <p:nvPr/>
              </p:nvSpPr>
              <p:spPr>
                <a:xfrm>
                  <a:off x="7567781" y="433087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427" name="Frihandsfigur: Form 426">
                  <a:extLst>
                    <a:ext uri="{FF2B5EF4-FFF2-40B4-BE49-F238E27FC236}">
                      <a16:creationId xmlns:a16="http://schemas.microsoft.com/office/drawing/2014/main" id="{AAC10A25-31D5-BCC0-F4B7-F6ACCBFDAB36}"/>
                    </a:ext>
                  </a:extLst>
                </p:cNvPr>
                <p:cNvSpPr/>
                <p:nvPr/>
              </p:nvSpPr>
              <p:spPr>
                <a:xfrm>
                  <a:off x="7567781" y="4336442"/>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430" name="Frihandsfigur: Form 429">
                <a:extLst>
                  <a:ext uri="{FF2B5EF4-FFF2-40B4-BE49-F238E27FC236}">
                    <a16:creationId xmlns:a16="http://schemas.microsoft.com/office/drawing/2014/main" id="{2A45DDA9-D95F-2729-A2F6-139F824ED747}"/>
                  </a:ext>
                </a:extLst>
              </p:cNvPr>
              <p:cNvSpPr/>
              <p:nvPr/>
            </p:nvSpPr>
            <p:spPr>
              <a:xfrm>
                <a:off x="7567689" y="4163855"/>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432" name="Bild 7">
              <a:extLst>
                <a:ext uri="{FF2B5EF4-FFF2-40B4-BE49-F238E27FC236}">
                  <a16:creationId xmlns:a16="http://schemas.microsoft.com/office/drawing/2014/main" id="{7F5AB638-6F2F-3F66-A81B-5211FC8F5628}"/>
                </a:ext>
              </a:extLst>
            </p:cNvPr>
            <p:cNvGrpSpPr/>
            <p:nvPr/>
          </p:nvGrpSpPr>
          <p:grpSpPr>
            <a:xfrm>
              <a:off x="8066791" y="3875613"/>
              <a:ext cx="592208" cy="391738"/>
              <a:chOff x="8066791" y="3875613"/>
              <a:chExt cx="592208" cy="391738"/>
            </a:xfrm>
          </p:grpSpPr>
          <p:grpSp>
            <p:nvGrpSpPr>
              <p:cNvPr id="433" name="Bild 7">
                <a:extLst>
                  <a:ext uri="{FF2B5EF4-FFF2-40B4-BE49-F238E27FC236}">
                    <a16:creationId xmlns:a16="http://schemas.microsoft.com/office/drawing/2014/main" id="{666B92F2-9396-F327-218C-C6B26B785436}"/>
                  </a:ext>
                </a:extLst>
              </p:cNvPr>
              <p:cNvGrpSpPr/>
              <p:nvPr/>
            </p:nvGrpSpPr>
            <p:grpSpPr>
              <a:xfrm>
                <a:off x="8066791" y="4042754"/>
                <a:ext cx="592208" cy="224597"/>
                <a:chOff x="8066791" y="4042754"/>
                <a:chExt cx="592208" cy="224597"/>
              </a:xfrm>
            </p:grpSpPr>
            <p:sp>
              <p:nvSpPr>
                <p:cNvPr id="434" name="Frihandsfigur: Form 433">
                  <a:extLst>
                    <a:ext uri="{FF2B5EF4-FFF2-40B4-BE49-F238E27FC236}">
                      <a16:creationId xmlns:a16="http://schemas.microsoft.com/office/drawing/2014/main" id="{E7FED8E8-1191-8CF6-B0CC-1E8DB3F6D605}"/>
                    </a:ext>
                  </a:extLst>
                </p:cNvPr>
                <p:cNvSpPr/>
                <p:nvPr/>
              </p:nvSpPr>
              <p:spPr>
                <a:xfrm>
                  <a:off x="8066791" y="404275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436" name="Frihandsfigur: Form 435">
                  <a:extLst>
                    <a:ext uri="{FF2B5EF4-FFF2-40B4-BE49-F238E27FC236}">
                      <a16:creationId xmlns:a16="http://schemas.microsoft.com/office/drawing/2014/main" id="{02F3A1CF-B733-13C6-6BD3-7F541C2B59A0}"/>
                    </a:ext>
                  </a:extLst>
                </p:cNvPr>
                <p:cNvSpPr/>
                <p:nvPr/>
              </p:nvSpPr>
              <p:spPr>
                <a:xfrm>
                  <a:off x="8066791" y="4048199"/>
                  <a:ext cx="17945" cy="18193"/>
                </a:xfrm>
                <a:custGeom>
                  <a:avLst/>
                  <a:gdLst>
                    <a:gd name="csX0" fmla="*/ 17946 w 17945"/>
                    <a:gd name="csY0" fmla="*/ 0 h 18193"/>
                    <a:gd name="csX1" fmla="*/ 0 w 17945"/>
                    <a:gd name="csY1" fmla="*/ 124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439" name="Frihandsfigur: Form 438">
                <a:extLst>
                  <a:ext uri="{FF2B5EF4-FFF2-40B4-BE49-F238E27FC236}">
                    <a16:creationId xmlns:a16="http://schemas.microsoft.com/office/drawing/2014/main" id="{D8EABA11-981C-B3D6-75D4-80D8524DB524}"/>
                  </a:ext>
                </a:extLst>
              </p:cNvPr>
              <p:cNvSpPr/>
              <p:nvPr/>
            </p:nvSpPr>
            <p:spPr>
              <a:xfrm>
                <a:off x="8066822" y="387561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441" name="Bild 7">
              <a:extLst>
                <a:ext uri="{FF2B5EF4-FFF2-40B4-BE49-F238E27FC236}">
                  <a16:creationId xmlns:a16="http://schemas.microsoft.com/office/drawing/2014/main" id="{D8F3CBCB-BC79-3CE5-D393-7C4B1345A840}"/>
                </a:ext>
              </a:extLst>
            </p:cNvPr>
            <p:cNvGrpSpPr/>
            <p:nvPr/>
          </p:nvGrpSpPr>
          <p:grpSpPr>
            <a:xfrm>
              <a:off x="8565801" y="3587494"/>
              <a:ext cx="592332" cy="391614"/>
              <a:chOff x="8565801" y="3587494"/>
              <a:chExt cx="592332" cy="391614"/>
            </a:xfrm>
          </p:grpSpPr>
          <p:grpSp>
            <p:nvGrpSpPr>
              <p:cNvPr id="442" name="Bild 7">
                <a:extLst>
                  <a:ext uri="{FF2B5EF4-FFF2-40B4-BE49-F238E27FC236}">
                    <a16:creationId xmlns:a16="http://schemas.microsoft.com/office/drawing/2014/main" id="{B819E323-F83D-D2B8-F6DF-2D0DE6A94CAD}"/>
                  </a:ext>
                </a:extLst>
              </p:cNvPr>
              <p:cNvGrpSpPr/>
              <p:nvPr/>
            </p:nvGrpSpPr>
            <p:grpSpPr>
              <a:xfrm>
                <a:off x="8565801" y="3754511"/>
                <a:ext cx="592332" cy="224597"/>
                <a:chOff x="8565801" y="3754511"/>
                <a:chExt cx="592332" cy="224597"/>
              </a:xfrm>
            </p:grpSpPr>
            <p:sp>
              <p:nvSpPr>
                <p:cNvPr id="443" name="Frihandsfigur: Form 442">
                  <a:extLst>
                    <a:ext uri="{FF2B5EF4-FFF2-40B4-BE49-F238E27FC236}">
                      <a16:creationId xmlns:a16="http://schemas.microsoft.com/office/drawing/2014/main" id="{FAA7C5F2-4B0A-1B1A-F8A5-0982B7180346}"/>
                    </a:ext>
                  </a:extLst>
                </p:cNvPr>
                <p:cNvSpPr/>
                <p:nvPr/>
              </p:nvSpPr>
              <p:spPr>
                <a:xfrm>
                  <a:off x="8565925" y="375451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445" name="Frihandsfigur: Form 444">
                  <a:extLst>
                    <a:ext uri="{FF2B5EF4-FFF2-40B4-BE49-F238E27FC236}">
                      <a16:creationId xmlns:a16="http://schemas.microsoft.com/office/drawing/2014/main" id="{E358BC96-D11F-1816-2CD7-FC827B34DBCC}"/>
                    </a:ext>
                  </a:extLst>
                </p:cNvPr>
                <p:cNvSpPr/>
                <p:nvPr/>
              </p:nvSpPr>
              <p:spPr>
                <a:xfrm>
                  <a:off x="8565801" y="3759957"/>
                  <a:ext cx="18069" cy="18192"/>
                </a:xfrm>
                <a:custGeom>
                  <a:avLst/>
                  <a:gdLst>
                    <a:gd name="csX0" fmla="*/ 18070 w 18069"/>
                    <a:gd name="csY0" fmla="*/ 0 h 18192"/>
                    <a:gd name="csX1" fmla="*/ 0 w 18069"/>
                    <a:gd name="csY1" fmla="*/ 247 h 18192"/>
                    <a:gd name="csX2" fmla="*/ 124 w 18069"/>
                    <a:gd name="csY2" fmla="*/ 18193 h 18192"/>
                  </a:gdLst>
                  <a:ahLst/>
                  <a:cxnLst>
                    <a:cxn ang="0">
                      <a:pos x="csX0" y="csY0"/>
                    </a:cxn>
                    <a:cxn ang="0">
                      <a:pos x="csX1" y="csY1"/>
                    </a:cxn>
                    <a:cxn ang="0">
                      <a:pos x="csX2" y="csY2"/>
                    </a:cxn>
                  </a:cxnLst>
                  <a:rect l="l" t="t" r="r" b="b"/>
                  <a:pathLst>
                    <a:path w="18069" h="18192">
                      <a:moveTo>
                        <a:pt x="18070" y="0"/>
                      </a:moveTo>
                      <a:lnTo>
                        <a:pt x="0" y="247"/>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448" name="Frihandsfigur: Form 447">
                <a:extLst>
                  <a:ext uri="{FF2B5EF4-FFF2-40B4-BE49-F238E27FC236}">
                    <a16:creationId xmlns:a16="http://schemas.microsoft.com/office/drawing/2014/main" id="{341C9907-E18C-14B3-AF14-34909A1E6F72}"/>
                  </a:ext>
                </a:extLst>
              </p:cNvPr>
              <p:cNvSpPr/>
              <p:nvPr/>
            </p:nvSpPr>
            <p:spPr>
              <a:xfrm>
                <a:off x="8565832" y="358749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450" name="Bild 7">
              <a:extLst>
                <a:ext uri="{FF2B5EF4-FFF2-40B4-BE49-F238E27FC236}">
                  <a16:creationId xmlns:a16="http://schemas.microsoft.com/office/drawing/2014/main" id="{E5793312-1AA7-1CD9-1155-CCD0AE153368}"/>
                </a:ext>
              </a:extLst>
            </p:cNvPr>
            <p:cNvGrpSpPr/>
            <p:nvPr/>
          </p:nvGrpSpPr>
          <p:grpSpPr>
            <a:xfrm>
              <a:off x="9064935" y="3299251"/>
              <a:ext cx="592208" cy="391615"/>
              <a:chOff x="9064935" y="3299251"/>
              <a:chExt cx="592208" cy="391615"/>
            </a:xfrm>
          </p:grpSpPr>
          <p:grpSp>
            <p:nvGrpSpPr>
              <p:cNvPr id="451" name="Bild 7">
                <a:extLst>
                  <a:ext uri="{FF2B5EF4-FFF2-40B4-BE49-F238E27FC236}">
                    <a16:creationId xmlns:a16="http://schemas.microsoft.com/office/drawing/2014/main" id="{86754120-847D-FB06-FAF5-3E51972A3BC7}"/>
                  </a:ext>
                </a:extLst>
              </p:cNvPr>
              <p:cNvGrpSpPr/>
              <p:nvPr/>
            </p:nvGrpSpPr>
            <p:grpSpPr>
              <a:xfrm>
                <a:off x="9064935" y="3466269"/>
                <a:ext cx="592208" cy="224597"/>
                <a:chOff x="9064935" y="3466269"/>
                <a:chExt cx="592208" cy="224597"/>
              </a:xfrm>
            </p:grpSpPr>
            <p:sp>
              <p:nvSpPr>
                <p:cNvPr id="452" name="Frihandsfigur: Form 451">
                  <a:extLst>
                    <a:ext uri="{FF2B5EF4-FFF2-40B4-BE49-F238E27FC236}">
                      <a16:creationId xmlns:a16="http://schemas.microsoft.com/office/drawing/2014/main" id="{E2556BE2-D88A-CDE2-591A-9986BC1C6C42}"/>
                    </a:ext>
                  </a:extLst>
                </p:cNvPr>
                <p:cNvSpPr/>
                <p:nvPr/>
              </p:nvSpPr>
              <p:spPr>
                <a:xfrm>
                  <a:off x="9064935" y="346626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454" name="Frihandsfigur: Form 453">
                  <a:extLst>
                    <a:ext uri="{FF2B5EF4-FFF2-40B4-BE49-F238E27FC236}">
                      <a16:creationId xmlns:a16="http://schemas.microsoft.com/office/drawing/2014/main" id="{FB60D3F3-368B-F707-6FEE-C446F051EF66}"/>
                    </a:ext>
                  </a:extLst>
                </p:cNvPr>
                <p:cNvSpPr/>
                <p:nvPr/>
              </p:nvSpPr>
              <p:spPr>
                <a:xfrm>
                  <a:off x="9064935" y="347183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457" name="Frihandsfigur: Form 456">
                <a:extLst>
                  <a:ext uri="{FF2B5EF4-FFF2-40B4-BE49-F238E27FC236}">
                    <a16:creationId xmlns:a16="http://schemas.microsoft.com/office/drawing/2014/main" id="{25171469-3979-5084-51CD-863FEBD0148A}"/>
                  </a:ext>
                </a:extLst>
              </p:cNvPr>
              <p:cNvSpPr/>
              <p:nvPr/>
            </p:nvSpPr>
            <p:spPr>
              <a:xfrm>
                <a:off x="9064966" y="329925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459" name="Bild 7">
              <a:extLst>
                <a:ext uri="{FF2B5EF4-FFF2-40B4-BE49-F238E27FC236}">
                  <a16:creationId xmlns:a16="http://schemas.microsoft.com/office/drawing/2014/main" id="{94A3E99C-9625-A7EA-6539-18CCF88CEE68}"/>
                </a:ext>
              </a:extLst>
            </p:cNvPr>
            <p:cNvGrpSpPr/>
            <p:nvPr/>
          </p:nvGrpSpPr>
          <p:grpSpPr>
            <a:xfrm>
              <a:off x="9563946" y="3011009"/>
              <a:ext cx="592208" cy="391614"/>
              <a:chOff x="9563946" y="3011009"/>
              <a:chExt cx="592208" cy="391614"/>
            </a:xfrm>
          </p:grpSpPr>
          <p:grpSp>
            <p:nvGrpSpPr>
              <p:cNvPr id="460" name="Bild 7">
                <a:extLst>
                  <a:ext uri="{FF2B5EF4-FFF2-40B4-BE49-F238E27FC236}">
                    <a16:creationId xmlns:a16="http://schemas.microsoft.com/office/drawing/2014/main" id="{867BD67C-8611-DFE8-C61B-9E79FBBF9922}"/>
                  </a:ext>
                </a:extLst>
              </p:cNvPr>
              <p:cNvGrpSpPr/>
              <p:nvPr/>
            </p:nvGrpSpPr>
            <p:grpSpPr>
              <a:xfrm>
                <a:off x="9563946" y="3178026"/>
                <a:ext cx="592208" cy="224597"/>
                <a:chOff x="9563946" y="3178026"/>
                <a:chExt cx="592208" cy="224597"/>
              </a:xfrm>
            </p:grpSpPr>
            <p:sp>
              <p:nvSpPr>
                <p:cNvPr id="461" name="Frihandsfigur: Form 460">
                  <a:extLst>
                    <a:ext uri="{FF2B5EF4-FFF2-40B4-BE49-F238E27FC236}">
                      <a16:creationId xmlns:a16="http://schemas.microsoft.com/office/drawing/2014/main" id="{8F4C1968-7802-29DA-C7E9-B55124346F6E}"/>
                    </a:ext>
                  </a:extLst>
                </p:cNvPr>
                <p:cNvSpPr/>
                <p:nvPr/>
              </p:nvSpPr>
              <p:spPr>
                <a:xfrm>
                  <a:off x="9563946" y="317802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463" name="Frihandsfigur: Form 462">
                  <a:extLst>
                    <a:ext uri="{FF2B5EF4-FFF2-40B4-BE49-F238E27FC236}">
                      <a16:creationId xmlns:a16="http://schemas.microsoft.com/office/drawing/2014/main" id="{6182B0F9-5498-0E45-4113-8168E695E96B}"/>
                    </a:ext>
                  </a:extLst>
                </p:cNvPr>
                <p:cNvSpPr/>
                <p:nvPr/>
              </p:nvSpPr>
              <p:spPr>
                <a:xfrm>
                  <a:off x="9563946" y="3183595"/>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466" name="Frihandsfigur: Form 465">
                <a:extLst>
                  <a:ext uri="{FF2B5EF4-FFF2-40B4-BE49-F238E27FC236}">
                    <a16:creationId xmlns:a16="http://schemas.microsoft.com/office/drawing/2014/main" id="{8D08B28B-9F2F-A187-26E5-8940E6FA15CE}"/>
                  </a:ext>
                </a:extLst>
              </p:cNvPr>
              <p:cNvSpPr/>
              <p:nvPr/>
            </p:nvSpPr>
            <p:spPr>
              <a:xfrm>
                <a:off x="9563976" y="30110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468" name="Bild 7">
              <a:extLst>
                <a:ext uri="{FF2B5EF4-FFF2-40B4-BE49-F238E27FC236}">
                  <a16:creationId xmlns:a16="http://schemas.microsoft.com/office/drawing/2014/main" id="{C7D7088F-3BCB-8187-103F-471BB8FCAC08}"/>
                </a:ext>
              </a:extLst>
            </p:cNvPr>
            <p:cNvGrpSpPr/>
            <p:nvPr/>
          </p:nvGrpSpPr>
          <p:grpSpPr>
            <a:xfrm>
              <a:off x="10062986" y="2722890"/>
              <a:ext cx="592301" cy="391614"/>
              <a:chOff x="10062986" y="2722890"/>
              <a:chExt cx="592301" cy="391614"/>
            </a:xfrm>
          </p:grpSpPr>
          <p:grpSp>
            <p:nvGrpSpPr>
              <p:cNvPr id="469" name="Bild 7">
                <a:extLst>
                  <a:ext uri="{FF2B5EF4-FFF2-40B4-BE49-F238E27FC236}">
                    <a16:creationId xmlns:a16="http://schemas.microsoft.com/office/drawing/2014/main" id="{7F18045A-809E-BD60-8EC1-310018E08A4A}"/>
                  </a:ext>
                </a:extLst>
              </p:cNvPr>
              <p:cNvGrpSpPr/>
              <p:nvPr/>
            </p:nvGrpSpPr>
            <p:grpSpPr>
              <a:xfrm>
                <a:off x="10063079" y="2889907"/>
                <a:ext cx="592208" cy="224597"/>
                <a:chOff x="10063079" y="2889907"/>
                <a:chExt cx="592208" cy="224597"/>
              </a:xfrm>
            </p:grpSpPr>
            <p:sp>
              <p:nvSpPr>
                <p:cNvPr id="470" name="Frihandsfigur: Form 469">
                  <a:extLst>
                    <a:ext uri="{FF2B5EF4-FFF2-40B4-BE49-F238E27FC236}">
                      <a16:creationId xmlns:a16="http://schemas.microsoft.com/office/drawing/2014/main" id="{C1549E45-F9C8-B495-BA9B-606943281C0E}"/>
                    </a:ext>
                  </a:extLst>
                </p:cNvPr>
                <p:cNvSpPr/>
                <p:nvPr/>
              </p:nvSpPr>
              <p:spPr>
                <a:xfrm>
                  <a:off x="10063079" y="288990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472" name="Frihandsfigur: Form 471">
                  <a:extLst>
                    <a:ext uri="{FF2B5EF4-FFF2-40B4-BE49-F238E27FC236}">
                      <a16:creationId xmlns:a16="http://schemas.microsoft.com/office/drawing/2014/main" id="{CBB8DCA5-01D9-3194-AFD5-7643BBFB3753}"/>
                    </a:ext>
                  </a:extLst>
                </p:cNvPr>
                <p:cNvSpPr/>
                <p:nvPr/>
              </p:nvSpPr>
              <p:spPr>
                <a:xfrm>
                  <a:off x="10063079" y="2895353"/>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475" name="Frihandsfigur: Form 474">
                <a:extLst>
                  <a:ext uri="{FF2B5EF4-FFF2-40B4-BE49-F238E27FC236}">
                    <a16:creationId xmlns:a16="http://schemas.microsoft.com/office/drawing/2014/main" id="{A95479B2-54CB-73FD-54A8-7ED876808225}"/>
                  </a:ext>
                </a:extLst>
              </p:cNvPr>
              <p:cNvSpPr/>
              <p:nvPr/>
            </p:nvSpPr>
            <p:spPr>
              <a:xfrm>
                <a:off x="10062986" y="2722890"/>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477" name="Bild 7">
              <a:extLst>
                <a:ext uri="{FF2B5EF4-FFF2-40B4-BE49-F238E27FC236}">
                  <a16:creationId xmlns:a16="http://schemas.microsoft.com/office/drawing/2014/main" id="{8A2081D5-7450-E92A-7587-7174A3C8C39E}"/>
                </a:ext>
              </a:extLst>
            </p:cNvPr>
            <p:cNvGrpSpPr/>
            <p:nvPr/>
          </p:nvGrpSpPr>
          <p:grpSpPr>
            <a:xfrm>
              <a:off x="10562089" y="2434647"/>
              <a:ext cx="592208" cy="391615"/>
              <a:chOff x="10562089" y="2434647"/>
              <a:chExt cx="592208" cy="391615"/>
            </a:xfrm>
          </p:grpSpPr>
          <p:grpSp>
            <p:nvGrpSpPr>
              <p:cNvPr id="478" name="Bild 7">
                <a:extLst>
                  <a:ext uri="{FF2B5EF4-FFF2-40B4-BE49-F238E27FC236}">
                    <a16:creationId xmlns:a16="http://schemas.microsoft.com/office/drawing/2014/main" id="{9143AEBA-A9F6-AB08-030C-FE3E42415FA8}"/>
                  </a:ext>
                </a:extLst>
              </p:cNvPr>
              <p:cNvGrpSpPr/>
              <p:nvPr/>
            </p:nvGrpSpPr>
            <p:grpSpPr>
              <a:xfrm>
                <a:off x="10562089" y="2601665"/>
                <a:ext cx="592208" cy="224597"/>
                <a:chOff x="10562089" y="2601665"/>
                <a:chExt cx="592208" cy="224597"/>
              </a:xfrm>
            </p:grpSpPr>
            <p:sp>
              <p:nvSpPr>
                <p:cNvPr id="479" name="Frihandsfigur: Form 478">
                  <a:extLst>
                    <a:ext uri="{FF2B5EF4-FFF2-40B4-BE49-F238E27FC236}">
                      <a16:creationId xmlns:a16="http://schemas.microsoft.com/office/drawing/2014/main" id="{F29ACBE2-C673-5FF1-EF83-5F24ED1767BB}"/>
                    </a:ext>
                  </a:extLst>
                </p:cNvPr>
                <p:cNvSpPr/>
                <p:nvPr/>
              </p:nvSpPr>
              <p:spPr>
                <a:xfrm>
                  <a:off x="10562089" y="260166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481" name="Frihandsfigur: Form 480">
                  <a:extLst>
                    <a:ext uri="{FF2B5EF4-FFF2-40B4-BE49-F238E27FC236}">
                      <a16:creationId xmlns:a16="http://schemas.microsoft.com/office/drawing/2014/main" id="{14907D13-C142-389A-B001-6FD152261131}"/>
                    </a:ext>
                  </a:extLst>
                </p:cNvPr>
                <p:cNvSpPr/>
                <p:nvPr/>
              </p:nvSpPr>
              <p:spPr>
                <a:xfrm>
                  <a:off x="10562089" y="260711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484" name="Frihandsfigur: Form 483">
                <a:extLst>
                  <a:ext uri="{FF2B5EF4-FFF2-40B4-BE49-F238E27FC236}">
                    <a16:creationId xmlns:a16="http://schemas.microsoft.com/office/drawing/2014/main" id="{90EB1176-2CEF-4674-BDE3-CD546557B01C}"/>
                  </a:ext>
                </a:extLst>
              </p:cNvPr>
              <p:cNvSpPr/>
              <p:nvPr/>
            </p:nvSpPr>
            <p:spPr>
              <a:xfrm>
                <a:off x="10562120" y="243464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486" name="Bild 7">
              <a:extLst>
                <a:ext uri="{FF2B5EF4-FFF2-40B4-BE49-F238E27FC236}">
                  <a16:creationId xmlns:a16="http://schemas.microsoft.com/office/drawing/2014/main" id="{F8FA519C-1FC6-9410-D009-0B953A35D4D6}"/>
                </a:ext>
              </a:extLst>
            </p:cNvPr>
            <p:cNvGrpSpPr/>
            <p:nvPr/>
          </p:nvGrpSpPr>
          <p:grpSpPr>
            <a:xfrm>
              <a:off x="11084366" y="2136627"/>
              <a:ext cx="592332" cy="391615"/>
              <a:chOff x="11084366" y="2136627"/>
              <a:chExt cx="592332" cy="391615"/>
            </a:xfrm>
          </p:grpSpPr>
          <p:grpSp>
            <p:nvGrpSpPr>
              <p:cNvPr id="487" name="Bild 7">
                <a:extLst>
                  <a:ext uri="{FF2B5EF4-FFF2-40B4-BE49-F238E27FC236}">
                    <a16:creationId xmlns:a16="http://schemas.microsoft.com/office/drawing/2014/main" id="{A9E0F741-F206-17D1-EB2C-AE0A105C01DC}"/>
                  </a:ext>
                </a:extLst>
              </p:cNvPr>
              <p:cNvGrpSpPr/>
              <p:nvPr/>
            </p:nvGrpSpPr>
            <p:grpSpPr>
              <a:xfrm>
                <a:off x="11084366" y="2303645"/>
                <a:ext cx="592332" cy="224597"/>
                <a:chOff x="11084366" y="2303645"/>
                <a:chExt cx="592332" cy="224597"/>
              </a:xfrm>
            </p:grpSpPr>
            <p:sp>
              <p:nvSpPr>
                <p:cNvPr id="488" name="Frihandsfigur: Form 487">
                  <a:extLst>
                    <a:ext uri="{FF2B5EF4-FFF2-40B4-BE49-F238E27FC236}">
                      <a16:creationId xmlns:a16="http://schemas.microsoft.com/office/drawing/2014/main" id="{BDA14C06-9F7A-2A87-4517-73579055C537}"/>
                    </a:ext>
                  </a:extLst>
                </p:cNvPr>
                <p:cNvSpPr/>
                <p:nvPr/>
              </p:nvSpPr>
              <p:spPr>
                <a:xfrm>
                  <a:off x="11084490" y="2303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490" name="Frihandsfigur: Form 489">
                  <a:extLst>
                    <a:ext uri="{FF2B5EF4-FFF2-40B4-BE49-F238E27FC236}">
                      <a16:creationId xmlns:a16="http://schemas.microsoft.com/office/drawing/2014/main" id="{59BAC912-BB40-338B-6E64-1A8C3DB2B3F6}"/>
                    </a:ext>
                  </a:extLst>
                </p:cNvPr>
                <p:cNvSpPr/>
                <p:nvPr/>
              </p:nvSpPr>
              <p:spPr>
                <a:xfrm>
                  <a:off x="11084366" y="2309090"/>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493" name="Frihandsfigur: Form 492">
                <a:extLst>
                  <a:ext uri="{FF2B5EF4-FFF2-40B4-BE49-F238E27FC236}">
                    <a16:creationId xmlns:a16="http://schemas.microsoft.com/office/drawing/2014/main" id="{055DB7E5-B75D-871E-818B-2231FEC39A60}"/>
                  </a:ext>
                </a:extLst>
              </p:cNvPr>
              <p:cNvSpPr/>
              <p:nvPr/>
            </p:nvSpPr>
            <p:spPr>
              <a:xfrm>
                <a:off x="11084397" y="213662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spTree>
    <p:extLst>
      <p:ext uri="{BB962C8B-B14F-4D97-AF65-F5344CB8AC3E}">
        <p14:creationId xmlns:p14="http://schemas.microsoft.com/office/powerpoint/2010/main" val="238462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down)">
                                      <p:cBhvr>
                                        <p:cTn id="7" dur="500"/>
                                        <p:tgtEl>
                                          <p:spTgt spid="15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95"/>
                                        </p:tgtEl>
                                        <p:attrNameLst>
                                          <p:attrName>style.visibility</p:attrName>
                                        </p:attrNameLst>
                                      </p:cBhvr>
                                      <p:to>
                                        <p:strVal val="visible"/>
                                      </p:to>
                                    </p:set>
                                    <p:animEffect transition="in" filter="wipe(down)">
                                      <p:cBhvr>
                                        <p:cTn id="19" dur="500"/>
                                        <p:tgtEl>
                                          <p:spTgt spid="49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97"/>
                                        </p:tgtEl>
                                        <p:attrNameLst>
                                          <p:attrName>style.visibility</p:attrName>
                                        </p:attrNameLst>
                                      </p:cBhvr>
                                      <p:to>
                                        <p:strVal val="visible"/>
                                      </p:to>
                                    </p:set>
                                    <p:animEffect transition="in" filter="wipe(down)">
                                      <p:cBhvr>
                                        <p:cTn id="23" dur="500"/>
                                        <p:tgtEl>
                                          <p:spTgt spid="49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70"/>
                                        </p:tgtEl>
                                        <p:attrNameLst>
                                          <p:attrName>style.visibility</p:attrName>
                                        </p:attrNameLst>
                                      </p:cBhvr>
                                      <p:to>
                                        <p:strVal val="visible"/>
                                      </p:to>
                                    </p:set>
                                    <p:animEffect transition="in" filter="wipe(down)">
                                      <p:cBhvr>
                                        <p:cTn id="27" dur="500"/>
                                        <p:tgtEl>
                                          <p:spTgt spid="27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49"/>
                                        </p:tgtEl>
                                        <p:attrNameLst>
                                          <p:attrName>style.visibility</p:attrName>
                                        </p:attrNameLst>
                                      </p:cBhvr>
                                      <p:to>
                                        <p:strVal val="visible"/>
                                      </p:to>
                                    </p:set>
                                    <p:animEffect transition="in" filter="wipe(down)">
                                      <p:cBhvr>
                                        <p:cTn id="31" dur="500"/>
                                        <p:tgtEl>
                                          <p:spTgt spid="34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22"/>
                                        </p:tgtEl>
                                        <p:attrNameLst>
                                          <p:attrName>style.visibility</p:attrName>
                                        </p:attrNameLst>
                                      </p:cBhvr>
                                      <p:to>
                                        <p:strVal val="visible"/>
                                      </p:to>
                                    </p:set>
                                    <p:animEffect transition="in" filter="wipe(down)">
                                      <p:cBhvr>
                                        <p:cTn id="35" dur="500"/>
                                        <p:tgtEl>
                                          <p:spTgt spid="422"/>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98"/>
                                        </p:tgtEl>
                                        <p:attrNameLst>
                                          <p:attrName>style.visibility</p:attrName>
                                        </p:attrNameLst>
                                      </p:cBhvr>
                                      <p:to>
                                        <p:strVal val="visible"/>
                                      </p:to>
                                    </p:set>
                                    <p:animEffect transition="in" filter="wipe(left)">
                                      <p:cBhvr>
                                        <p:cTn id="39" dur="1500"/>
                                        <p:tgtEl>
                                          <p:spTgt spid="498"/>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1BA48723-3C26-7154-F7E7-C8DEC27CFAD5}"/>
              </a:ext>
              <a:ext uri="{C183D7F6-B498-43B3-948B-1728B52AA6E4}">
                <adec:decorative xmlns:adec="http://schemas.microsoft.com/office/drawing/2017/decorative" val="1"/>
              </a:ext>
            </a:extLst>
          </p:cNvPr>
          <p:cNvGrpSpPr>
            <a:grpSpLocks noChangeAspect="1"/>
          </p:cNvGrpSpPr>
          <p:nvPr/>
        </p:nvGrpSpPr>
        <p:grpSpPr>
          <a:xfrm>
            <a:off x="4540844" y="6291732"/>
            <a:ext cx="251182" cy="251182"/>
            <a:chOff x="14158154" y="3849690"/>
            <a:chExt cx="143827" cy="143827"/>
          </a:xfrm>
        </p:grpSpPr>
        <p:sp>
          <p:nvSpPr>
            <p:cNvPr id="450" name="Frihandsfigur 20">
              <a:extLst>
                <a:ext uri="{FF2B5EF4-FFF2-40B4-BE49-F238E27FC236}">
                  <a16:creationId xmlns:a16="http://schemas.microsoft.com/office/drawing/2014/main" id="{8C42ED57-9973-0EA4-CB55-EA54F19E4A34}"/>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0C20C15D-0D6F-FFA5-3951-908A3D9D2BDD}"/>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700320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4540844" y="6291732"/>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94" name="Frihandsfigur: Form 493">
            <a:extLst>
              <a:ext uri="{FF2B5EF4-FFF2-40B4-BE49-F238E27FC236}">
                <a16:creationId xmlns:a16="http://schemas.microsoft.com/office/drawing/2014/main" id="{7726D9F8-151B-A768-766B-E93AD68E8D28}"/>
              </a:ext>
            </a:extLst>
          </p:cNvPr>
          <p:cNvSpPr/>
          <p:nvPr/>
        </p:nvSpPr>
        <p:spPr>
          <a:xfrm>
            <a:off x="897991" y="3006850"/>
            <a:ext cx="2595943" cy="1677602"/>
          </a:xfrm>
          <a:custGeom>
            <a:avLst/>
            <a:gdLst>
              <a:gd name="csX0" fmla="*/ 2563463 w 2595943"/>
              <a:gd name="csY0" fmla="*/ 1368742 h 1677602"/>
              <a:gd name="csX1" fmla="*/ 1465707 w 2595943"/>
              <a:gd name="csY1" fmla="*/ 1368742 h 1677602"/>
              <a:gd name="csX2" fmla="*/ 1435608 w 2595943"/>
              <a:gd name="csY2" fmla="*/ 1389698 h 1677602"/>
              <a:gd name="csX3" fmla="*/ 1329404 w 2595943"/>
              <a:gd name="csY3" fmla="*/ 1656684 h 1677602"/>
              <a:gd name="csX4" fmla="*/ 1269206 w 2595943"/>
              <a:gd name="csY4" fmla="*/ 1656874 h 1677602"/>
              <a:gd name="csX5" fmla="*/ 1160621 w 2595943"/>
              <a:gd name="csY5" fmla="*/ 1389412 h 1677602"/>
              <a:gd name="csX6" fmla="*/ 1130522 w 2595943"/>
              <a:gd name="csY6" fmla="*/ 1368647 h 1677602"/>
              <a:gd name="csX7" fmla="*/ 32576 w 2595943"/>
              <a:gd name="csY7" fmla="*/ 1368647 h 1677602"/>
              <a:gd name="csX8" fmla="*/ 0 w 2595943"/>
              <a:gd name="csY8" fmla="*/ 1334643 h 1677602"/>
              <a:gd name="csX9" fmla="*/ 0 w 2595943"/>
              <a:gd name="csY9" fmla="*/ 34004 h 1677602"/>
              <a:gd name="csX10" fmla="*/ 32576 w 2595943"/>
              <a:gd name="csY10" fmla="*/ 0 h 1677602"/>
              <a:gd name="csX11" fmla="*/ 2563368 w 2595943"/>
              <a:gd name="csY11" fmla="*/ 0 h 1677602"/>
              <a:gd name="csX12" fmla="*/ 2595944 w 2595943"/>
              <a:gd name="csY12" fmla="*/ 34004 h 1677602"/>
              <a:gd name="csX13" fmla="*/ 2595944 w 2595943"/>
              <a:gd name="csY13" fmla="*/ 1334738 h 1677602"/>
              <a:gd name="csX14" fmla="*/ 2563368 w 2595943"/>
              <a:gd name="csY14" fmla="*/ 1368742 h 1677602"/>
              <a:gd name="csX15" fmla="*/ 2563368 w 2595943"/>
              <a:gd name="csY15" fmla="*/ 1368742 h 16776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5943" h="1677602">
                <a:moveTo>
                  <a:pt x="2563463" y="1368742"/>
                </a:moveTo>
                <a:lnTo>
                  <a:pt x="1465707" y="1368742"/>
                </a:lnTo>
                <a:cubicBezTo>
                  <a:pt x="1452563" y="1368742"/>
                  <a:pt x="1440656" y="1376934"/>
                  <a:pt x="1435608" y="1389698"/>
                </a:cubicBezTo>
                <a:lnTo>
                  <a:pt x="1329404" y="1656684"/>
                </a:lnTo>
                <a:cubicBezTo>
                  <a:pt x="1318355" y="1684496"/>
                  <a:pt x="1280541" y="1684592"/>
                  <a:pt x="1269206" y="1656874"/>
                </a:cubicBezTo>
                <a:lnTo>
                  <a:pt x="1160621" y="1389412"/>
                </a:lnTo>
                <a:cubicBezTo>
                  <a:pt x="1155573" y="1376839"/>
                  <a:pt x="1143667" y="1368647"/>
                  <a:pt x="1130522" y="1368647"/>
                </a:cubicBezTo>
                <a:lnTo>
                  <a:pt x="32576" y="1368647"/>
                </a:lnTo>
                <a:cubicBezTo>
                  <a:pt x="14573" y="1368647"/>
                  <a:pt x="0" y="1353407"/>
                  <a:pt x="0" y="1334643"/>
                </a:cubicBezTo>
                <a:lnTo>
                  <a:pt x="0" y="34004"/>
                </a:lnTo>
                <a:cubicBezTo>
                  <a:pt x="0" y="15240"/>
                  <a:pt x="14573" y="0"/>
                  <a:pt x="32576" y="0"/>
                </a:cubicBezTo>
                <a:lnTo>
                  <a:pt x="2563368" y="0"/>
                </a:lnTo>
                <a:cubicBezTo>
                  <a:pt x="2581370" y="0"/>
                  <a:pt x="2595944" y="15240"/>
                  <a:pt x="2595944" y="34004"/>
                </a:cubicBezTo>
                <a:lnTo>
                  <a:pt x="2595944" y="1334738"/>
                </a:lnTo>
                <a:cubicBezTo>
                  <a:pt x="2595944" y="1353503"/>
                  <a:pt x="2581370" y="1368742"/>
                  <a:pt x="2563368" y="1368742"/>
                </a:cubicBezTo>
                <a:lnTo>
                  <a:pt x="2563368" y="1368742"/>
                </a:lnTo>
                <a:close/>
              </a:path>
            </a:pathLst>
          </a:custGeom>
          <a:solidFill>
            <a:srgbClr val="DBE0E7"/>
          </a:solidFill>
          <a:ln w="12700" cap="flat">
            <a:solidFill>
              <a:srgbClr val="70859F"/>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Identifiera behov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A identifierar ett behov av att få information från Aktör B vilket startar rapporterings-</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processen.</a:t>
            </a:r>
          </a:p>
        </p:txBody>
      </p:sp>
      <p:sp>
        <p:nvSpPr>
          <p:cNvPr id="3" name="Rektangel 2">
            <a:extLst>
              <a:ext uri="{FF2B5EF4-FFF2-40B4-BE49-F238E27FC236}">
                <a16:creationId xmlns:a16="http://schemas.microsoft.com/office/drawing/2014/main" id="{C638E628-61E5-F014-DE17-7448E8C2B37F}"/>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48" name="Grupp 447">
            <a:extLst>
              <a:ext uri="{FF2B5EF4-FFF2-40B4-BE49-F238E27FC236}">
                <a16:creationId xmlns:a16="http://schemas.microsoft.com/office/drawing/2014/main" id="{C726A91C-04FA-2F18-A825-B5799EE9C214}"/>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53" name="Frihandsfigur: Form 452">
              <a:extLst>
                <a:ext uri="{FF2B5EF4-FFF2-40B4-BE49-F238E27FC236}">
                  <a16:creationId xmlns:a16="http://schemas.microsoft.com/office/drawing/2014/main" id="{A6D844C8-0D5B-5D77-9CF9-3307960F594A}"/>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54" name="Frihandsfigur: Form 453">
              <a:extLst>
                <a:ext uri="{FF2B5EF4-FFF2-40B4-BE49-F238E27FC236}">
                  <a16:creationId xmlns:a16="http://schemas.microsoft.com/office/drawing/2014/main" id="{DD12CFFD-42DF-6A6D-CD67-835137AAAF57}"/>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55" name="Frihandsfigur: Form 454">
            <a:extLst>
              <a:ext uri="{FF2B5EF4-FFF2-40B4-BE49-F238E27FC236}">
                <a16:creationId xmlns:a16="http://schemas.microsoft.com/office/drawing/2014/main" id="{C68D6BED-AF30-667B-773F-26C70F46988C}"/>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56" name="Bild 455">
            <a:extLst>
              <a:ext uri="{FF2B5EF4-FFF2-40B4-BE49-F238E27FC236}">
                <a16:creationId xmlns:a16="http://schemas.microsoft.com/office/drawing/2014/main" id="{6F0F33BA-4453-0B91-7C87-B5ED4BF73E28}"/>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457" name="Frihandsfigur: Form 456">
              <a:extLst>
                <a:ext uri="{FF2B5EF4-FFF2-40B4-BE49-F238E27FC236}">
                  <a16:creationId xmlns:a16="http://schemas.microsoft.com/office/drawing/2014/main" id="{3642B462-7FD3-AF95-B74E-002F525E962F}"/>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458" name="Frihandsfigur: Form 457">
              <a:extLst>
                <a:ext uri="{FF2B5EF4-FFF2-40B4-BE49-F238E27FC236}">
                  <a16:creationId xmlns:a16="http://schemas.microsoft.com/office/drawing/2014/main" id="{549AAF45-A50B-6EB2-97DC-D585809ECA17}"/>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459" name="textruta 458">
            <a:extLst>
              <a:ext uri="{FF2B5EF4-FFF2-40B4-BE49-F238E27FC236}">
                <a16:creationId xmlns:a16="http://schemas.microsoft.com/office/drawing/2014/main" id="{D45D9CA3-00A8-2268-3B08-5FD8A3727F47}"/>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460" name="Frihandsfigur: Form 459">
            <a:extLst>
              <a:ext uri="{FF2B5EF4-FFF2-40B4-BE49-F238E27FC236}">
                <a16:creationId xmlns:a16="http://schemas.microsoft.com/office/drawing/2014/main" id="{FB04327E-C875-AF2E-0FB1-3C2AD3B5BFF0}"/>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142285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5440253" y="5766575"/>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5" name="Frihandsfigur 42">
            <a:extLst>
              <a:ext uri="{FF2B5EF4-FFF2-40B4-BE49-F238E27FC236}">
                <a16:creationId xmlns:a16="http://schemas.microsoft.com/office/drawing/2014/main" id="{C99E3D40-9A9F-1884-DBE0-B75707CD125E}"/>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3" name="Frihandsfigur: Form 452">
            <a:extLst>
              <a:ext uri="{FF2B5EF4-FFF2-40B4-BE49-F238E27FC236}">
                <a16:creationId xmlns:a16="http://schemas.microsoft.com/office/drawing/2014/main" id="{F9041F31-3225-573B-5AE4-DF94350055DD}"/>
              </a:ext>
            </a:extLst>
          </p:cNvPr>
          <p:cNvSpPr/>
          <p:nvPr/>
        </p:nvSpPr>
        <p:spPr>
          <a:xfrm>
            <a:off x="1603095" y="2970394"/>
            <a:ext cx="2597658" cy="1305401"/>
          </a:xfrm>
          <a:custGeom>
            <a:avLst/>
            <a:gdLst>
              <a:gd name="csX0" fmla="*/ 2564892 w 2597658"/>
              <a:gd name="csY0" fmla="*/ 996220 h 1305401"/>
              <a:gd name="csX1" fmla="*/ 1466374 w 2597658"/>
              <a:gd name="csY1" fmla="*/ 996220 h 1305401"/>
              <a:gd name="csX2" fmla="*/ 1436275 w 2597658"/>
              <a:gd name="csY2" fmla="*/ 1017175 h 1305401"/>
              <a:gd name="csX3" fmla="*/ 1330071 w 2597658"/>
              <a:gd name="csY3" fmla="*/ 1284446 h 1305401"/>
              <a:gd name="csX4" fmla="*/ 1269873 w 2597658"/>
              <a:gd name="csY4" fmla="*/ 1284637 h 1305401"/>
              <a:gd name="csX5" fmla="*/ 1161288 w 2597658"/>
              <a:gd name="csY5" fmla="*/ 1016889 h 1305401"/>
              <a:gd name="csX6" fmla="*/ 1131189 w 2597658"/>
              <a:gd name="csY6" fmla="*/ 996029 h 1305401"/>
              <a:gd name="csX7" fmla="*/ 32671 w 2597658"/>
              <a:gd name="csY7" fmla="*/ 996029 h 1305401"/>
              <a:gd name="csX8" fmla="*/ 0 w 2597658"/>
              <a:gd name="csY8" fmla="*/ 962025 h 1305401"/>
              <a:gd name="csX9" fmla="*/ 0 w 2597658"/>
              <a:gd name="csY9" fmla="*/ 34004 h 1305401"/>
              <a:gd name="csX10" fmla="*/ 32671 w 2597658"/>
              <a:gd name="csY10" fmla="*/ 0 h 1305401"/>
              <a:gd name="csX11" fmla="*/ 2564987 w 2597658"/>
              <a:gd name="csY11" fmla="*/ 0 h 1305401"/>
              <a:gd name="csX12" fmla="*/ 2597658 w 2597658"/>
              <a:gd name="csY12" fmla="*/ 34004 h 1305401"/>
              <a:gd name="csX13" fmla="*/ 2597658 w 2597658"/>
              <a:gd name="csY13" fmla="*/ 962120 h 1305401"/>
              <a:gd name="csX14" fmla="*/ 2564987 w 2597658"/>
              <a:gd name="csY14" fmla="*/ 996125 h 1305401"/>
              <a:gd name="csX15" fmla="*/ 2564987 w 2597658"/>
              <a:gd name="csY15" fmla="*/ 996125 h 13054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7658" h="1305401">
                <a:moveTo>
                  <a:pt x="2564892" y="996220"/>
                </a:moveTo>
                <a:lnTo>
                  <a:pt x="1466374" y="996220"/>
                </a:lnTo>
                <a:cubicBezTo>
                  <a:pt x="1453229" y="996220"/>
                  <a:pt x="1441323" y="1004411"/>
                  <a:pt x="1436275" y="1017175"/>
                </a:cubicBezTo>
                <a:lnTo>
                  <a:pt x="1330071" y="1284446"/>
                </a:lnTo>
                <a:cubicBezTo>
                  <a:pt x="1319022" y="1312259"/>
                  <a:pt x="1281208" y="1312450"/>
                  <a:pt x="1269873" y="1284637"/>
                </a:cubicBezTo>
                <a:lnTo>
                  <a:pt x="1161288" y="1016889"/>
                </a:lnTo>
                <a:cubicBezTo>
                  <a:pt x="1156240" y="1004316"/>
                  <a:pt x="1144334" y="996029"/>
                  <a:pt x="1131189" y="996029"/>
                </a:cubicBezTo>
                <a:lnTo>
                  <a:pt x="32671" y="996029"/>
                </a:lnTo>
                <a:cubicBezTo>
                  <a:pt x="14669" y="996029"/>
                  <a:pt x="0" y="980789"/>
                  <a:pt x="0" y="962025"/>
                </a:cubicBezTo>
                <a:lnTo>
                  <a:pt x="0" y="34004"/>
                </a:lnTo>
                <a:cubicBezTo>
                  <a:pt x="0" y="15240"/>
                  <a:pt x="14573" y="0"/>
                  <a:pt x="32671" y="0"/>
                </a:cubicBezTo>
                <a:lnTo>
                  <a:pt x="2564987" y="0"/>
                </a:lnTo>
                <a:cubicBezTo>
                  <a:pt x="2582990" y="0"/>
                  <a:pt x="2597658" y="15240"/>
                  <a:pt x="2597658" y="34004"/>
                </a:cubicBezTo>
                <a:lnTo>
                  <a:pt x="2597658" y="962120"/>
                </a:lnTo>
                <a:cubicBezTo>
                  <a:pt x="2597658" y="980884"/>
                  <a:pt x="2583085" y="996125"/>
                  <a:pt x="2564987" y="996125"/>
                </a:cubicBezTo>
                <a:lnTo>
                  <a:pt x="2564987" y="996125"/>
                </a:lnTo>
                <a:close/>
              </a:path>
            </a:pathLst>
          </a:custGeom>
          <a:solidFill>
            <a:srgbClr val="DBE0E7"/>
          </a:solidFill>
          <a:ln w="12700" cap="flat">
            <a:solidFill>
              <a:srgbClr val="70859F"/>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Efterfråga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A efterfrågar </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informationen från Aktör B.</a:t>
            </a:r>
          </a:p>
        </p:txBody>
      </p:sp>
      <p:sp>
        <p:nvSpPr>
          <p:cNvPr id="3" name="Rektangel 2">
            <a:extLst>
              <a:ext uri="{FF2B5EF4-FFF2-40B4-BE49-F238E27FC236}">
                <a16:creationId xmlns:a16="http://schemas.microsoft.com/office/drawing/2014/main" id="{B6C61C24-2AB3-9992-5BCE-8B76E35D2121}"/>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48" name="Grupp 447">
            <a:extLst>
              <a:ext uri="{FF2B5EF4-FFF2-40B4-BE49-F238E27FC236}">
                <a16:creationId xmlns:a16="http://schemas.microsoft.com/office/drawing/2014/main" id="{BDBCB7B3-514F-178F-6221-A25E645CB7A2}"/>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58" name="Frihandsfigur: Form 457">
              <a:extLst>
                <a:ext uri="{FF2B5EF4-FFF2-40B4-BE49-F238E27FC236}">
                  <a16:creationId xmlns:a16="http://schemas.microsoft.com/office/drawing/2014/main" id="{8E941AC6-DFFB-EAA3-1789-437951F79DF2}"/>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64" name="Frihandsfigur: Form 463">
              <a:extLst>
                <a:ext uri="{FF2B5EF4-FFF2-40B4-BE49-F238E27FC236}">
                  <a16:creationId xmlns:a16="http://schemas.microsoft.com/office/drawing/2014/main" id="{9CB8553F-F7F8-EAC2-6930-23D9F4056DE2}"/>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65" name="Frihandsfigur: Form 464">
            <a:extLst>
              <a:ext uri="{FF2B5EF4-FFF2-40B4-BE49-F238E27FC236}">
                <a16:creationId xmlns:a16="http://schemas.microsoft.com/office/drawing/2014/main" id="{C5364997-2936-8996-653A-F78C92575654}"/>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67" name="Bild 455">
            <a:extLst>
              <a:ext uri="{FF2B5EF4-FFF2-40B4-BE49-F238E27FC236}">
                <a16:creationId xmlns:a16="http://schemas.microsoft.com/office/drawing/2014/main" id="{10F68102-08DB-A9FE-AB41-7655ABF79612}"/>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471" name="Frihandsfigur: Form 470">
              <a:extLst>
                <a:ext uri="{FF2B5EF4-FFF2-40B4-BE49-F238E27FC236}">
                  <a16:creationId xmlns:a16="http://schemas.microsoft.com/office/drawing/2014/main" id="{BBF7FC7B-40A4-0C1D-4632-1401ADB3A82B}"/>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472" name="Frihandsfigur: Form 471">
              <a:extLst>
                <a:ext uri="{FF2B5EF4-FFF2-40B4-BE49-F238E27FC236}">
                  <a16:creationId xmlns:a16="http://schemas.microsoft.com/office/drawing/2014/main" id="{4C2A07E2-3BA1-2C54-D9F7-1FB85EFFA9A0}"/>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473" name="textruta 472">
            <a:extLst>
              <a:ext uri="{FF2B5EF4-FFF2-40B4-BE49-F238E27FC236}">
                <a16:creationId xmlns:a16="http://schemas.microsoft.com/office/drawing/2014/main" id="{CB059A7F-CF8B-8A43-8B70-05AEFAB7C177}"/>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474" name="Frihandsfigur: Form 473">
            <a:extLst>
              <a:ext uri="{FF2B5EF4-FFF2-40B4-BE49-F238E27FC236}">
                <a16:creationId xmlns:a16="http://schemas.microsoft.com/office/drawing/2014/main" id="{621F0B67-0794-B51A-5AA9-B45D12A6526D}"/>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1252815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5440253" y="5766575"/>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60" name="Frihandsfigur 42">
            <a:extLst>
              <a:ext uri="{FF2B5EF4-FFF2-40B4-BE49-F238E27FC236}">
                <a16:creationId xmlns:a16="http://schemas.microsoft.com/office/drawing/2014/main" id="{5A52E74D-C15B-3558-405F-4728E06E1EDA}"/>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5" name="Frihandsfigur: Form 454">
            <a:extLst>
              <a:ext uri="{FF2B5EF4-FFF2-40B4-BE49-F238E27FC236}">
                <a16:creationId xmlns:a16="http://schemas.microsoft.com/office/drawing/2014/main" id="{D46642B5-F5A9-74BD-B0E0-0DB4D90C63A5}"/>
              </a:ext>
            </a:extLst>
          </p:cNvPr>
          <p:cNvSpPr/>
          <p:nvPr/>
        </p:nvSpPr>
        <p:spPr>
          <a:xfrm>
            <a:off x="2317384" y="2731926"/>
            <a:ext cx="2596038" cy="1136630"/>
          </a:xfrm>
          <a:custGeom>
            <a:avLst/>
            <a:gdLst>
              <a:gd name="csX0" fmla="*/ 2563559 w 2596038"/>
              <a:gd name="csY0" fmla="*/ 827818 h 1136630"/>
              <a:gd name="csX1" fmla="*/ 1465612 w 2596038"/>
              <a:gd name="csY1" fmla="*/ 827818 h 1136630"/>
              <a:gd name="csX2" fmla="*/ 1435608 w 2596038"/>
              <a:gd name="csY2" fmla="*/ 848773 h 1136630"/>
              <a:gd name="csX3" fmla="*/ 1329500 w 2596038"/>
              <a:gd name="csY3" fmla="*/ 1115759 h 1136630"/>
              <a:gd name="csX4" fmla="*/ 1269302 w 2596038"/>
              <a:gd name="csY4" fmla="*/ 1115854 h 1136630"/>
              <a:gd name="csX5" fmla="*/ 1160717 w 2596038"/>
              <a:gd name="csY5" fmla="*/ 848297 h 1136630"/>
              <a:gd name="csX6" fmla="*/ 1130713 w 2596038"/>
              <a:gd name="csY6" fmla="*/ 827437 h 1136630"/>
              <a:gd name="csX7" fmla="*/ 32576 w 2596038"/>
              <a:gd name="csY7" fmla="*/ 827437 h 1136630"/>
              <a:gd name="csX8" fmla="*/ 0 w 2596038"/>
              <a:gd name="csY8" fmla="*/ 793528 h 1136630"/>
              <a:gd name="csX9" fmla="*/ 0 w 2596038"/>
              <a:gd name="csY9" fmla="*/ 33909 h 1136630"/>
              <a:gd name="csX10" fmla="*/ 32576 w 2596038"/>
              <a:gd name="csY10" fmla="*/ 0 h 1136630"/>
              <a:gd name="csX11" fmla="*/ 2563463 w 2596038"/>
              <a:gd name="csY11" fmla="*/ 0 h 1136630"/>
              <a:gd name="csX12" fmla="*/ 2596039 w 2596038"/>
              <a:gd name="csY12" fmla="*/ 33909 h 1136630"/>
              <a:gd name="csX13" fmla="*/ 2596039 w 2596038"/>
              <a:gd name="csY13" fmla="*/ 793718 h 1136630"/>
              <a:gd name="csX14" fmla="*/ 2563463 w 2596038"/>
              <a:gd name="csY14" fmla="*/ 827627 h 1136630"/>
              <a:gd name="csX15" fmla="*/ 2563559 w 2596038"/>
              <a:gd name="csY15" fmla="*/ 827627 h 11366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6038" h="1136630">
                <a:moveTo>
                  <a:pt x="2563559" y="827818"/>
                </a:moveTo>
                <a:lnTo>
                  <a:pt x="1465612" y="827818"/>
                </a:lnTo>
                <a:cubicBezTo>
                  <a:pt x="1452467" y="827818"/>
                  <a:pt x="1440656" y="836009"/>
                  <a:pt x="1435608" y="848773"/>
                </a:cubicBezTo>
                <a:lnTo>
                  <a:pt x="1329500" y="1115759"/>
                </a:lnTo>
                <a:cubicBezTo>
                  <a:pt x="1318546" y="1143476"/>
                  <a:pt x="1280636" y="1143667"/>
                  <a:pt x="1269302" y="1115854"/>
                </a:cubicBezTo>
                <a:lnTo>
                  <a:pt x="1160717" y="848297"/>
                </a:lnTo>
                <a:cubicBezTo>
                  <a:pt x="1155668" y="835724"/>
                  <a:pt x="1143762" y="827437"/>
                  <a:pt x="1130713" y="827437"/>
                </a:cubicBezTo>
                <a:lnTo>
                  <a:pt x="32576" y="827437"/>
                </a:lnTo>
                <a:cubicBezTo>
                  <a:pt x="14478" y="827437"/>
                  <a:pt x="0" y="812197"/>
                  <a:pt x="0" y="793528"/>
                </a:cubicBezTo>
                <a:lnTo>
                  <a:pt x="0" y="33909"/>
                </a:lnTo>
                <a:cubicBezTo>
                  <a:pt x="0" y="15240"/>
                  <a:pt x="14669" y="0"/>
                  <a:pt x="32576" y="0"/>
                </a:cubicBezTo>
                <a:lnTo>
                  <a:pt x="2563463" y="0"/>
                </a:lnTo>
                <a:cubicBezTo>
                  <a:pt x="2581561" y="0"/>
                  <a:pt x="2596039" y="15240"/>
                  <a:pt x="2596039" y="33909"/>
                </a:cubicBezTo>
                <a:lnTo>
                  <a:pt x="2596039" y="793718"/>
                </a:lnTo>
                <a:cubicBezTo>
                  <a:pt x="2596039" y="812483"/>
                  <a:pt x="2581370" y="827627"/>
                  <a:pt x="2563463" y="827627"/>
                </a:cubicBezTo>
                <a:lnTo>
                  <a:pt x="2563559" y="827627"/>
                </a:lnTo>
                <a:close/>
              </a:path>
            </a:pathLst>
          </a:custGeom>
          <a:solidFill>
            <a:srgbClr val="DBE0E7"/>
          </a:solidFill>
          <a:ln w="12700" cap="flat">
            <a:solidFill>
              <a:srgbClr val="70859F"/>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Invänta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A inväntar sedan svar.</a:t>
            </a:r>
          </a:p>
        </p:txBody>
      </p:sp>
      <p:sp>
        <p:nvSpPr>
          <p:cNvPr id="3" name="Rektangel 2">
            <a:extLst>
              <a:ext uri="{FF2B5EF4-FFF2-40B4-BE49-F238E27FC236}">
                <a16:creationId xmlns:a16="http://schemas.microsoft.com/office/drawing/2014/main" id="{09575DB0-4EB3-4E91-5A6B-2434CD3E46A2}"/>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48" name="Grupp 447">
            <a:extLst>
              <a:ext uri="{FF2B5EF4-FFF2-40B4-BE49-F238E27FC236}">
                <a16:creationId xmlns:a16="http://schemas.microsoft.com/office/drawing/2014/main" id="{E5425A26-710B-6F62-E300-87D169C01306}"/>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59" name="Frihandsfigur: Form 458">
              <a:extLst>
                <a:ext uri="{FF2B5EF4-FFF2-40B4-BE49-F238E27FC236}">
                  <a16:creationId xmlns:a16="http://schemas.microsoft.com/office/drawing/2014/main" id="{2BCAC8C9-6A2F-725A-95D9-AEE35687190B}"/>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64" name="Frihandsfigur: Form 463">
              <a:extLst>
                <a:ext uri="{FF2B5EF4-FFF2-40B4-BE49-F238E27FC236}">
                  <a16:creationId xmlns:a16="http://schemas.microsoft.com/office/drawing/2014/main" id="{914E722B-AC4F-B5AE-9454-D966D7C34D66}"/>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65" name="Frihandsfigur: Form 464">
            <a:extLst>
              <a:ext uri="{FF2B5EF4-FFF2-40B4-BE49-F238E27FC236}">
                <a16:creationId xmlns:a16="http://schemas.microsoft.com/office/drawing/2014/main" id="{62707737-7560-1C5B-E842-8A4A3C99C6F4}"/>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67" name="Bild 455">
            <a:extLst>
              <a:ext uri="{FF2B5EF4-FFF2-40B4-BE49-F238E27FC236}">
                <a16:creationId xmlns:a16="http://schemas.microsoft.com/office/drawing/2014/main" id="{390C27BC-58D8-ECF2-5103-F095AD08E9B3}"/>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471" name="Frihandsfigur: Form 470">
              <a:extLst>
                <a:ext uri="{FF2B5EF4-FFF2-40B4-BE49-F238E27FC236}">
                  <a16:creationId xmlns:a16="http://schemas.microsoft.com/office/drawing/2014/main" id="{2EDC4490-218C-F0D6-E8FC-83A40ACE4D94}"/>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473" name="Frihandsfigur: Form 472">
              <a:extLst>
                <a:ext uri="{FF2B5EF4-FFF2-40B4-BE49-F238E27FC236}">
                  <a16:creationId xmlns:a16="http://schemas.microsoft.com/office/drawing/2014/main" id="{E57DA20C-8AD6-8D63-56B6-59950841F024}"/>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474" name="textruta 473">
            <a:extLst>
              <a:ext uri="{FF2B5EF4-FFF2-40B4-BE49-F238E27FC236}">
                <a16:creationId xmlns:a16="http://schemas.microsoft.com/office/drawing/2014/main" id="{3BD24A36-99D0-8B11-078E-02041AA7FD7F}"/>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475" name="Frihandsfigur: Form 474">
            <a:extLst>
              <a:ext uri="{FF2B5EF4-FFF2-40B4-BE49-F238E27FC236}">
                <a16:creationId xmlns:a16="http://schemas.microsoft.com/office/drawing/2014/main" id="{C7882F36-175B-4FE1-C176-C83EC1F9729C}"/>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1689638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 uri="{C183D7F6-B498-43B3-948B-1728B52AA6E4}">
                <adec:decorative xmlns:adec="http://schemas.microsoft.com/office/drawing/2017/decorative" val="1"/>
              </a:ext>
            </a:extLst>
          </p:cNvPr>
          <p:cNvSpPr>
            <a:spLocks noGrp="1"/>
          </p:cNvSpPr>
          <p:nvPr>
            <p:ph type="title"/>
          </p:nvPr>
        </p:nvSpPr>
        <p:spPr>
          <a:xfrm>
            <a:off x="838012" y="630815"/>
            <a:ext cx="8543806" cy="541926"/>
          </a:xfrm>
        </p:spPr>
        <p:txBody>
          <a:bodyPr/>
          <a:lstStyle/>
          <a:p>
            <a:r>
              <a:rPr lang="sv-SE" dirty="0"/>
              <a:t>Rapporteringsprocessen</a:t>
            </a:r>
            <a:endParaRPr lang="en-SE" dirty="0"/>
          </a:p>
        </p:txBody>
      </p:sp>
      <p:grpSp>
        <p:nvGrpSpPr>
          <p:cNvPr id="498" name="Grupp 497">
            <a:extLst>
              <a:ext uri="{FF2B5EF4-FFF2-40B4-BE49-F238E27FC236}">
                <a16:creationId xmlns:a16="http://schemas.microsoft.com/office/drawing/2014/main" id="{10841604-5862-AB65-D1AA-0D0CDBF89BF4}"/>
              </a:ext>
              <a:ext uri="{C183D7F6-B498-43B3-948B-1728B52AA6E4}">
                <adec:decorative xmlns:adec="http://schemas.microsoft.com/office/drawing/2017/decorative" val="1"/>
              </a:ext>
            </a:extLst>
          </p:cNvPr>
          <p:cNvGrpSpPr/>
          <p:nvPr/>
        </p:nvGrpSpPr>
        <p:grpSpPr>
          <a:xfrm>
            <a:off x="-2001063" y="2551108"/>
            <a:ext cx="13336238" cy="4019052"/>
            <a:chOff x="940336" y="3307234"/>
            <a:chExt cx="9375713" cy="2825496"/>
          </a:xfrm>
        </p:grpSpPr>
        <p:sp>
          <p:nvSpPr>
            <p:cNvPr id="4" name="Frihandsfigur: Form 3">
              <a:extLst>
                <a:ext uri="{FF2B5EF4-FFF2-40B4-BE49-F238E27FC236}">
                  <a16:creationId xmlns:a16="http://schemas.microsoft.com/office/drawing/2014/main" id="{9B43391B-2434-57AE-BE87-72D6A0004E80}"/>
                </a:ext>
              </a:extLst>
            </p:cNvPr>
            <p:cNvSpPr/>
            <p:nvPr/>
          </p:nvSpPr>
          <p:spPr>
            <a:xfrm>
              <a:off x="940336" y="3553676"/>
              <a:ext cx="4509748" cy="2579054"/>
            </a:xfrm>
            <a:custGeom>
              <a:avLst/>
              <a:gdLst>
                <a:gd name="csX0" fmla="*/ 0 w 3522525"/>
                <a:gd name="csY0" fmla="*/ 0 h 2033787"/>
                <a:gd name="csX1" fmla="*/ 3522526 w 3522525"/>
                <a:gd name="csY1" fmla="*/ 2033788 h 2033787"/>
              </a:gdLst>
              <a:ahLst/>
              <a:cxnLst>
                <a:cxn ang="0">
                  <a:pos x="csX0" y="csY0"/>
                </a:cxn>
                <a:cxn ang="0">
                  <a:pos x="csX1" y="csY1"/>
                </a:cxn>
              </a:cxnLst>
              <a:rect l="l" t="t" r="r" b="b"/>
              <a:pathLst>
                <a:path w="3522525" h="2033787">
                  <a:moveTo>
                    <a:pt x="0" y="0"/>
                  </a:moveTo>
                  <a:lnTo>
                    <a:pt x="3522526" y="2033788"/>
                  </a:lnTo>
                </a:path>
              </a:pathLst>
            </a:custGeom>
            <a:ln w="8661" cap="flat">
              <a:solidFill>
                <a:srgbClr val="000000"/>
              </a:solidFill>
              <a:prstDash val="solid"/>
              <a:miter/>
            </a:ln>
          </p:spPr>
          <p:txBody>
            <a:bodyPr/>
            <a:lstStyle/>
            <a:p>
              <a:endParaRPr lang="en-SE"/>
            </a:p>
          </p:txBody>
        </p:sp>
        <p:grpSp>
          <p:nvGrpSpPr>
            <p:cNvPr id="5" name="Bild 7">
              <a:extLst>
                <a:ext uri="{FF2B5EF4-FFF2-40B4-BE49-F238E27FC236}">
                  <a16:creationId xmlns:a16="http://schemas.microsoft.com/office/drawing/2014/main" id="{E8AA469C-1C7E-8C36-38C5-111ED2586053}"/>
                </a:ext>
              </a:extLst>
            </p:cNvPr>
            <p:cNvGrpSpPr/>
            <p:nvPr/>
          </p:nvGrpSpPr>
          <p:grpSpPr>
            <a:xfrm>
              <a:off x="5451073" y="3307234"/>
              <a:ext cx="4864976" cy="2825247"/>
              <a:chOff x="5451073" y="3307234"/>
              <a:chExt cx="4864976" cy="2825247"/>
            </a:xfrm>
            <a:solidFill>
              <a:srgbClr val="000000"/>
            </a:solidFill>
          </p:grpSpPr>
          <p:sp>
            <p:nvSpPr>
              <p:cNvPr id="6" name="Frihandsfigur: Form 5">
                <a:extLst>
                  <a:ext uri="{FF2B5EF4-FFF2-40B4-BE49-F238E27FC236}">
                    <a16:creationId xmlns:a16="http://schemas.microsoft.com/office/drawing/2014/main" id="{068A5267-51C1-E8AC-4AF1-D28BDBAF31B2}"/>
                  </a:ext>
                </a:extLst>
              </p:cNvPr>
              <p:cNvSpPr/>
              <p:nvPr/>
            </p:nvSpPr>
            <p:spPr>
              <a:xfrm>
                <a:off x="5451073" y="3337679"/>
                <a:ext cx="4812501" cy="2794802"/>
              </a:xfrm>
              <a:custGeom>
                <a:avLst/>
                <a:gdLst>
                  <a:gd name="csX0" fmla="*/ 0 w 4812501"/>
                  <a:gd name="csY0" fmla="*/ 2794802 h 2794802"/>
                  <a:gd name="csX1" fmla="*/ 4812501 w 4812501"/>
                  <a:gd name="csY1" fmla="*/ 0 h 2794802"/>
                </a:gdLst>
                <a:ahLst/>
                <a:cxnLst>
                  <a:cxn ang="0">
                    <a:pos x="csX0" y="csY0"/>
                  </a:cxn>
                  <a:cxn ang="0">
                    <a:pos x="csX1" y="csY1"/>
                  </a:cxn>
                </a:cxnLst>
                <a:rect l="l" t="t" r="r" b="b"/>
                <a:pathLst>
                  <a:path w="4812501" h="2794802">
                    <a:moveTo>
                      <a:pt x="0" y="2794802"/>
                    </a:moveTo>
                    <a:lnTo>
                      <a:pt x="4812501" y="0"/>
                    </a:lnTo>
                  </a:path>
                </a:pathLst>
              </a:custGeom>
              <a:ln w="8414" cap="flat">
                <a:solidFill>
                  <a:srgbClr val="000000"/>
                </a:solidFill>
                <a:prstDash val="solid"/>
                <a:miter/>
              </a:ln>
            </p:spPr>
            <p:txBody>
              <a:bodyPr/>
              <a:lstStyle/>
              <a:p>
                <a:endParaRPr lang="en-SE"/>
              </a:p>
            </p:txBody>
          </p:sp>
          <p:sp>
            <p:nvSpPr>
              <p:cNvPr id="7" name="Frihandsfigur: Form 6">
                <a:extLst>
                  <a:ext uri="{FF2B5EF4-FFF2-40B4-BE49-F238E27FC236}">
                    <a16:creationId xmlns:a16="http://schemas.microsoft.com/office/drawing/2014/main" id="{428A9F4B-B6EA-CE6C-E1A9-6A3F9E7C1733}"/>
                  </a:ext>
                </a:extLst>
              </p:cNvPr>
              <p:cNvSpPr/>
              <p:nvPr/>
            </p:nvSpPr>
            <p:spPr>
              <a:xfrm>
                <a:off x="10231767" y="3307234"/>
                <a:ext cx="84282" cy="73019"/>
              </a:xfrm>
              <a:custGeom>
                <a:avLst/>
                <a:gdLst>
                  <a:gd name="csX0" fmla="*/ 42327 w 84282"/>
                  <a:gd name="csY0" fmla="*/ 73020 h 73019"/>
                  <a:gd name="csX1" fmla="*/ 84282 w 84282"/>
                  <a:gd name="csY1" fmla="*/ 0 h 73019"/>
                  <a:gd name="csX2" fmla="*/ 0 w 84282"/>
                  <a:gd name="csY2" fmla="*/ 124 h 73019"/>
                  <a:gd name="csX3" fmla="*/ 42327 w 84282"/>
                  <a:gd name="csY3" fmla="*/ 73020 h 73019"/>
                </a:gdLst>
                <a:ahLst/>
                <a:cxnLst>
                  <a:cxn ang="0">
                    <a:pos x="csX0" y="csY0"/>
                  </a:cxn>
                  <a:cxn ang="0">
                    <a:pos x="csX1" y="csY1"/>
                  </a:cxn>
                  <a:cxn ang="0">
                    <a:pos x="csX2" y="csY2"/>
                  </a:cxn>
                  <a:cxn ang="0">
                    <a:pos x="csX3" y="csY3"/>
                  </a:cxn>
                </a:cxnLst>
                <a:rect l="l" t="t" r="r" b="b"/>
                <a:pathLst>
                  <a:path w="84282" h="73019">
                    <a:moveTo>
                      <a:pt x="42327" y="73020"/>
                    </a:moveTo>
                    <a:lnTo>
                      <a:pt x="84282" y="0"/>
                    </a:lnTo>
                    <a:lnTo>
                      <a:pt x="0" y="124"/>
                    </a:lnTo>
                    <a:lnTo>
                      <a:pt x="42327" y="73020"/>
                    </a:lnTo>
                    <a:close/>
                  </a:path>
                </a:pathLst>
              </a:custGeom>
              <a:solidFill>
                <a:srgbClr val="000000"/>
              </a:solidFill>
              <a:ln w="12373" cap="flat">
                <a:noFill/>
                <a:prstDash val="solid"/>
                <a:miter/>
              </a:ln>
            </p:spPr>
            <p:txBody>
              <a:bodyPr/>
              <a:lstStyle/>
              <a:p>
                <a:endParaRPr lang="en-SE"/>
              </a:p>
            </p:txBody>
          </p:sp>
        </p:grpSp>
      </p:grpSp>
      <p:sp>
        <p:nvSpPr>
          <p:cNvPr id="9" name="textruta 8">
            <a:extLst>
              <a:ext uri="{FF2B5EF4-FFF2-40B4-BE49-F238E27FC236}">
                <a16:creationId xmlns:a16="http://schemas.microsoft.com/office/drawing/2014/main" id="{0F2C47EA-5A62-CAA5-674B-F35789487928}"/>
              </a:ext>
              <a:ext uri="{C183D7F6-B498-43B3-948B-1728B52AA6E4}">
                <adec:decorative xmlns:adec="http://schemas.microsoft.com/office/drawing/2017/decorative" val="1"/>
              </a:ext>
            </a:extLst>
          </p:cNvPr>
          <p:cNvSpPr txBox="1"/>
          <p:nvPr/>
        </p:nvSpPr>
        <p:spPr>
          <a:xfrm rot="19799999">
            <a:off x="7934241" y="4523282"/>
            <a:ext cx="437323"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Tid</a:t>
            </a:r>
            <a:endParaRPr lang="en-SE" sz="1200" b="1" spc="0" baseline="0" dirty="0">
              <a:ln/>
              <a:solidFill>
                <a:srgbClr val="1D1D1B"/>
              </a:solidFill>
              <a:latin typeface="+mj-lt"/>
              <a:sym typeface="HelveticaNeueLTPro-Bd"/>
              <a:rtl val="0"/>
            </a:endParaRPr>
          </a:p>
        </p:txBody>
      </p:sp>
      <p:sp>
        <p:nvSpPr>
          <p:cNvPr id="10" name="textruta 9">
            <a:extLst>
              <a:ext uri="{FF2B5EF4-FFF2-40B4-BE49-F238E27FC236}">
                <a16:creationId xmlns:a16="http://schemas.microsoft.com/office/drawing/2014/main" id="{15C5FAD5-5351-359F-0F7B-B83A5529F500}"/>
              </a:ext>
              <a:ext uri="{C183D7F6-B498-43B3-948B-1728B52AA6E4}">
                <adec:decorative xmlns:adec="http://schemas.microsoft.com/office/drawing/2017/decorative" val="1"/>
              </a:ext>
            </a:extLst>
          </p:cNvPr>
          <p:cNvSpPr txBox="1"/>
          <p:nvPr/>
        </p:nvSpPr>
        <p:spPr>
          <a:xfrm>
            <a:off x="2623919" y="5951216"/>
            <a:ext cx="780306"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C</a:t>
            </a:r>
          </a:p>
        </p:txBody>
      </p:sp>
      <p:sp>
        <p:nvSpPr>
          <p:cNvPr id="11" name="textruta 10">
            <a:extLst>
              <a:ext uri="{FF2B5EF4-FFF2-40B4-BE49-F238E27FC236}">
                <a16:creationId xmlns:a16="http://schemas.microsoft.com/office/drawing/2014/main" id="{A51BD413-3933-6C82-2C5F-24119D8EE9DF}"/>
              </a:ext>
              <a:ext uri="{C183D7F6-B498-43B3-948B-1728B52AA6E4}">
                <adec:decorative xmlns:adec="http://schemas.microsoft.com/office/drawing/2017/decorative" val="1"/>
              </a:ext>
            </a:extLst>
          </p:cNvPr>
          <p:cNvSpPr txBox="1"/>
          <p:nvPr/>
        </p:nvSpPr>
        <p:spPr>
          <a:xfrm>
            <a:off x="1826798" y="5481709"/>
            <a:ext cx="780306" cy="292361"/>
          </a:xfrm>
          <a:prstGeom prst="rect">
            <a:avLst/>
          </a:prstGeom>
          <a:noFill/>
        </p:spPr>
        <p:txBody>
          <a:bodyPr wrap="none" rtlCol="0">
            <a:spAutoFit/>
          </a:bodyPr>
          <a:lstStyle/>
          <a:p>
            <a:pPr algn="l"/>
            <a:r>
              <a:rPr lang="en-SE" sz="1200" b="1" spc="0" baseline="0">
                <a:ln/>
                <a:solidFill>
                  <a:srgbClr val="1D1D1B"/>
                </a:solidFill>
                <a:latin typeface="+mj-lt"/>
                <a:sym typeface="HelveticaNeueLTPro-Bd"/>
                <a:rtl val="0"/>
              </a:rPr>
              <a:t>Aktör B</a:t>
            </a:r>
          </a:p>
        </p:txBody>
      </p:sp>
      <p:sp>
        <p:nvSpPr>
          <p:cNvPr id="12" name="textruta 11">
            <a:extLst>
              <a:ext uri="{FF2B5EF4-FFF2-40B4-BE49-F238E27FC236}">
                <a16:creationId xmlns:a16="http://schemas.microsoft.com/office/drawing/2014/main" id="{A6629B4F-6BF7-47A4-AFF4-A89EA5470FEF}"/>
              </a:ext>
              <a:ext uri="{C183D7F6-B498-43B3-948B-1728B52AA6E4}">
                <adec:decorative xmlns:adec="http://schemas.microsoft.com/office/drawing/2017/decorative" val="1"/>
              </a:ext>
            </a:extLst>
          </p:cNvPr>
          <p:cNvSpPr txBox="1"/>
          <p:nvPr/>
        </p:nvSpPr>
        <p:spPr>
          <a:xfrm>
            <a:off x="1066999" y="5071706"/>
            <a:ext cx="774284" cy="292361"/>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Aktör</a:t>
            </a:r>
            <a:r>
              <a:rPr lang="en-SE" sz="1200" b="1" spc="0" baseline="0" dirty="0">
                <a:ln/>
                <a:solidFill>
                  <a:srgbClr val="1D1D1B"/>
                </a:solidFill>
                <a:latin typeface="+mj-lt"/>
                <a:sym typeface="HelveticaNeueLTPro-Bd"/>
                <a:rtl val="0"/>
              </a:rPr>
              <a:t> A</a:t>
            </a:r>
          </a:p>
        </p:txBody>
      </p:sp>
      <p:grpSp>
        <p:nvGrpSpPr>
          <p:cNvPr id="67" name="Bild 7">
            <a:extLst>
              <a:ext uri="{FF2B5EF4-FFF2-40B4-BE49-F238E27FC236}">
                <a16:creationId xmlns:a16="http://schemas.microsoft.com/office/drawing/2014/main" id="{213C3EC5-8F72-DD0D-89F7-14CE683E4A5B}"/>
              </a:ext>
              <a:ext uri="{C183D7F6-B498-43B3-948B-1728B52AA6E4}">
                <adec:decorative xmlns:adec="http://schemas.microsoft.com/office/drawing/2017/decorative" val="1"/>
              </a:ext>
            </a:extLst>
          </p:cNvPr>
          <p:cNvGrpSpPr/>
          <p:nvPr/>
        </p:nvGrpSpPr>
        <p:grpSpPr>
          <a:xfrm>
            <a:off x="297311" y="901778"/>
            <a:ext cx="7297501" cy="4265773"/>
            <a:chOff x="1521988" y="1551974"/>
            <a:chExt cx="5130328" cy="2998948"/>
          </a:xfrm>
        </p:grpSpPr>
        <p:grpSp>
          <p:nvGrpSpPr>
            <p:cNvPr id="68" name="Bild 7">
              <a:extLst>
                <a:ext uri="{FF2B5EF4-FFF2-40B4-BE49-F238E27FC236}">
                  <a16:creationId xmlns:a16="http://schemas.microsoft.com/office/drawing/2014/main" id="{16615F43-B1AF-284C-B323-8637EFE78CC8}"/>
                </a:ext>
              </a:extLst>
            </p:cNvPr>
            <p:cNvGrpSpPr/>
            <p:nvPr/>
          </p:nvGrpSpPr>
          <p:grpSpPr>
            <a:xfrm>
              <a:off x="2059395" y="3858781"/>
              <a:ext cx="592301" cy="391614"/>
              <a:chOff x="2059395" y="3858781"/>
              <a:chExt cx="592301" cy="391614"/>
            </a:xfrm>
          </p:grpSpPr>
          <p:grpSp>
            <p:nvGrpSpPr>
              <p:cNvPr id="69" name="Bild 7">
                <a:extLst>
                  <a:ext uri="{FF2B5EF4-FFF2-40B4-BE49-F238E27FC236}">
                    <a16:creationId xmlns:a16="http://schemas.microsoft.com/office/drawing/2014/main" id="{A431BD95-E286-2F40-4362-37960E9EB9F2}"/>
                  </a:ext>
                </a:extLst>
              </p:cNvPr>
              <p:cNvGrpSpPr/>
              <p:nvPr/>
            </p:nvGrpSpPr>
            <p:grpSpPr>
              <a:xfrm>
                <a:off x="2059488" y="4025798"/>
                <a:ext cx="592208" cy="224597"/>
                <a:chOff x="2059488" y="4025798"/>
                <a:chExt cx="592208" cy="224597"/>
              </a:xfrm>
            </p:grpSpPr>
            <p:sp>
              <p:nvSpPr>
                <p:cNvPr id="70" name="Frihandsfigur: Form 69">
                  <a:extLst>
                    <a:ext uri="{FF2B5EF4-FFF2-40B4-BE49-F238E27FC236}">
                      <a16:creationId xmlns:a16="http://schemas.microsoft.com/office/drawing/2014/main" id="{BC200C94-D829-7EE3-B3F0-F0626B91E9A2}"/>
                    </a:ext>
                  </a:extLst>
                </p:cNvPr>
                <p:cNvSpPr/>
                <p:nvPr/>
              </p:nvSpPr>
              <p:spPr>
                <a:xfrm>
                  <a:off x="2059488" y="402579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72" name="Frihandsfigur: Form 71">
                  <a:extLst>
                    <a:ext uri="{FF2B5EF4-FFF2-40B4-BE49-F238E27FC236}">
                      <a16:creationId xmlns:a16="http://schemas.microsoft.com/office/drawing/2014/main" id="{B373077B-C496-1BD3-8F84-7612E88C99FE}"/>
                    </a:ext>
                  </a:extLst>
                </p:cNvPr>
                <p:cNvSpPr/>
                <p:nvPr/>
              </p:nvSpPr>
              <p:spPr>
                <a:xfrm>
                  <a:off x="2059488" y="4031368"/>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75" name="Frihandsfigur: Form 74">
                <a:extLst>
                  <a:ext uri="{FF2B5EF4-FFF2-40B4-BE49-F238E27FC236}">
                    <a16:creationId xmlns:a16="http://schemas.microsoft.com/office/drawing/2014/main" id="{59B88996-D15A-6A1A-744C-84B66F6E29D7}"/>
                  </a:ext>
                </a:extLst>
              </p:cNvPr>
              <p:cNvSpPr/>
              <p:nvPr/>
            </p:nvSpPr>
            <p:spPr>
              <a:xfrm>
                <a:off x="2059395" y="38587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77" name="Bild 7">
              <a:extLst>
                <a:ext uri="{FF2B5EF4-FFF2-40B4-BE49-F238E27FC236}">
                  <a16:creationId xmlns:a16="http://schemas.microsoft.com/office/drawing/2014/main" id="{31B7FEC5-410B-DAEC-F5CA-E933D7A73A0E}"/>
                </a:ext>
              </a:extLst>
            </p:cNvPr>
            <p:cNvGrpSpPr/>
            <p:nvPr/>
          </p:nvGrpSpPr>
          <p:grpSpPr>
            <a:xfrm>
              <a:off x="1521988" y="4143991"/>
              <a:ext cx="614980" cy="406931"/>
              <a:chOff x="1521988" y="4143991"/>
              <a:chExt cx="614980" cy="406931"/>
            </a:xfrm>
          </p:grpSpPr>
          <p:grpSp>
            <p:nvGrpSpPr>
              <p:cNvPr id="78" name="Bild 7">
                <a:extLst>
                  <a:ext uri="{FF2B5EF4-FFF2-40B4-BE49-F238E27FC236}">
                    <a16:creationId xmlns:a16="http://schemas.microsoft.com/office/drawing/2014/main" id="{D8E6CECA-B7B3-1B8D-260F-14F1D1BD9594}"/>
                  </a:ext>
                </a:extLst>
              </p:cNvPr>
              <p:cNvGrpSpPr/>
              <p:nvPr/>
            </p:nvGrpSpPr>
            <p:grpSpPr>
              <a:xfrm>
                <a:off x="1521988" y="4317630"/>
                <a:ext cx="614980" cy="233292"/>
                <a:chOff x="1521988" y="4317630"/>
                <a:chExt cx="614980" cy="233292"/>
              </a:xfrm>
            </p:grpSpPr>
            <p:sp>
              <p:nvSpPr>
                <p:cNvPr id="79" name="Frihandsfigur: Form 78">
                  <a:extLst>
                    <a:ext uri="{FF2B5EF4-FFF2-40B4-BE49-F238E27FC236}">
                      <a16:creationId xmlns:a16="http://schemas.microsoft.com/office/drawing/2014/main" id="{138BF5B6-1D03-489E-B426-2D16FACB980B}"/>
                    </a:ext>
                  </a:extLst>
                </p:cNvPr>
                <p:cNvSpPr/>
                <p:nvPr/>
              </p:nvSpPr>
              <p:spPr>
                <a:xfrm>
                  <a:off x="1521988" y="4317630"/>
                  <a:ext cx="614980" cy="233292"/>
                </a:xfrm>
                <a:custGeom>
                  <a:avLst/>
                  <a:gdLst>
                    <a:gd name="csX0" fmla="*/ 8045 w 614980"/>
                    <a:gd name="csY0" fmla="*/ 70916 h 233292"/>
                    <a:gd name="csX1" fmla="*/ 277475 w 614980"/>
                    <a:gd name="csY1" fmla="*/ 226609 h 233292"/>
                    <a:gd name="csX2" fmla="*/ 327104 w 614980"/>
                    <a:gd name="csY2" fmla="*/ 226609 h 233292"/>
                    <a:gd name="csX3" fmla="*/ 604456 w 614980"/>
                    <a:gd name="csY3" fmla="*/ 67079 h 233292"/>
                    <a:gd name="csX4" fmla="*/ 614975 w 614980"/>
                    <a:gd name="csY4" fmla="*/ 42698 h 233292"/>
                    <a:gd name="csX5" fmla="*/ 614728 w 614980"/>
                    <a:gd name="csY5" fmla="*/ 5446 h 233292"/>
                    <a:gd name="csX6" fmla="*/ 608911 w 614980"/>
                    <a:gd name="csY6" fmla="*/ 0 h 233292"/>
                    <a:gd name="csX7" fmla="*/ 0 w 614980"/>
                    <a:gd name="csY7" fmla="*/ 5817 h 233292"/>
                    <a:gd name="csX8" fmla="*/ 0 w 614980"/>
                    <a:gd name="csY8" fmla="*/ 49134 h 233292"/>
                    <a:gd name="csX9" fmla="*/ 7921 w 614980"/>
                    <a:gd name="csY9" fmla="*/ 70916 h 23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4980" h="233292">
                      <a:moveTo>
                        <a:pt x="8045" y="70916"/>
                      </a:moveTo>
                      <a:lnTo>
                        <a:pt x="277475" y="226609"/>
                      </a:lnTo>
                      <a:cubicBezTo>
                        <a:pt x="292822" y="235520"/>
                        <a:pt x="311758" y="235520"/>
                        <a:pt x="327104" y="226609"/>
                      </a:cubicBezTo>
                      <a:lnTo>
                        <a:pt x="604456" y="67079"/>
                      </a:lnTo>
                      <a:cubicBezTo>
                        <a:pt x="613119" y="62129"/>
                        <a:pt x="615099" y="53465"/>
                        <a:pt x="614975" y="42698"/>
                      </a:cubicBezTo>
                      <a:lnTo>
                        <a:pt x="614728" y="5446"/>
                      </a:lnTo>
                      <a:cubicBezTo>
                        <a:pt x="614604" y="2475"/>
                        <a:pt x="611881" y="0"/>
                        <a:pt x="608911" y="0"/>
                      </a:cubicBezTo>
                      <a:lnTo>
                        <a:pt x="0" y="5817"/>
                      </a:lnTo>
                      <a:lnTo>
                        <a:pt x="0" y="49134"/>
                      </a:lnTo>
                      <a:cubicBezTo>
                        <a:pt x="0" y="57302"/>
                        <a:pt x="248" y="66460"/>
                        <a:pt x="7921" y="70916"/>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81" name="Frihandsfigur: Form 80">
                  <a:extLst>
                    <a:ext uri="{FF2B5EF4-FFF2-40B4-BE49-F238E27FC236}">
                      <a16:creationId xmlns:a16="http://schemas.microsoft.com/office/drawing/2014/main" id="{B6143F7C-AD56-0F8B-E419-60A3A8391B09}"/>
                    </a:ext>
                  </a:extLst>
                </p:cNvPr>
                <p:cNvSpPr/>
                <p:nvPr/>
              </p:nvSpPr>
              <p:spPr>
                <a:xfrm>
                  <a:off x="1522112" y="4323323"/>
                  <a:ext cx="18688" cy="18811"/>
                </a:xfrm>
                <a:custGeom>
                  <a:avLst/>
                  <a:gdLst>
                    <a:gd name="csX0" fmla="*/ 18688 w 18688"/>
                    <a:gd name="csY0" fmla="*/ 0 h 18811"/>
                    <a:gd name="csX1" fmla="*/ 0 w 18688"/>
                    <a:gd name="csY1" fmla="*/ 124 h 18811"/>
                    <a:gd name="csX2" fmla="*/ 0 w 18688"/>
                    <a:gd name="csY2" fmla="*/ 18812 h 18811"/>
                  </a:gdLst>
                  <a:ahLst/>
                  <a:cxnLst>
                    <a:cxn ang="0">
                      <a:pos x="csX0" y="csY0"/>
                    </a:cxn>
                    <a:cxn ang="0">
                      <a:pos x="csX1" y="csY1"/>
                    </a:cxn>
                    <a:cxn ang="0">
                      <a:pos x="csX2" y="csY2"/>
                    </a:cxn>
                  </a:cxnLst>
                  <a:rect l="l" t="t" r="r" b="b"/>
                  <a:pathLst>
                    <a:path w="18688" h="18811">
                      <a:moveTo>
                        <a:pt x="18688" y="0"/>
                      </a:moveTo>
                      <a:lnTo>
                        <a:pt x="0" y="124"/>
                      </a:lnTo>
                      <a:lnTo>
                        <a:pt x="0" y="18812"/>
                      </a:lnTo>
                    </a:path>
                  </a:pathLst>
                </a:custGeom>
                <a:noFill/>
                <a:ln w="3175" cap="flat">
                  <a:solidFill>
                    <a:schemeClr val="bg1">
                      <a:lumMod val="50000"/>
                    </a:schemeClr>
                  </a:solidFill>
                  <a:prstDash val="lgDash"/>
                  <a:miter/>
                </a:ln>
              </p:spPr>
              <p:txBody>
                <a:bodyPr/>
                <a:lstStyle/>
                <a:p>
                  <a:endParaRPr lang="en-SE"/>
                </a:p>
              </p:txBody>
            </p:sp>
          </p:grpSp>
          <p:sp>
            <p:nvSpPr>
              <p:cNvPr id="84" name="Frihandsfigur: Form 83">
                <a:extLst>
                  <a:ext uri="{FF2B5EF4-FFF2-40B4-BE49-F238E27FC236}">
                    <a16:creationId xmlns:a16="http://schemas.microsoft.com/office/drawing/2014/main" id="{5CB01050-3139-CA6D-1BF4-01821ECFDFAD}"/>
                  </a:ext>
                </a:extLst>
              </p:cNvPr>
              <p:cNvSpPr/>
              <p:nvPr/>
            </p:nvSpPr>
            <p:spPr>
              <a:xfrm>
                <a:off x="1522112" y="4143991"/>
                <a:ext cx="614573" cy="356621"/>
              </a:xfrm>
              <a:custGeom>
                <a:avLst/>
                <a:gdLst>
                  <a:gd name="csX0" fmla="*/ 7797 w 614573"/>
                  <a:gd name="csY0" fmla="*/ 192946 h 356621"/>
                  <a:gd name="csX1" fmla="*/ 281312 w 614573"/>
                  <a:gd name="csY1" fmla="*/ 350495 h 356621"/>
                  <a:gd name="csX2" fmla="*/ 327475 w 614573"/>
                  <a:gd name="csY2" fmla="*/ 350495 h 356621"/>
                  <a:gd name="csX3" fmla="*/ 609654 w 614573"/>
                  <a:gd name="csY3" fmla="*/ 187871 h 356621"/>
                  <a:gd name="csX4" fmla="*/ 609654 w 614573"/>
                  <a:gd name="csY4" fmla="*/ 170792 h 356621"/>
                  <a:gd name="csX5" fmla="*/ 320916 w 614573"/>
                  <a:gd name="csY5" fmla="*/ 4456 h 356621"/>
                  <a:gd name="csX6" fmla="*/ 287871 w 614573"/>
                  <a:gd name="csY6" fmla="*/ 4456 h 356621"/>
                  <a:gd name="csX7" fmla="*/ 7797 w 614573"/>
                  <a:gd name="csY7" fmla="*/ 165842 h 356621"/>
                  <a:gd name="csX8" fmla="*/ 7797 w 614573"/>
                  <a:gd name="csY8" fmla="*/ 192946 h 356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14573" h="356621">
                    <a:moveTo>
                      <a:pt x="7797" y="192946"/>
                    </a:moveTo>
                    <a:lnTo>
                      <a:pt x="281312" y="350495"/>
                    </a:lnTo>
                    <a:cubicBezTo>
                      <a:pt x="295545" y="358663"/>
                      <a:pt x="313243" y="358663"/>
                      <a:pt x="327475" y="350495"/>
                    </a:cubicBezTo>
                    <a:lnTo>
                      <a:pt x="609654" y="187871"/>
                    </a:lnTo>
                    <a:cubicBezTo>
                      <a:pt x="616213" y="184035"/>
                      <a:pt x="616213" y="174505"/>
                      <a:pt x="609654" y="170792"/>
                    </a:cubicBezTo>
                    <a:lnTo>
                      <a:pt x="320916" y="4456"/>
                    </a:lnTo>
                    <a:cubicBezTo>
                      <a:pt x="310644" y="-1485"/>
                      <a:pt x="298020" y="-1485"/>
                      <a:pt x="287871" y="4456"/>
                    </a:cubicBezTo>
                    <a:lnTo>
                      <a:pt x="7797" y="165842"/>
                    </a:lnTo>
                    <a:cubicBezTo>
                      <a:pt x="-2599" y="171906"/>
                      <a:pt x="-2599" y="186881"/>
                      <a:pt x="7797" y="19294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86" name="Bild 7">
              <a:extLst>
                <a:ext uri="{FF2B5EF4-FFF2-40B4-BE49-F238E27FC236}">
                  <a16:creationId xmlns:a16="http://schemas.microsoft.com/office/drawing/2014/main" id="{13AD48F5-0DE5-EE3C-8B07-6A3DE145EA7C}"/>
                </a:ext>
              </a:extLst>
            </p:cNvPr>
            <p:cNvGrpSpPr/>
            <p:nvPr/>
          </p:nvGrpSpPr>
          <p:grpSpPr>
            <a:xfrm>
              <a:off x="2558498" y="3570662"/>
              <a:ext cx="592208" cy="391615"/>
              <a:chOff x="2558498" y="3570662"/>
              <a:chExt cx="592208" cy="391615"/>
            </a:xfrm>
          </p:grpSpPr>
          <p:grpSp>
            <p:nvGrpSpPr>
              <p:cNvPr id="87" name="Bild 7">
                <a:extLst>
                  <a:ext uri="{FF2B5EF4-FFF2-40B4-BE49-F238E27FC236}">
                    <a16:creationId xmlns:a16="http://schemas.microsoft.com/office/drawing/2014/main" id="{2D217DE5-4A05-85D1-C3CF-0F1DDDBC18BF}"/>
                  </a:ext>
                </a:extLst>
              </p:cNvPr>
              <p:cNvGrpSpPr/>
              <p:nvPr/>
            </p:nvGrpSpPr>
            <p:grpSpPr>
              <a:xfrm>
                <a:off x="2558498" y="3737680"/>
                <a:ext cx="592208" cy="224597"/>
                <a:chOff x="2558498" y="3737680"/>
                <a:chExt cx="592208" cy="224597"/>
              </a:xfrm>
            </p:grpSpPr>
            <p:sp>
              <p:nvSpPr>
                <p:cNvPr id="88" name="Frihandsfigur: Form 87">
                  <a:extLst>
                    <a:ext uri="{FF2B5EF4-FFF2-40B4-BE49-F238E27FC236}">
                      <a16:creationId xmlns:a16="http://schemas.microsoft.com/office/drawing/2014/main" id="{5BAFD2A2-9917-674D-A1F4-1EE7C240C97C}"/>
                    </a:ext>
                  </a:extLst>
                </p:cNvPr>
                <p:cNvSpPr/>
                <p:nvPr/>
              </p:nvSpPr>
              <p:spPr>
                <a:xfrm>
                  <a:off x="2558498" y="373768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0" name="Frihandsfigur: Form 89">
                  <a:extLst>
                    <a:ext uri="{FF2B5EF4-FFF2-40B4-BE49-F238E27FC236}">
                      <a16:creationId xmlns:a16="http://schemas.microsoft.com/office/drawing/2014/main" id="{6C768392-0827-2CF9-38E3-4192806EBCDF}"/>
                    </a:ext>
                  </a:extLst>
                </p:cNvPr>
                <p:cNvSpPr/>
                <p:nvPr/>
              </p:nvSpPr>
              <p:spPr>
                <a:xfrm>
                  <a:off x="2558498" y="3743125"/>
                  <a:ext cx="17945" cy="18192"/>
                </a:xfrm>
                <a:custGeom>
                  <a:avLst/>
                  <a:gdLst>
                    <a:gd name="csX0" fmla="*/ 17946 w 17945"/>
                    <a:gd name="csY0" fmla="*/ 0 h 18192"/>
                    <a:gd name="csX1" fmla="*/ 0 w 17945"/>
                    <a:gd name="csY1" fmla="*/ 247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247"/>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93" name="Frihandsfigur: Form 92">
                <a:extLst>
                  <a:ext uri="{FF2B5EF4-FFF2-40B4-BE49-F238E27FC236}">
                    <a16:creationId xmlns:a16="http://schemas.microsoft.com/office/drawing/2014/main" id="{A8D7754C-F0CF-BFCD-F808-0B96F68AF1C5}"/>
                  </a:ext>
                </a:extLst>
              </p:cNvPr>
              <p:cNvSpPr/>
              <p:nvPr/>
            </p:nvSpPr>
            <p:spPr>
              <a:xfrm>
                <a:off x="2558529" y="3570662"/>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95" name="Bild 7">
              <a:extLst>
                <a:ext uri="{FF2B5EF4-FFF2-40B4-BE49-F238E27FC236}">
                  <a16:creationId xmlns:a16="http://schemas.microsoft.com/office/drawing/2014/main" id="{748E54C9-43A6-EDB6-EF79-1F21E8A12B80}"/>
                </a:ext>
              </a:extLst>
            </p:cNvPr>
            <p:cNvGrpSpPr/>
            <p:nvPr/>
          </p:nvGrpSpPr>
          <p:grpSpPr>
            <a:xfrm>
              <a:off x="3057508" y="3282420"/>
              <a:ext cx="592332" cy="391614"/>
              <a:chOff x="3057508" y="3282420"/>
              <a:chExt cx="592332" cy="391614"/>
            </a:xfrm>
          </p:grpSpPr>
          <p:grpSp>
            <p:nvGrpSpPr>
              <p:cNvPr id="96" name="Bild 7">
                <a:extLst>
                  <a:ext uri="{FF2B5EF4-FFF2-40B4-BE49-F238E27FC236}">
                    <a16:creationId xmlns:a16="http://schemas.microsoft.com/office/drawing/2014/main" id="{F116F7EB-BC9C-58E4-0772-B1F15AE9B2EB}"/>
                  </a:ext>
                </a:extLst>
              </p:cNvPr>
              <p:cNvGrpSpPr/>
              <p:nvPr/>
            </p:nvGrpSpPr>
            <p:grpSpPr>
              <a:xfrm>
                <a:off x="3057508" y="3449437"/>
                <a:ext cx="592332" cy="224597"/>
                <a:chOff x="3057508" y="3449437"/>
                <a:chExt cx="592332" cy="224597"/>
              </a:xfrm>
            </p:grpSpPr>
            <p:sp>
              <p:nvSpPr>
                <p:cNvPr id="97" name="Frihandsfigur: Form 96">
                  <a:extLst>
                    <a:ext uri="{FF2B5EF4-FFF2-40B4-BE49-F238E27FC236}">
                      <a16:creationId xmlns:a16="http://schemas.microsoft.com/office/drawing/2014/main" id="{58FF0124-3B78-DF8D-EE35-10A2F50B6FEC}"/>
                    </a:ext>
                  </a:extLst>
                </p:cNvPr>
                <p:cNvSpPr/>
                <p:nvPr/>
              </p:nvSpPr>
              <p:spPr>
                <a:xfrm>
                  <a:off x="3057632" y="3449437"/>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99" name="Frihandsfigur: Form 98">
                  <a:extLst>
                    <a:ext uri="{FF2B5EF4-FFF2-40B4-BE49-F238E27FC236}">
                      <a16:creationId xmlns:a16="http://schemas.microsoft.com/office/drawing/2014/main" id="{0C410EF5-5517-8AB8-81A0-302867B8F9F7}"/>
                    </a:ext>
                  </a:extLst>
                </p:cNvPr>
                <p:cNvSpPr/>
                <p:nvPr/>
              </p:nvSpPr>
              <p:spPr>
                <a:xfrm>
                  <a:off x="3057508" y="3454882"/>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02" name="Frihandsfigur: Form 101">
                <a:extLst>
                  <a:ext uri="{FF2B5EF4-FFF2-40B4-BE49-F238E27FC236}">
                    <a16:creationId xmlns:a16="http://schemas.microsoft.com/office/drawing/2014/main" id="{5275616E-F8A3-A807-7F8A-FE42DD53D275}"/>
                  </a:ext>
                </a:extLst>
              </p:cNvPr>
              <p:cNvSpPr/>
              <p:nvPr/>
            </p:nvSpPr>
            <p:spPr>
              <a:xfrm>
                <a:off x="3057539" y="3282420"/>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04" name="Bild 7">
              <a:extLst>
                <a:ext uri="{FF2B5EF4-FFF2-40B4-BE49-F238E27FC236}">
                  <a16:creationId xmlns:a16="http://schemas.microsoft.com/office/drawing/2014/main" id="{5570E924-2114-12F1-60DE-483AE3EF9CF2}"/>
                </a:ext>
              </a:extLst>
            </p:cNvPr>
            <p:cNvGrpSpPr/>
            <p:nvPr/>
          </p:nvGrpSpPr>
          <p:grpSpPr>
            <a:xfrm>
              <a:off x="3556642" y="2994177"/>
              <a:ext cx="592208" cy="391614"/>
              <a:chOff x="3556642" y="2994177"/>
              <a:chExt cx="592208" cy="391614"/>
            </a:xfrm>
          </p:grpSpPr>
          <p:grpSp>
            <p:nvGrpSpPr>
              <p:cNvPr id="105" name="Bild 7">
                <a:extLst>
                  <a:ext uri="{FF2B5EF4-FFF2-40B4-BE49-F238E27FC236}">
                    <a16:creationId xmlns:a16="http://schemas.microsoft.com/office/drawing/2014/main" id="{6B77319E-7752-035A-17C6-FBD39BC96015}"/>
                  </a:ext>
                </a:extLst>
              </p:cNvPr>
              <p:cNvGrpSpPr/>
              <p:nvPr/>
            </p:nvGrpSpPr>
            <p:grpSpPr>
              <a:xfrm>
                <a:off x="3556642" y="3161194"/>
                <a:ext cx="592208" cy="224597"/>
                <a:chOff x="3556642" y="3161194"/>
                <a:chExt cx="592208" cy="224597"/>
              </a:xfrm>
            </p:grpSpPr>
            <p:sp>
              <p:nvSpPr>
                <p:cNvPr id="106" name="Frihandsfigur: Form 105">
                  <a:extLst>
                    <a:ext uri="{FF2B5EF4-FFF2-40B4-BE49-F238E27FC236}">
                      <a16:creationId xmlns:a16="http://schemas.microsoft.com/office/drawing/2014/main" id="{AF16B38E-58EE-EE56-9D95-54402E54BD6F}"/>
                    </a:ext>
                  </a:extLst>
                </p:cNvPr>
                <p:cNvSpPr/>
                <p:nvPr/>
              </p:nvSpPr>
              <p:spPr>
                <a:xfrm>
                  <a:off x="3556642" y="31611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08" name="Frihandsfigur: Form 107">
                  <a:extLst>
                    <a:ext uri="{FF2B5EF4-FFF2-40B4-BE49-F238E27FC236}">
                      <a16:creationId xmlns:a16="http://schemas.microsoft.com/office/drawing/2014/main" id="{A2ADF3BD-0E5B-CF2F-00C5-EDB17DF42141}"/>
                    </a:ext>
                  </a:extLst>
                </p:cNvPr>
                <p:cNvSpPr/>
                <p:nvPr/>
              </p:nvSpPr>
              <p:spPr>
                <a:xfrm>
                  <a:off x="3556642" y="3166764"/>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11" name="Frihandsfigur: Form 110">
                <a:extLst>
                  <a:ext uri="{FF2B5EF4-FFF2-40B4-BE49-F238E27FC236}">
                    <a16:creationId xmlns:a16="http://schemas.microsoft.com/office/drawing/2014/main" id="{8F981A77-E58B-867E-FA13-5F58D9509EEF}"/>
                  </a:ext>
                </a:extLst>
              </p:cNvPr>
              <p:cNvSpPr/>
              <p:nvPr/>
            </p:nvSpPr>
            <p:spPr>
              <a:xfrm>
                <a:off x="3556673" y="299417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13" name="Bild 7">
              <a:extLst>
                <a:ext uri="{FF2B5EF4-FFF2-40B4-BE49-F238E27FC236}">
                  <a16:creationId xmlns:a16="http://schemas.microsoft.com/office/drawing/2014/main" id="{77AE5A02-3076-2F0D-D5D0-83205D991423}"/>
                </a:ext>
              </a:extLst>
            </p:cNvPr>
            <p:cNvGrpSpPr/>
            <p:nvPr/>
          </p:nvGrpSpPr>
          <p:grpSpPr>
            <a:xfrm>
              <a:off x="4055652" y="2705934"/>
              <a:ext cx="592332" cy="391738"/>
              <a:chOff x="4055652" y="2705934"/>
              <a:chExt cx="592332" cy="391738"/>
            </a:xfrm>
          </p:grpSpPr>
          <p:grpSp>
            <p:nvGrpSpPr>
              <p:cNvPr id="114" name="Bild 7">
                <a:extLst>
                  <a:ext uri="{FF2B5EF4-FFF2-40B4-BE49-F238E27FC236}">
                    <a16:creationId xmlns:a16="http://schemas.microsoft.com/office/drawing/2014/main" id="{1FB7C9CE-D29D-40BA-5361-758303EFAB0D}"/>
                  </a:ext>
                </a:extLst>
              </p:cNvPr>
              <p:cNvGrpSpPr/>
              <p:nvPr/>
            </p:nvGrpSpPr>
            <p:grpSpPr>
              <a:xfrm>
                <a:off x="4055652" y="2873075"/>
                <a:ext cx="592332" cy="224597"/>
                <a:chOff x="4055652" y="2873075"/>
                <a:chExt cx="592332" cy="224597"/>
              </a:xfrm>
            </p:grpSpPr>
            <p:sp>
              <p:nvSpPr>
                <p:cNvPr id="115" name="Frihandsfigur: Form 114">
                  <a:extLst>
                    <a:ext uri="{FF2B5EF4-FFF2-40B4-BE49-F238E27FC236}">
                      <a16:creationId xmlns:a16="http://schemas.microsoft.com/office/drawing/2014/main" id="{C1029B9E-63C7-27B8-1396-20BD9F760E85}"/>
                    </a:ext>
                  </a:extLst>
                </p:cNvPr>
                <p:cNvSpPr/>
                <p:nvPr/>
              </p:nvSpPr>
              <p:spPr>
                <a:xfrm>
                  <a:off x="4055776" y="287307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17" name="Frihandsfigur: Form 116">
                  <a:extLst>
                    <a:ext uri="{FF2B5EF4-FFF2-40B4-BE49-F238E27FC236}">
                      <a16:creationId xmlns:a16="http://schemas.microsoft.com/office/drawing/2014/main" id="{07733176-1BB1-0E7E-7CD1-1F036D4E3829}"/>
                    </a:ext>
                  </a:extLst>
                </p:cNvPr>
                <p:cNvSpPr/>
                <p:nvPr/>
              </p:nvSpPr>
              <p:spPr>
                <a:xfrm>
                  <a:off x="4055652" y="2878521"/>
                  <a:ext cx="18069" cy="18193"/>
                </a:xfrm>
                <a:custGeom>
                  <a:avLst/>
                  <a:gdLst>
                    <a:gd name="csX0" fmla="*/ 18069 w 18069"/>
                    <a:gd name="csY0" fmla="*/ 0 h 18193"/>
                    <a:gd name="csX1" fmla="*/ 0 w 18069"/>
                    <a:gd name="csY1" fmla="*/ 124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124"/>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120" name="Frihandsfigur: Form 119">
                <a:extLst>
                  <a:ext uri="{FF2B5EF4-FFF2-40B4-BE49-F238E27FC236}">
                    <a16:creationId xmlns:a16="http://schemas.microsoft.com/office/drawing/2014/main" id="{D3697C7A-F7AC-C668-C9ED-9E73CBC55AAE}"/>
                  </a:ext>
                </a:extLst>
              </p:cNvPr>
              <p:cNvSpPr/>
              <p:nvPr/>
            </p:nvSpPr>
            <p:spPr>
              <a:xfrm>
                <a:off x="4055683" y="2705934"/>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22" name="Bild 7">
              <a:extLst>
                <a:ext uri="{FF2B5EF4-FFF2-40B4-BE49-F238E27FC236}">
                  <a16:creationId xmlns:a16="http://schemas.microsoft.com/office/drawing/2014/main" id="{0E53D948-EABB-E821-2FA1-902BE09EB7E1}"/>
                </a:ext>
              </a:extLst>
            </p:cNvPr>
            <p:cNvGrpSpPr/>
            <p:nvPr/>
          </p:nvGrpSpPr>
          <p:grpSpPr>
            <a:xfrm>
              <a:off x="4554693" y="2417815"/>
              <a:ext cx="592301" cy="391615"/>
              <a:chOff x="4554693" y="2417815"/>
              <a:chExt cx="592301" cy="391615"/>
            </a:xfrm>
          </p:grpSpPr>
          <p:grpSp>
            <p:nvGrpSpPr>
              <p:cNvPr id="123" name="Bild 7">
                <a:extLst>
                  <a:ext uri="{FF2B5EF4-FFF2-40B4-BE49-F238E27FC236}">
                    <a16:creationId xmlns:a16="http://schemas.microsoft.com/office/drawing/2014/main" id="{EBFD47AE-42A1-3C7E-E690-4A4230AB372F}"/>
                  </a:ext>
                </a:extLst>
              </p:cNvPr>
              <p:cNvGrpSpPr/>
              <p:nvPr/>
            </p:nvGrpSpPr>
            <p:grpSpPr>
              <a:xfrm>
                <a:off x="4554786" y="2584833"/>
                <a:ext cx="592208" cy="224597"/>
                <a:chOff x="4554786" y="2584833"/>
                <a:chExt cx="592208" cy="224597"/>
              </a:xfrm>
            </p:grpSpPr>
            <p:sp>
              <p:nvSpPr>
                <p:cNvPr id="124" name="Frihandsfigur: Form 123">
                  <a:extLst>
                    <a:ext uri="{FF2B5EF4-FFF2-40B4-BE49-F238E27FC236}">
                      <a16:creationId xmlns:a16="http://schemas.microsoft.com/office/drawing/2014/main" id="{DAE1E3A3-C838-3E9E-428B-FC523CE0B3BC}"/>
                    </a:ext>
                  </a:extLst>
                </p:cNvPr>
                <p:cNvSpPr/>
                <p:nvPr/>
              </p:nvSpPr>
              <p:spPr>
                <a:xfrm>
                  <a:off x="4554786" y="2584833"/>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26" name="Frihandsfigur: Form 125">
                  <a:extLst>
                    <a:ext uri="{FF2B5EF4-FFF2-40B4-BE49-F238E27FC236}">
                      <a16:creationId xmlns:a16="http://schemas.microsoft.com/office/drawing/2014/main" id="{3826E329-E1E0-69F6-D4EC-6AD3B3C6B804}"/>
                    </a:ext>
                  </a:extLst>
                </p:cNvPr>
                <p:cNvSpPr/>
                <p:nvPr/>
              </p:nvSpPr>
              <p:spPr>
                <a:xfrm>
                  <a:off x="4554786" y="2590278"/>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29" name="Frihandsfigur: Form 128">
                <a:extLst>
                  <a:ext uri="{FF2B5EF4-FFF2-40B4-BE49-F238E27FC236}">
                    <a16:creationId xmlns:a16="http://schemas.microsoft.com/office/drawing/2014/main" id="{7A0341A1-586A-2355-3C11-6DD0971AD830}"/>
                  </a:ext>
                </a:extLst>
              </p:cNvPr>
              <p:cNvSpPr/>
              <p:nvPr/>
            </p:nvSpPr>
            <p:spPr>
              <a:xfrm>
                <a:off x="4554693" y="2417815"/>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31" name="Bild 7">
              <a:extLst>
                <a:ext uri="{FF2B5EF4-FFF2-40B4-BE49-F238E27FC236}">
                  <a16:creationId xmlns:a16="http://schemas.microsoft.com/office/drawing/2014/main" id="{67C28466-741D-55A5-8023-140DA82B6461}"/>
                </a:ext>
              </a:extLst>
            </p:cNvPr>
            <p:cNvGrpSpPr/>
            <p:nvPr/>
          </p:nvGrpSpPr>
          <p:grpSpPr>
            <a:xfrm>
              <a:off x="5053796" y="2129573"/>
              <a:ext cx="592208" cy="391614"/>
              <a:chOff x="5053796" y="2129573"/>
              <a:chExt cx="592208" cy="391614"/>
            </a:xfrm>
          </p:grpSpPr>
          <p:grpSp>
            <p:nvGrpSpPr>
              <p:cNvPr id="132" name="Bild 7">
                <a:extLst>
                  <a:ext uri="{FF2B5EF4-FFF2-40B4-BE49-F238E27FC236}">
                    <a16:creationId xmlns:a16="http://schemas.microsoft.com/office/drawing/2014/main" id="{63B47097-E848-D184-861F-05887CEDA21B}"/>
                  </a:ext>
                </a:extLst>
              </p:cNvPr>
              <p:cNvGrpSpPr/>
              <p:nvPr/>
            </p:nvGrpSpPr>
            <p:grpSpPr>
              <a:xfrm>
                <a:off x="5053796" y="2296590"/>
                <a:ext cx="592208" cy="224597"/>
                <a:chOff x="5053796" y="2296590"/>
                <a:chExt cx="592208" cy="224597"/>
              </a:xfrm>
            </p:grpSpPr>
            <p:sp>
              <p:nvSpPr>
                <p:cNvPr id="133" name="Frihandsfigur: Form 132">
                  <a:extLst>
                    <a:ext uri="{FF2B5EF4-FFF2-40B4-BE49-F238E27FC236}">
                      <a16:creationId xmlns:a16="http://schemas.microsoft.com/office/drawing/2014/main" id="{902E115B-3C32-1260-B730-8AFC9C7491FB}"/>
                    </a:ext>
                  </a:extLst>
                </p:cNvPr>
                <p:cNvSpPr/>
                <p:nvPr/>
              </p:nvSpPr>
              <p:spPr>
                <a:xfrm>
                  <a:off x="5053796" y="229659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35" name="Frihandsfigur: Form 134">
                  <a:extLst>
                    <a:ext uri="{FF2B5EF4-FFF2-40B4-BE49-F238E27FC236}">
                      <a16:creationId xmlns:a16="http://schemas.microsoft.com/office/drawing/2014/main" id="{14FA1FB4-28D9-E5DD-57CB-A8A18E3B8D6F}"/>
                    </a:ext>
                  </a:extLst>
                </p:cNvPr>
                <p:cNvSpPr/>
                <p:nvPr/>
              </p:nvSpPr>
              <p:spPr>
                <a:xfrm>
                  <a:off x="5053796" y="2302159"/>
                  <a:ext cx="17945" cy="18069"/>
                </a:xfrm>
                <a:custGeom>
                  <a:avLst/>
                  <a:gdLst>
                    <a:gd name="csX0" fmla="*/ 17945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138" name="Frihandsfigur: Form 137">
                <a:extLst>
                  <a:ext uri="{FF2B5EF4-FFF2-40B4-BE49-F238E27FC236}">
                    <a16:creationId xmlns:a16="http://schemas.microsoft.com/office/drawing/2014/main" id="{B5548F71-A41E-B210-E794-B361BE169BBE}"/>
                  </a:ext>
                </a:extLst>
              </p:cNvPr>
              <p:cNvSpPr/>
              <p:nvPr/>
            </p:nvSpPr>
            <p:spPr>
              <a:xfrm>
                <a:off x="5053827" y="212957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0" name="Bild 7">
              <a:extLst>
                <a:ext uri="{FF2B5EF4-FFF2-40B4-BE49-F238E27FC236}">
                  <a16:creationId xmlns:a16="http://schemas.microsoft.com/office/drawing/2014/main" id="{6BA079BC-271F-9EFF-F636-554663754218}"/>
                </a:ext>
              </a:extLst>
            </p:cNvPr>
            <p:cNvGrpSpPr/>
            <p:nvPr/>
          </p:nvGrpSpPr>
          <p:grpSpPr>
            <a:xfrm>
              <a:off x="5552806" y="1841330"/>
              <a:ext cx="592332" cy="391615"/>
              <a:chOff x="5552806" y="1841330"/>
              <a:chExt cx="592332" cy="391615"/>
            </a:xfrm>
          </p:grpSpPr>
          <p:grpSp>
            <p:nvGrpSpPr>
              <p:cNvPr id="141" name="Bild 7">
                <a:extLst>
                  <a:ext uri="{FF2B5EF4-FFF2-40B4-BE49-F238E27FC236}">
                    <a16:creationId xmlns:a16="http://schemas.microsoft.com/office/drawing/2014/main" id="{ADBEA415-88FC-C567-050C-FCAF28F42325}"/>
                  </a:ext>
                </a:extLst>
              </p:cNvPr>
              <p:cNvGrpSpPr/>
              <p:nvPr/>
            </p:nvGrpSpPr>
            <p:grpSpPr>
              <a:xfrm>
                <a:off x="5552806" y="2008348"/>
                <a:ext cx="592332" cy="224597"/>
                <a:chOff x="5552806" y="2008348"/>
                <a:chExt cx="592332" cy="224597"/>
              </a:xfrm>
            </p:grpSpPr>
            <p:sp>
              <p:nvSpPr>
                <p:cNvPr id="142" name="Frihandsfigur: Form 141">
                  <a:extLst>
                    <a:ext uri="{FF2B5EF4-FFF2-40B4-BE49-F238E27FC236}">
                      <a16:creationId xmlns:a16="http://schemas.microsoft.com/office/drawing/2014/main" id="{A06985B8-02F5-B8E8-6CD8-CBEFE748595F}"/>
                    </a:ext>
                  </a:extLst>
                </p:cNvPr>
                <p:cNvSpPr/>
                <p:nvPr/>
              </p:nvSpPr>
              <p:spPr>
                <a:xfrm>
                  <a:off x="5552930" y="200834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44" name="Frihandsfigur: Form 143">
                  <a:extLst>
                    <a:ext uri="{FF2B5EF4-FFF2-40B4-BE49-F238E27FC236}">
                      <a16:creationId xmlns:a16="http://schemas.microsoft.com/office/drawing/2014/main" id="{0EA70739-77EA-8585-6E03-0B17E9CB623A}"/>
                    </a:ext>
                  </a:extLst>
                </p:cNvPr>
                <p:cNvSpPr/>
                <p:nvPr/>
              </p:nvSpPr>
              <p:spPr>
                <a:xfrm>
                  <a:off x="5552806" y="2013917"/>
                  <a:ext cx="18069" cy="18069"/>
                </a:xfrm>
                <a:custGeom>
                  <a:avLst/>
                  <a:gdLst>
                    <a:gd name="csX0" fmla="*/ 18070 w 18069"/>
                    <a:gd name="csY0" fmla="*/ 0 h 18069"/>
                    <a:gd name="csX1" fmla="*/ 0 w 18069"/>
                    <a:gd name="csY1" fmla="*/ 124 h 18069"/>
                    <a:gd name="csX2" fmla="*/ 124 w 18069"/>
                    <a:gd name="csY2" fmla="*/ 18069 h 18069"/>
                  </a:gdLst>
                  <a:ahLst/>
                  <a:cxnLst>
                    <a:cxn ang="0">
                      <a:pos x="csX0" y="csY0"/>
                    </a:cxn>
                    <a:cxn ang="0">
                      <a:pos x="csX1" y="csY1"/>
                    </a:cxn>
                    <a:cxn ang="0">
                      <a:pos x="csX2" y="csY2"/>
                    </a:cxn>
                  </a:cxnLst>
                  <a:rect l="l" t="t" r="r" b="b"/>
                  <a:pathLst>
                    <a:path w="18069" h="18069">
                      <a:moveTo>
                        <a:pt x="18070" y="0"/>
                      </a:moveTo>
                      <a:lnTo>
                        <a:pt x="0" y="124"/>
                      </a:lnTo>
                      <a:lnTo>
                        <a:pt x="124" y="18069"/>
                      </a:lnTo>
                    </a:path>
                  </a:pathLst>
                </a:custGeom>
                <a:noFill/>
                <a:ln w="3175" cap="flat">
                  <a:solidFill>
                    <a:schemeClr val="bg1">
                      <a:lumMod val="50000"/>
                    </a:schemeClr>
                  </a:solidFill>
                  <a:prstDash val="lgDash"/>
                  <a:miter/>
                </a:ln>
              </p:spPr>
              <p:txBody>
                <a:bodyPr/>
                <a:lstStyle/>
                <a:p>
                  <a:endParaRPr lang="en-SE"/>
                </a:p>
              </p:txBody>
            </p:sp>
          </p:grpSp>
          <p:sp>
            <p:nvSpPr>
              <p:cNvPr id="147" name="Frihandsfigur: Form 146">
                <a:extLst>
                  <a:ext uri="{FF2B5EF4-FFF2-40B4-BE49-F238E27FC236}">
                    <a16:creationId xmlns:a16="http://schemas.microsoft.com/office/drawing/2014/main" id="{586E7A41-86BF-A575-FEC8-145FF4260DD6}"/>
                  </a:ext>
                </a:extLst>
              </p:cNvPr>
              <p:cNvSpPr/>
              <p:nvPr/>
            </p:nvSpPr>
            <p:spPr>
              <a:xfrm>
                <a:off x="5552837" y="1841330"/>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149" name="Bild 7">
              <a:extLst>
                <a:ext uri="{FF2B5EF4-FFF2-40B4-BE49-F238E27FC236}">
                  <a16:creationId xmlns:a16="http://schemas.microsoft.com/office/drawing/2014/main" id="{25FD3E91-4339-E761-5481-3FDFB574839E}"/>
                </a:ext>
              </a:extLst>
            </p:cNvPr>
            <p:cNvGrpSpPr/>
            <p:nvPr/>
          </p:nvGrpSpPr>
          <p:grpSpPr>
            <a:xfrm>
              <a:off x="6060015" y="1551974"/>
              <a:ext cx="592301" cy="391614"/>
              <a:chOff x="6060015" y="1551974"/>
              <a:chExt cx="592301" cy="391614"/>
            </a:xfrm>
          </p:grpSpPr>
          <p:grpSp>
            <p:nvGrpSpPr>
              <p:cNvPr id="150" name="Bild 7">
                <a:extLst>
                  <a:ext uri="{FF2B5EF4-FFF2-40B4-BE49-F238E27FC236}">
                    <a16:creationId xmlns:a16="http://schemas.microsoft.com/office/drawing/2014/main" id="{F10CE68C-B8A2-0009-72DE-4BF6E79FBD4B}"/>
                  </a:ext>
                </a:extLst>
              </p:cNvPr>
              <p:cNvGrpSpPr/>
              <p:nvPr/>
            </p:nvGrpSpPr>
            <p:grpSpPr>
              <a:xfrm>
                <a:off x="6060108" y="1718991"/>
                <a:ext cx="592208" cy="224597"/>
                <a:chOff x="6060108" y="1718991"/>
                <a:chExt cx="592208" cy="224597"/>
              </a:xfrm>
            </p:grpSpPr>
            <p:sp>
              <p:nvSpPr>
                <p:cNvPr id="151" name="Frihandsfigur: Form 150">
                  <a:extLst>
                    <a:ext uri="{FF2B5EF4-FFF2-40B4-BE49-F238E27FC236}">
                      <a16:creationId xmlns:a16="http://schemas.microsoft.com/office/drawing/2014/main" id="{99EE43E1-1623-D352-837B-EB0D3321EED5}"/>
                    </a:ext>
                  </a:extLst>
                </p:cNvPr>
                <p:cNvSpPr/>
                <p:nvPr/>
              </p:nvSpPr>
              <p:spPr>
                <a:xfrm>
                  <a:off x="6060108" y="171899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153" name="Frihandsfigur: Form 152">
                  <a:extLst>
                    <a:ext uri="{FF2B5EF4-FFF2-40B4-BE49-F238E27FC236}">
                      <a16:creationId xmlns:a16="http://schemas.microsoft.com/office/drawing/2014/main" id="{0B09581A-6497-CCF7-9D7B-0FBC83A9AE9D}"/>
                    </a:ext>
                  </a:extLst>
                </p:cNvPr>
                <p:cNvSpPr/>
                <p:nvPr/>
              </p:nvSpPr>
              <p:spPr>
                <a:xfrm>
                  <a:off x="6060108" y="1724437"/>
                  <a:ext cx="17945" cy="18193"/>
                </a:xfrm>
                <a:custGeom>
                  <a:avLst/>
                  <a:gdLst>
                    <a:gd name="csX0" fmla="*/ 17945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5"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156" name="Frihandsfigur: Form 155">
                <a:extLst>
                  <a:ext uri="{FF2B5EF4-FFF2-40B4-BE49-F238E27FC236}">
                    <a16:creationId xmlns:a16="http://schemas.microsoft.com/office/drawing/2014/main" id="{049A11EA-6DFF-0BAB-E9BB-FD82D33B4C83}"/>
                  </a:ext>
                </a:extLst>
              </p:cNvPr>
              <p:cNvSpPr/>
              <p:nvPr/>
            </p:nvSpPr>
            <p:spPr>
              <a:xfrm>
                <a:off x="6060015" y="1551974"/>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grpSp>
        <p:nvGrpSpPr>
          <p:cNvPr id="495" name="Grupp 494">
            <a:extLst>
              <a:ext uri="{FF2B5EF4-FFF2-40B4-BE49-F238E27FC236}">
                <a16:creationId xmlns:a16="http://schemas.microsoft.com/office/drawing/2014/main" id="{BAD1C616-1A73-C455-E0AD-F8F7E63513EB}"/>
              </a:ext>
              <a:ext uri="{C183D7F6-B498-43B3-948B-1728B52AA6E4}">
                <adec:decorative xmlns:adec="http://schemas.microsoft.com/office/drawing/2017/decorative" val="1"/>
              </a:ext>
            </a:extLst>
          </p:cNvPr>
          <p:cNvGrpSpPr/>
          <p:nvPr/>
        </p:nvGrpSpPr>
        <p:grpSpPr>
          <a:xfrm>
            <a:off x="3193388" y="1316357"/>
            <a:ext cx="6521506" cy="3836716"/>
            <a:chOff x="3558003" y="1843434"/>
            <a:chExt cx="4584784" cy="2697309"/>
          </a:xfrm>
        </p:grpSpPr>
        <p:grpSp>
          <p:nvGrpSpPr>
            <p:cNvPr id="19" name="Bild 7">
              <a:extLst>
                <a:ext uri="{FF2B5EF4-FFF2-40B4-BE49-F238E27FC236}">
                  <a16:creationId xmlns:a16="http://schemas.microsoft.com/office/drawing/2014/main" id="{C86B8D6A-4453-A1BF-F83F-72EF089DBE88}"/>
                </a:ext>
              </a:extLst>
            </p:cNvPr>
            <p:cNvGrpSpPr/>
            <p:nvPr/>
          </p:nvGrpSpPr>
          <p:grpSpPr>
            <a:xfrm>
              <a:off x="3558003" y="4149128"/>
              <a:ext cx="592208" cy="391615"/>
              <a:chOff x="3558003" y="4149128"/>
              <a:chExt cx="592208" cy="391615"/>
            </a:xfrm>
          </p:grpSpPr>
          <p:sp>
            <p:nvSpPr>
              <p:cNvPr id="20" name="Frihandsfigur: Form 19">
                <a:extLst>
                  <a:ext uri="{FF2B5EF4-FFF2-40B4-BE49-F238E27FC236}">
                    <a16:creationId xmlns:a16="http://schemas.microsoft.com/office/drawing/2014/main" id="{4AC15646-D139-F0CF-BC89-F09FB5879055}"/>
                  </a:ext>
                </a:extLst>
              </p:cNvPr>
              <p:cNvSpPr/>
              <p:nvPr/>
            </p:nvSpPr>
            <p:spPr>
              <a:xfrm>
                <a:off x="3558003" y="431614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CC4E13"/>
              </a:solidFill>
              <a:ln w="12373" cap="flat">
                <a:noFill/>
                <a:prstDash val="solid"/>
                <a:miter/>
              </a:ln>
            </p:spPr>
            <p:txBody>
              <a:bodyPr/>
              <a:lstStyle/>
              <a:p>
                <a:endParaRPr lang="en-SE"/>
              </a:p>
            </p:txBody>
          </p:sp>
          <p:sp>
            <p:nvSpPr>
              <p:cNvPr id="21" name="Frihandsfigur: Form 20">
                <a:extLst>
                  <a:ext uri="{FF2B5EF4-FFF2-40B4-BE49-F238E27FC236}">
                    <a16:creationId xmlns:a16="http://schemas.microsoft.com/office/drawing/2014/main" id="{DAAF51EB-F370-E6FD-91FC-A7D773953BAD}"/>
                  </a:ext>
                </a:extLst>
              </p:cNvPr>
              <p:cNvSpPr/>
              <p:nvPr/>
            </p:nvSpPr>
            <p:spPr>
              <a:xfrm>
                <a:off x="3558034" y="4149128"/>
                <a:ext cx="591955" cy="343378"/>
              </a:xfrm>
              <a:custGeom>
                <a:avLst/>
                <a:gdLst>
                  <a:gd name="csX0" fmla="*/ 7519 w 591955"/>
                  <a:gd name="csY0" fmla="*/ 185706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40" y="337438"/>
                    </a:cubicBezTo>
                    <a:lnTo>
                      <a:pt x="587222" y="180879"/>
                    </a:lnTo>
                    <a:cubicBezTo>
                      <a:pt x="593534" y="177166"/>
                      <a:pt x="593534" y="168007"/>
                      <a:pt x="587222" y="164418"/>
                    </a:cubicBezTo>
                    <a:lnTo>
                      <a:pt x="309128" y="4270"/>
                    </a:lnTo>
                    <a:cubicBezTo>
                      <a:pt x="299226" y="-1423"/>
                      <a:pt x="287098" y="-1423"/>
                      <a:pt x="277321"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 name="Bild 7">
              <a:extLst>
                <a:ext uri="{FF2B5EF4-FFF2-40B4-BE49-F238E27FC236}">
                  <a16:creationId xmlns:a16="http://schemas.microsoft.com/office/drawing/2014/main" id="{7D3C8FD2-13E1-DFEC-7448-C9C2CC38C7E3}"/>
                </a:ext>
              </a:extLst>
            </p:cNvPr>
            <p:cNvGrpSpPr/>
            <p:nvPr/>
          </p:nvGrpSpPr>
          <p:grpSpPr>
            <a:xfrm>
              <a:off x="4057044" y="3860885"/>
              <a:ext cx="592301" cy="391615"/>
              <a:chOff x="4057044" y="3860885"/>
              <a:chExt cx="592301" cy="391615"/>
            </a:xfrm>
          </p:grpSpPr>
          <p:sp>
            <p:nvSpPr>
              <p:cNvPr id="26" name="Frihandsfigur: Form 25">
                <a:extLst>
                  <a:ext uri="{FF2B5EF4-FFF2-40B4-BE49-F238E27FC236}">
                    <a16:creationId xmlns:a16="http://schemas.microsoft.com/office/drawing/2014/main" id="{1F8E6651-862B-D8FB-8C22-D28F96717390}"/>
                  </a:ext>
                </a:extLst>
              </p:cNvPr>
              <p:cNvSpPr/>
              <p:nvPr/>
            </p:nvSpPr>
            <p:spPr>
              <a:xfrm>
                <a:off x="4057137" y="402790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7" name="Frihandsfigur: Form 26">
                <a:extLst>
                  <a:ext uri="{FF2B5EF4-FFF2-40B4-BE49-F238E27FC236}">
                    <a16:creationId xmlns:a16="http://schemas.microsoft.com/office/drawing/2014/main" id="{97666F10-532C-0425-6C23-5CA3593A1727}"/>
                  </a:ext>
                </a:extLst>
              </p:cNvPr>
              <p:cNvSpPr/>
              <p:nvPr/>
            </p:nvSpPr>
            <p:spPr>
              <a:xfrm>
                <a:off x="4057044" y="38608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34" name="Bild 7">
              <a:extLst>
                <a:ext uri="{FF2B5EF4-FFF2-40B4-BE49-F238E27FC236}">
                  <a16:creationId xmlns:a16="http://schemas.microsoft.com/office/drawing/2014/main" id="{C6737E6D-E055-9570-FB3D-2BE566B0A680}"/>
                </a:ext>
              </a:extLst>
            </p:cNvPr>
            <p:cNvGrpSpPr/>
            <p:nvPr/>
          </p:nvGrpSpPr>
          <p:grpSpPr>
            <a:xfrm>
              <a:off x="4556147" y="3572766"/>
              <a:ext cx="592208" cy="391615"/>
              <a:chOff x="4556147" y="3572766"/>
              <a:chExt cx="592208" cy="391615"/>
            </a:xfrm>
            <a:solidFill>
              <a:srgbClr val="F5DCCF"/>
            </a:solidFill>
          </p:grpSpPr>
          <p:sp>
            <p:nvSpPr>
              <p:cNvPr id="35" name="Frihandsfigur: Form 34">
                <a:extLst>
                  <a:ext uri="{FF2B5EF4-FFF2-40B4-BE49-F238E27FC236}">
                    <a16:creationId xmlns:a16="http://schemas.microsoft.com/office/drawing/2014/main" id="{1BD35936-BCF3-2BAA-C772-F0365354B0A4}"/>
                  </a:ext>
                </a:extLst>
              </p:cNvPr>
              <p:cNvSpPr/>
              <p:nvPr/>
            </p:nvSpPr>
            <p:spPr>
              <a:xfrm>
                <a:off x="4556147" y="3739784"/>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5DCCF"/>
              </a:solidFill>
              <a:ln w="9525" cap="flat">
                <a:solidFill>
                  <a:srgbClr val="D67142"/>
                </a:solidFill>
                <a:prstDash val="solid"/>
                <a:miter/>
              </a:ln>
            </p:spPr>
            <p:txBody>
              <a:bodyPr/>
              <a:lstStyle/>
              <a:p>
                <a:endParaRPr lang="en-SE"/>
              </a:p>
            </p:txBody>
          </p:sp>
          <p:sp>
            <p:nvSpPr>
              <p:cNvPr id="36" name="Frihandsfigur: Form 35">
                <a:extLst>
                  <a:ext uri="{FF2B5EF4-FFF2-40B4-BE49-F238E27FC236}">
                    <a16:creationId xmlns:a16="http://schemas.microsoft.com/office/drawing/2014/main" id="{8D7CC7FD-5A0B-A6B6-77C6-7598C7C89518}"/>
                  </a:ext>
                </a:extLst>
              </p:cNvPr>
              <p:cNvSpPr/>
              <p:nvPr/>
            </p:nvSpPr>
            <p:spPr>
              <a:xfrm>
                <a:off x="4556178" y="3572766"/>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43" name="Bild 7">
              <a:extLst>
                <a:ext uri="{FF2B5EF4-FFF2-40B4-BE49-F238E27FC236}">
                  <a16:creationId xmlns:a16="http://schemas.microsoft.com/office/drawing/2014/main" id="{44CA7485-9467-96CC-EA5E-7B1BDF217DAB}"/>
                </a:ext>
              </a:extLst>
            </p:cNvPr>
            <p:cNvGrpSpPr/>
            <p:nvPr/>
          </p:nvGrpSpPr>
          <p:grpSpPr>
            <a:xfrm>
              <a:off x="5055188" y="3284523"/>
              <a:ext cx="592301" cy="391615"/>
              <a:chOff x="5055188" y="3284523"/>
              <a:chExt cx="592301" cy="391615"/>
            </a:xfrm>
          </p:grpSpPr>
          <p:sp>
            <p:nvSpPr>
              <p:cNvPr id="44" name="Frihandsfigur: Form 43">
                <a:extLst>
                  <a:ext uri="{FF2B5EF4-FFF2-40B4-BE49-F238E27FC236}">
                    <a16:creationId xmlns:a16="http://schemas.microsoft.com/office/drawing/2014/main" id="{2BDDACB6-7954-4F2F-3F09-A2246AB9F947}"/>
                  </a:ext>
                </a:extLst>
              </p:cNvPr>
              <p:cNvSpPr/>
              <p:nvPr/>
            </p:nvSpPr>
            <p:spPr>
              <a:xfrm>
                <a:off x="5055281" y="34515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45" name="Frihandsfigur: Form 44">
                <a:extLst>
                  <a:ext uri="{FF2B5EF4-FFF2-40B4-BE49-F238E27FC236}">
                    <a16:creationId xmlns:a16="http://schemas.microsoft.com/office/drawing/2014/main" id="{FB9DF0EF-271C-12AA-C900-97D95071C243}"/>
                  </a:ext>
                </a:extLst>
              </p:cNvPr>
              <p:cNvSpPr/>
              <p:nvPr/>
            </p:nvSpPr>
            <p:spPr>
              <a:xfrm>
                <a:off x="5055188" y="3284523"/>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52" name="Bild 7">
              <a:extLst>
                <a:ext uri="{FF2B5EF4-FFF2-40B4-BE49-F238E27FC236}">
                  <a16:creationId xmlns:a16="http://schemas.microsoft.com/office/drawing/2014/main" id="{93275C3C-62E0-FE43-DFAC-9C319074EA9A}"/>
                </a:ext>
              </a:extLst>
            </p:cNvPr>
            <p:cNvGrpSpPr/>
            <p:nvPr/>
          </p:nvGrpSpPr>
          <p:grpSpPr>
            <a:xfrm>
              <a:off x="5554291" y="2996281"/>
              <a:ext cx="592208" cy="391615"/>
              <a:chOff x="5554291" y="2996281"/>
              <a:chExt cx="592208" cy="391615"/>
            </a:xfrm>
          </p:grpSpPr>
          <p:sp>
            <p:nvSpPr>
              <p:cNvPr id="53" name="Frihandsfigur: Form 52">
                <a:extLst>
                  <a:ext uri="{FF2B5EF4-FFF2-40B4-BE49-F238E27FC236}">
                    <a16:creationId xmlns:a16="http://schemas.microsoft.com/office/drawing/2014/main" id="{E36ABBD1-AE38-B064-2852-561C3EB779E3}"/>
                  </a:ext>
                </a:extLst>
              </p:cNvPr>
              <p:cNvSpPr/>
              <p:nvPr/>
            </p:nvSpPr>
            <p:spPr>
              <a:xfrm>
                <a:off x="5554291" y="31632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54" name="Frihandsfigur: Form 53">
                <a:extLst>
                  <a:ext uri="{FF2B5EF4-FFF2-40B4-BE49-F238E27FC236}">
                    <a16:creationId xmlns:a16="http://schemas.microsoft.com/office/drawing/2014/main" id="{DD9D4CC1-948C-2367-0DBB-5BD0BF5383B3}"/>
                  </a:ext>
                </a:extLst>
              </p:cNvPr>
              <p:cNvSpPr/>
              <p:nvPr/>
            </p:nvSpPr>
            <p:spPr>
              <a:xfrm>
                <a:off x="5554322" y="2996281"/>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61" name="Bild 7">
              <a:extLst>
                <a:ext uri="{FF2B5EF4-FFF2-40B4-BE49-F238E27FC236}">
                  <a16:creationId xmlns:a16="http://schemas.microsoft.com/office/drawing/2014/main" id="{7A0781DB-AD29-244D-E3A5-25A4D4337C3F}"/>
                </a:ext>
              </a:extLst>
            </p:cNvPr>
            <p:cNvGrpSpPr/>
            <p:nvPr/>
          </p:nvGrpSpPr>
          <p:grpSpPr>
            <a:xfrm>
              <a:off x="6053332" y="2708038"/>
              <a:ext cx="592301" cy="391738"/>
              <a:chOff x="6053332" y="2708038"/>
              <a:chExt cx="592301" cy="391738"/>
            </a:xfrm>
          </p:grpSpPr>
          <p:sp>
            <p:nvSpPr>
              <p:cNvPr id="62" name="Frihandsfigur: Form 61">
                <a:extLst>
                  <a:ext uri="{FF2B5EF4-FFF2-40B4-BE49-F238E27FC236}">
                    <a16:creationId xmlns:a16="http://schemas.microsoft.com/office/drawing/2014/main" id="{10E3235C-4D5B-E300-DB6C-EE0023A3B491}"/>
                  </a:ext>
                </a:extLst>
              </p:cNvPr>
              <p:cNvSpPr/>
              <p:nvPr/>
            </p:nvSpPr>
            <p:spPr>
              <a:xfrm>
                <a:off x="6053425" y="2875179"/>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50" y="68193"/>
                    </a:cubicBezTo>
                    <a:close/>
                  </a:path>
                </a:pathLst>
              </a:custGeom>
              <a:solidFill>
                <a:srgbClr val="CC4E13"/>
              </a:solidFill>
              <a:ln w="12373" cap="flat">
                <a:noFill/>
                <a:prstDash val="solid"/>
                <a:miter/>
              </a:ln>
            </p:spPr>
            <p:txBody>
              <a:bodyPr/>
              <a:lstStyle/>
              <a:p>
                <a:endParaRPr lang="en-SE"/>
              </a:p>
            </p:txBody>
          </p:sp>
          <p:sp>
            <p:nvSpPr>
              <p:cNvPr id="63" name="Frihandsfigur: Form 62">
                <a:extLst>
                  <a:ext uri="{FF2B5EF4-FFF2-40B4-BE49-F238E27FC236}">
                    <a16:creationId xmlns:a16="http://schemas.microsoft.com/office/drawing/2014/main" id="{58F5A700-331C-3039-515B-DE4BD9174215}"/>
                  </a:ext>
                </a:extLst>
              </p:cNvPr>
              <p:cNvSpPr/>
              <p:nvPr/>
            </p:nvSpPr>
            <p:spPr>
              <a:xfrm>
                <a:off x="6053332" y="270803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nvGrpSpPr>
            <p:cNvPr id="252" name="Bild 7">
              <a:extLst>
                <a:ext uri="{FF2B5EF4-FFF2-40B4-BE49-F238E27FC236}">
                  <a16:creationId xmlns:a16="http://schemas.microsoft.com/office/drawing/2014/main" id="{B131DBF0-2A98-45F8-4269-562202A317BC}"/>
                </a:ext>
              </a:extLst>
            </p:cNvPr>
            <p:cNvGrpSpPr/>
            <p:nvPr/>
          </p:nvGrpSpPr>
          <p:grpSpPr>
            <a:xfrm>
              <a:off x="6552435" y="2419919"/>
              <a:ext cx="592208" cy="391615"/>
              <a:chOff x="6552435" y="2419919"/>
              <a:chExt cx="592208" cy="391615"/>
            </a:xfrm>
            <a:solidFill>
              <a:srgbClr val="F5DCCF"/>
            </a:solidFill>
          </p:grpSpPr>
          <p:sp>
            <p:nvSpPr>
              <p:cNvPr id="253" name="Frihandsfigur: Form 252">
                <a:extLst>
                  <a:ext uri="{FF2B5EF4-FFF2-40B4-BE49-F238E27FC236}">
                    <a16:creationId xmlns:a16="http://schemas.microsoft.com/office/drawing/2014/main" id="{42E6947F-E67B-42C6-46A3-37BC7EE3AE22}"/>
                  </a:ext>
                </a:extLst>
              </p:cNvPr>
              <p:cNvSpPr/>
              <p:nvPr/>
            </p:nvSpPr>
            <p:spPr>
              <a:xfrm>
                <a:off x="6552435" y="25869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49" y="68193"/>
                    </a:cubicBezTo>
                    <a:close/>
                  </a:path>
                </a:pathLst>
              </a:custGeom>
              <a:solidFill>
                <a:srgbClr val="F5DCCF"/>
              </a:solidFill>
              <a:ln w="9525" cap="flat">
                <a:solidFill>
                  <a:srgbClr val="D67142"/>
                </a:solidFill>
                <a:prstDash val="solid"/>
                <a:miter/>
              </a:ln>
            </p:spPr>
            <p:txBody>
              <a:bodyPr/>
              <a:lstStyle/>
              <a:p>
                <a:endParaRPr lang="en-SE"/>
              </a:p>
            </p:txBody>
          </p:sp>
          <p:sp>
            <p:nvSpPr>
              <p:cNvPr id="254" name="Frihandsfigur: Form 253">
                <a:extLst>
                  <a:ext uri="{FF2B5EF4-FFF2-40B4-BE49-F238E27FC236}">
                    <a16:creationId xmlns:a16="http://schemas.microsoft.com/office/drawing/2014/main" id="{C676EC12-381A-9CAF-4BE0-04208FA27621}"/>
                  </a:ext>
                </a:extLst>
              </p:cNvPr>
              <p:cNvSpPr/>
              <p:nvPr/>
            </p:nvSpPr>
            <p:spPr>
              <a:xfrm>
                <a:off x="6552466" y="2419919"/>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5DCCF"/>
              </a:solidFill>
              <a:ln w="9525" cap="flat">
                <a:solidFill>
                  <a:srgbClr val="D67142"/>
                </a:solidFill>
                <a:prstDash val="solid"/>
                <a:miter/>
              </a:ln>
            </p:spPr>
            <p:txBody>
              <a:bodyPr/>
              <a:lstStyle/>
              <a:p>
                <a:endParaRPr lang="en-SE"/>
              </a:p>
            </p:txBody>
          </p:sp>
        </p:grpSp>
        <p:grpSp>
          <p:nvGrpSpPr>
            <p:cNvPr id="258" name="Bild 7">
              <a:extLst>
                <a:ext uri="{FF2B5EF4-FFF2-40B4-BE49-F238E27FC236}">
                  <a16:creationId xmlns:a16="http://schemas.microsoft.com/office/drawing/2014/main" id="{7427128D-D3E1-30BB-D424-C86E1F9EFABA}"/>
                </a:ext>
              </a:extLst>
            </p:cNvPr>
            <p:cNvGrpSpPr/>
            <p:nvPr/>
          </p:nvGrpSpPr>
          <p:grpSpPr>
            <a:xfrm>
              <a:off x="7051445" y="2131677"/>
              <a:ext cx="592208" cy="391615"/>
              <a:chOff x="7051445" y="2131677"/>
              <a:chExt cx="592208" cy="391615"/>
            </a:xfrm>
          </p:grpSpPr>
          <p:sp>
            <p:nvSpPr>
              <p:cNvPr id="259" name="Frihandsfigur: Form 258">
                <a:extLst>
                  <a:ext uri="{FF2B5EF4-FFF2-40B4-BE49-F238E27FC236}">
                    <a16:creationId xmlns:a16="http://schemas.microsoft.com/office/drawing/2014/main" id="{9AC76261-3314-2404-06BF-C88AE0AF2C7A}"/>
                  </a:ext>
                </a:extLst>
              </p:cNvPr>
              <p:cNvSpPr/>
              <p:nvPr/>
            </p:nvSpPr>
            <p:spPr>
              <a:xfrm>
                <a:off x="7051445" y="2298694"/>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0" name="Frihandsfigur: Form 259">
                <a:extLst>
                  <a:ext uri="{FF2B5EF4-FFF2-40B4-BE49-F238E27FC236}">
                    <a16:creationId xmlns:a16="http://schemas.microsoft.com/office/drawing/2014/main" id="{513DD492-B25F-ACA3-EC9A-1E4B9E1D10C9}"/>
                  </a:ext>
                </a:extLst>
              </p:cNvPr>
              <p:cNvSpPr/>
              <p:nvPr/>
            </p:nvSpPr>
            <p:spPr>
              <a:xfrm>
                <a:off x="7051476" y="2131677"/>
                <a:ext cx="591955" cy="343378"/>
              </a:xfrm>
              <a:custGeom>
                <a:avLst/>
                <a:gdLst>
                  <a:gd name="csX0" fmla="*/ 7519 w 591955"/>
                  <a:gd name="csY0" fmla="*/ 185705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D46936"/>
              </a:solidFill>
              <a:ln w="12373" cap="flat">
                <a:noFill/>
                <a:prstDash val="solid"/>
                <a:miter/>
              </a:ln>
            </p:spPr>
            <p:txBody>
              <a:bodyPr/>
              <a:lstStyle/>
              <a:p>
                <a:endParaRPr lang="en-SE"/>
              </a:p>
            </p:txBody>
          </p:sp>
        </p:grpSp>
        <p:grpSp>
          <p:nvGrpSpPr>
            <p:cNvPr id="264" name="Bild 7">
              <a:extLst>
                <a:ext uri="{FF2B5EF4-FFF2-40B4-BE49-F238E27FC236}">
                  <a16:creationId xmlns:a16="http://schemas.microsoft.com/office/drawing/2014/main" id="{AD08B8D7-90C4-5298-4655-5566F264635A}"/>
                </a:ext>
              </a:extLst>
            </p:cNvPr>
            <p:cNvGrpSpPr/>
            <p:nvPr/>
          </p:nvGrpSpPr>
          <p:grpSpPr>
            <a:xfrm>
              <a:off x="7550486" y="1843434"/>
              <a:ext cx="592301" cy="391615"/>
              <a:chOff x="7550486" y="1843434"/>
              <a:chExt cx="592301" cy="391615"/>
            </a:xfrm>
          </p:grpSpPr>
          <p:sp>
            <p:nvSpPr>
              <p:cNvPr id="265" name="Frihandsfigur: Form 264">
                <a:extLst>
                  <a:ext uri="{FF2B5EF4-FFF2-40B4-BE49-F238E27FC236}">
                    <a16:creationId xmlns:a16="http://schemas.microsoft.com/office/drawing/2014/main" id="{B195E266-4738-763D-E197-EEDA96A3435B}"/>
                  </a:ext>
                </a:extLst>
              </p:cNvPr>
              <p:cNvSpPr/>
              <p:nvPr/>
            </p:nvSpPr>
            <p:spPr>
              <a:xfrm>
                <a:off x="7550579" y="2010451"/>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1" y="2352"/>
                      <a:pt x="589233" y="0"/>
                      <a:pt x="586386" y="0"/>
                    </a:cubicBezTo>
                    <a:lnTo>
                      <a:pt x="0" y="5569"/>
                    </a:lnTo>
                    <a:lnTo>
                      <a:pt x="0" y="47277"/>
                    </a:lnTo>
                    <a:cubicBezTo>
                      <a:pt x="0" y="55198"/>
                      <a:pt x="247" y="63985"/>
                      <a:pt x="7549" y="68193"/>
                    </a:cubicBezTo>
                    <a:close/>
                  </a:path>
                </a:pathLst>
              </a:custGeom>
              <a:solidFill>
                <a:srgbClr val="CC4E13"/>
              </a:solidFill>
              <a:ln w="12373" cap="flat">
                <a:noFill/>
                <a:prstDash val="solid"/>
                <a:miter/>
              </a:ln>
            </p:spPr>
            <p:txBody>
              <a:bodyPr/>
              <a:lstStyle/>
              <a:p>
                <a:endParaRPr lang="en-SE"/>
              </a:p>
            </p:txBody>
          </p:sp>
          <p:sp>
            <p:nvSpPr>
              <p:cNvPr id="266" name="Frihandsfigur: Form 265">
                <a:extLst>
                  <a:ext uri="{FF2B5EF4-FFF2-40B4-BE49-F238E27FC236}">
                    <a16:creationId xmlns:a16="http://schemas.microsoft.com/office/drawing/2014/main" id="{F8061C82-95BE-BDC5-C63D-9F6B20A8F647}"/>
                  </a:ext>
                </a:extLst>
              </p:cNvPr>
              <p:cNvSpPr/>
              <p:nvPr/>
            </p:nvSpPr>
            <p:spPr>
              <a:xfrm>
                <a:off x="7550486" y="1843434"/>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D46936"/>
              </a:solidFill>
              <a:ln w="12373" cap="flat">
                <a:noFill/>
                <a:prstDash val="solid"/>
                <a:miter/>
              </a:ln>
            </p:spPr>
            <p:txBody>
              <a:bodyPr/>
              <a:lstStyle/>
              <a:p>
                <a:endParaRPr lang="en-SE"/>
              </a:p>
            </p:txBody>
          </p:sp>
        </p:grpSp>
      </p:grpSp>
      <p:grpSp>
        <p:nvGrpSpPr>
          <p:cNvPr id="497" name="Grupp 496">
            <a:extLst>
              <a:ext uri="{FF2B5EF4-FFF2-40B4-BE49-F238E27FC236}">
                <a16:creationId xmlns:a16="http://schemas.microsoft.com/office/drawing/2014/main" id="{43FBE4D2-E260-08AF-3B07-13C49EA0C668}"/>
              </a:ext>
              <a:ext uri="{C183D7F6-B498-43B3-948B-1728B52AA6E4}">
                <adec:decorative xmlns:adec="http://schemas.microsoft.com/office/drawing/2017/decorative" val="1"/>
              </a:ext>
            </a:extLst>
          </p:cNvPr>
          <p:cNvGrpSpPr/>
          <p:nvPr/>
        </p:nvGrpSpPr>
        <p:grpSpPr>
          <a:xfrm>
            <a:off x="4614933" y="1727242"/>
            <a:ext cx="5811525" cy="3426884"/>
            <a:chOff x="4557385" y="2132296"/>
            <a:chExt cx="4085649" cy="2409188"/>
          </a:xfrm>
        </p:grpSpPr>
        <p:grpSp>
          <p:nvGrpSpPr>
            <p:cNvPr id="28" name="Bild 7">
              <a:extLst>
                <a:ext uri="{FF2B5EF4-FFF2-40B4-BE49-F238E27FC236}">
                  <a16:creationId xmlns:a16="http://schemas.microsoft.com/office/drawing/2014/main" id="{6D797BCF-D9C2-2F03-72A9-3983A6045066}"/>
                </a:ext>
              </a:extLst>
            </p:cNvPr>
            <p:cNvGrpSpPr/>
            <p:nvPr/>
          </p:nvGrpSpPr>
          <p:grpSpPr>
            <a:xfrm>
              <a:off x="4557385" y="4149746"/>
              <a:ext cx="592208" cy="391738"/>
              <a:chOff x="4557385" y="4149746"/>
              <a:chExt cx="592208" cy="391738"/>
            </a:xfrm>
          </p:grpSpPr>
          <p:sp>
            <p:nvSpPr>
              <p:cNvPr id="29" name="Frihandsfigur: Form 28">
                <a:extLst>
                  <a:ext uri="{FF2B5EF4-FFF2-40B4-BE49-F238E27FC236}">
                    <a16:creationId xmlns:a16="http://schemas.microsoft.com/office/drawing/2014/main" id="{406E004A-0017-5D1D-ED87-74A0BC08B758}"/>
                  </a:ext>
                </a:extLst>
              </p:cNvPr>
              <p:cNvSpPr/>
              <p:nvPr/>
            </p:nvSpPr>
            <p:spPr>
              <a:xfrm>
                <a:off x="4557385" y="4316888"/>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30" name="Frihandsfigur: Form 29">
                <a:extLst>
                  <a:ext uri="{FF2B5EF4-FFF2-40B4-BE49-F238E27FC236}">
                    <a16:creationId xmlns:a16="http://schemas.microsoft.com/office/drawing/2014/main" id="{98CC77B2-6EA4-61DB-615D-35CDB97972B5}"/>
                  </a:ext>
                </a:extLst>
              </p:cNvPr>
              <p:cNvSpPr/>
              <p:nvPr/>
            </p:nvSpPr>
            <p:spPr>
              <a:xfrm>
                <a:off x="4557416" y="414974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4" y="177166"/>
                      <a:pt x="593534"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nvGrpSpPr>
            <p:cNvPr id="37" name="Bild 7">
              <a:extLst>
                <a:ext uri="{FF2B5EF4-FFF2-40B4-BE49-F238E27FC236}">
                  <a16:creationId xmlns:a16="http://schemas.microsoft.com/office/drawing/2014/main" id="{161F10D6-AEFF-D95C-E77C-CD3FB74A57DC}"/>
                </a:ext>
              </a:extLst>
            </p:cNvPr>
            <p:cNvGrpSpPr/>
            <p:nvPr/>
          </p:nvGrpSpPr>
          <p:grpSpPr>
            <a:xfrm>
              <a:off x="5056426" y="3861628"/>
              <a:ext cx="592301" cy="391615"/>
              <a:chOff x="5056426" y="3861628"/>
              <a:chExt cx="592301" cy="391615"/>
            </a:xfrm>
          </p:grpSpPr>
          <p:sp>
            <p:nvSpPr>
              <p:cNvPr id="38" name="Frihandsfigur: Form 37">
                <a:extLst>
                  <a:ext uri="{FF2B5EF4-FFF2-40B4-BE49-F238E27FC236}">
                    <a16:creationId xmlns:a16="http://schemas.microsoft.com/office/drawing/2014/main" id="{12E1934F-D29A-59B5-10B0-6F3B6A8A5AA3}"/>
                  </a:ext>
                </a:extLst>
              </p:cNvPr>
              <p:cNvSpPr/>
              <p:nvPr/>
            </p:nvSpPr>
            <p:spPr>
              <a:xfrm>
                <a:off x="5056519" y="402864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39" name="Frihandsfigur: Form 38">
                <a:extLst>
                  <a:ext uri="{FF2B5EF4-FFF2-40B4-BE49-F238E27FC236}">
                    <a16:creationId xmlns:a16="http://schemas.microsoft.com/office/drawing/2014/main" id="{7E327DC6-6C0C-4E0A-A514-64140D79FBF6}"/>
                  </a:ext>
                </a:extLst>
              </p:cNvPr>
              <p:cNvSpPr/>
              <p:nvPr/>
            </p:nvSpPr>
            <p:spPr>
              <a:xfrm>
                <a:off x="5056426" y="386162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46" name="Bild 7">
              <a:extLst>
                <a:ext uri="{FF2B5EF4-FFF2-40B4-BE49-F238E27FC236}">
                  <a16:creationId xmlns:a16="http://schemas.microsoft.com/office/drawing/2014/main" id="{CAC00DDC-8D83-FE75-6B66-654413864566}"/>
                </a:ext>
              </a:extLst>
            </p:cNvPr>
            <p:cNvGrpSpPr/>
            <p:nvPr/>
          </p:nvGrpSpPr>
          <p:grpSpPr>
            <a:xfrm>
              <a:off x="5555528" y="3573385"/>
              <a:ext cx="592208" cy="391615"/>
              <a:chOff x="5555528" y="3573385"/>
              <a:chExt cx="592208" cy="391615"/>
            </a:xfrm>
          </p:grpSpPr>
          <p:sp>
            <p:nvSpPr>
              <p:cNvPr id="47" name="Frihandsfigur: Form 46">
                <a:extLst>
                  <a:ext uri="{FF2B5EF4-FFF2-40B4-BE49-F238E27FC236}">
                    <a16:creationId xmlns:a16="http://schemas.microsoft.com/office/drawing/2014/main" id="{7F99F944-1C94-E642-1BFB-6063EC70CD3B}"/>
                  </a:ext>
                </a:extLst>
              </p:cNvPr>
              <p:cNvSpPr/>
              <p:nvPr/>
            </p:nvSpPr>
            <p:spPr>
              <a:xfrm>
                <a:off x="5555528" y="374040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8" y="63985"/>
                      <a:pt x="7550" y="68193"/>
                    </a:cubicBezTo>
                    <a:close/>
                  </a:path>
                </a:pathLst>
              </a:custGeom>
              <a:solidFill>
                <a:srgbClr val="005D5D"/>
              </a:solidFill>
              <a:ln w="12373" cap="flat">
                <a:noFill/>
                <a:prstDash val="solid"/>
                <a:miter/>
              </a:ln>
            </p:spPr>
            <p:txBody>
              <a:bodyPr/>
              <a:lstStyle/>
              <a:p>
                <a:endParaRPr lang="en-SE"/>
              </a:p>
            </p:txBody>
          </p:sp>
          <p:sp>
            <p:nvSpPr>
              <p:cNvPr id="48" name="Frihandsfigur: Form 47">
                <a:extLst>
                  <a:ext uri="{FF2B5EF4-FFF2-40B4-BE49-F238E27FC236}">
                    <a16:creationId xmlns:a16="http://schemas.microsoft.com/office/drawing/2014/main" id="{927A80C1-A4F0-935E-9806-436ABE6C26D1}"/>
                  </a:ext>
                </a:extLst>
              </p:cNvPr>
              <p:cNvSpPr/>
              <p:nvPr/>
            </p:nvSpPr>
            <p:spPr>
              <a:xfrm>
                <a:off x="5555560" y="357338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267575"/>
              </a:solidFill>
              <a:ln w="12373" cap="flat">
                <a:noFill/>
                <a:prstDash val="solid"/>
                <a:miter/>
              </a:ln>
            </p:spPr>
            <p:txBody>
              <a:bodyPr/>
              <a:lstStyle/>
              <a:p>
                <a:endParaRPr lang="en-SE"/>
              </a:p>
            </p:txBody>
          </p:sp>
        </p:grpSp>
        <p:grpSp>
          <p:nvGrpSpPr>
            <p:cNvPr id="55" name="Bild 7">
              <a:extLst>
                <a:ext uri="{FF2B5EF4-FFF2-40B4-BE49-F238E27FC236}">
                  <a16:creationId xmlns:a16="http://schemas.microsoft.com/office/drawing/2014/main" id="{DA0641B6-7A80-616A-3757-B82C22ED9C47}"/>
                </a:ext>
              </a:extLst>
            </p:cNvPr>
            <p:cNvGrpSpPr/>
            <p:nvPr/>
          </p:nvGrpSpPr>
          <p:grpSpPr>
            <a:xfrm>
              <a:off x="6054570" y="3285142"/>
              <a:ext cx="592301" cy="391615"/>
              <a:chOff x="6054570" y="3285142"/>
              <a:chExt cx="592301" cy="391615"/>
            </a:xfrm>
            <a:solidFill>
              <a:srgbClr val="D9E9E8"/>
            </a:solidFill>
          </p:grpSpPr>
          <p:sp>
            <p:nvSpPr>
              <p:cNvPr id="56" name="Frihandsfigur: Form 55">
                <a:extLst>
                  <a:ext uri="{FF2B5EF4-FFF2-40B4-BE49-F238E27FC236}">
                    <a16:creationId xmlns:a16="http://schemas.microsoft.com/office/drawing/2014/main" id="{2CEC884B-173C-2BCF-94D8-AEC28C9E600F}"/>
                  </a:ext>
                </a:extLst>
              </p:cNvPr>
              <p:cNvSpPr/>
              <p:nvPr/>
            </p:nvSpPr>
            <p:spPr>
              <a:xfrm>
                <a:off x="6054662" y="345216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57" name="Frihandsfigur: Form 56">
                <a:extLst>
                  <a:ext uri="{FF2B5EF4-FFF2-40B4-BE49-F238E27FC236}">
                    <a16:creationId xmlns:a16="http://schemas.microsoft.com/office/drawing/2014/main" id="{59AAC629-536C-88FA-1AE0-7E63C1529FD2}"/>
                  </a:ext>
                </a:extLst>
              </p:cNvPr>
              <p:cNvSpPr/>
              <p:nvPr/>
            </p:nvSpPr>
            <p:spPr>
              <a:xfrm>
                <a:off x="6054570" y="3285142"/>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64" name="Bild 7">
              <a:extLst>
                <a:ext uri="{FF2B5EF4-FFF2-40B4-BE49-F238E27FC236}">
                  <a16:creationId xmlns:a16="http://schemas.microsoft.com/office/drawing/2014/main" id="{019CACA7-D46D-28D3-BF62-B4EF26376B8A}"/>
                </a:ext>
              </a:extLst>
            </p:cNvPr>
            <p:cNvGrpSpPr/>
            <p:nvPr/>
          </p:nvGrpSpPr>
          <p:grpSpPr>
            <a:xfrm>
              <a:off x="6553579" y="2997023"/>
              <a:ext cx="592301" cy="391615"/>
              <a:chOff x="6553579" y="2997023"/>
              <a:chExt cx="592301" cy="391615"/>
            </a:xfrm>
            <a:solidFill>
              <a:srgbClr val="D9E9E8"/>
            </a:solidFill>
          </p:grpSpPr>
          <p:sp>
            <p:nvSpPr>
              <p:cNvPr id="65" name="Frihandsfigur: Form 64">
                <a:extLst>
                  <a:ext uri="{FF2B5EF4-FFF2-40B4-BE49-F238E27FC236}">
                    <a16:creationId xmlns:a16="http://schemas.microsoft.com/office/drawing/2014/main" id="{1353189F-3D11-6756-F6CE-A07F01BEECAF}"/>
                  </a:ext>
                </a:extLst>
              </p:cNvPr>
              <p:cNvSpPr/>
              <p:nvPr/>
            </p:nvSpPr>
            <p:spPr>
              <a:xfrm>
                <a:off x="6553673" y="3164041"/>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66" name="Frihandsfigur: Form 65">
                <a:extLst>
                  <a:ext uri="{FF2B5EF4-FFF2-40B4-BE49-F238E27FC236}">
                    <a16:creationId xmlns:a16="http://schemas.microsoft.com/office/drawing/2014/main" id="{128BE2A2-7CE0-C58C-B700-6EDC94D26307}"/>
                  </a:ext>
                </a:extLst>
              </p:cNvPr>
              <p:cNvSpPr/>
              <p:nvPr/>
            </p:nvSpPr>
            <p:spPr>
              <a:xfrm>
                <a:off x="6553579" y="2997023"/>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40"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55" name="Bild 7">
              <a:extLst>
                <a:ext uri="{FF2B5EF4-FFF2-40B4-BE49-F238E27FC236}">
                  <a16:creationId xmlns:a16="http://schemas.microsoft.com/office/drawing/2014/main" id="{EC916C98-2520-DBBD-CF8A-642A48677C4A}"/>
                </a:ext>
              </a:extLst>
            </p:cNvPr>
            <p:cNvGrpSpPr/>
            <p:nvPr/>
          </p:nvGrpSpPr>
          <p:grpSpPr>
            <a:xfrm>
              <a:off x="7052682" y="2708781"/>
              <a:ext cx="592208" cy="391614"/>
              <a:chOff x="7052682" y="2708781"/>
              <a:chExt cx="592208" cy="391614"/>
            </a:xfrm>
            <a:solidFill>
              <a:srgbClr val="D9E9E8"/>
            </a:solidFill>
          </p:grpSpPr>
          <p:sp>
            <p:nvSpPr>
              <p:cNvPr id="256" name="Frihandsfigur: Form 255">
                <a:extLst>
                  <a:ext uri="{FF2B5EF4-FFF2-40B4-BE49-F238E27FC236}">
                    <a16:creationId xmlns:a16="http://schemas.microsoft.com/office/drawing/2014/main" id="{24FCD7DB-F60F-DB31-5741-22499FD174A0}"/>
                  </a:ext>
                </a:extLst>
              </p:cNvPr>
              <p:cNvSpPr/>
              <p:nvPr/>
            </p:nvSpPr>
            <p:spPr>
              <a:xfrm>
                <a:off x="7052682" y="287579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57" name="Frihandsfigur: Form 256">
                <a:extLst>
                  <a:ext uri="{FF2B5EF4-FFF2-40B4-BE49-F238E27FC236}">
                    <a16:creationId xmlns:a16="http://schemas.microsoft.com/office/drawing/2014/main" id="{859F96E5-9DA7-E31B-C016-46EC411C9D94}"/>
                  </a:ext>
                </a:extLst>
              </p:cNvPr>
              <p:cNvSpPr/>
              <p:nvPr/>
            </p:nvSpPr>
            <p:spPr>
              <a:xfrm>
                <a:off x="7052713" y="270878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1" name="Bild 7">
              <a:extLst>
                <a:ext uri="{FF2B5EF4-FFF2-40B4-BE49-F238E27FC236}">
                  <a16:creationId xmlns:a16="http://schemas.microsoft.com/office/drawing/2014/main" id="{CF53DBA4-0E72-FE5C-1DCA-C2E756B282B7}"/>
                </a:ext>
              </a:extLst>
            </p:cNvPr>
            <p:cNvGrpSpPr/>
            <p:nvPr/>
          </p:nvGrpSpPr>
          <p:grpSpPr>
            <a:xfrm>
              <a:off x="7551723" y="2420538"/>
              <a:ext cx="592301" cy="391615"/>
              <a:chOff x="7551723" y="2420538"/>
              <a:chExt cx="592301" cy="391615"/>
            </a:xfrm>
            <a:solidFill>
              <a:srgbClr val="D9E9E8"/>
            </a:solidFill>
          </p:grpSpPr>
          <p:sp>
            <p:nvSpPr>
              <p:cNvPr id="262" name="Frihandsfigur: Form 261">
                <a:extLst>
                  <a:ext uri="{FF2B5EF4-FFF2-40B4-BE49-F238E27FC236}">
                    <a16:creationId xmlns:a16="http://schemas.microsoft.com/office/drawing/2014/main" id="{B371CB6C-3AA3-E989-2E5A-98A3A1B2F384}"/>
                  </a:ext>
                </a:extLst>
              </p:cNvPr>
              <p:cNvSpPr/>
              <p:nvPr/>
            </p:nvSpPr>
            <p:spPr>
              <a:xfrm>
                <a:off x="7551816" y="258755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49" y="68193"/>
                    </a:cubicBezTo>
                    <a:close/>
                  </a:path>
                </a:pathLst>
              </a:custGeom>
              <a:solidFill>
                <a:srgbClr val="D9E9E8"/>
              </a:solidFill>
              <a:ln w="9525" cap="flat">
                <a:solidFill>
                  <a:srgbClr val="66A5A4"/>
                </a:solidFill>
                <a:prstDash val="solid"/>
                <a:miter/>
              </a:ln>
            </p:spPr>
            <p:txBody>
              <a:bodyPr/>
              <a:lstStyle/>
              <a:p>
                <a:endParaRPr lang="en-SE"/>
              </a:p>
            </p:txBody>
          </p:sp>
          <p:sp>
            <p:nvSpPr>
              <p:cNvPr id="263" name="Frihandsfigur: Form 262">
                <a:extLst>
                  <a:ext uri="{FF2B5EF4-FFF2-40B4-BE49-F238E27FC236}">
                    <a16:creationId xmlns:a16="http://schemas.microsoft.com/office/drawing/2014/main" id="{5DA4A2BD-E1F4-79B2-A034-3BBFF923D6A1}"/>
                  </a:ext>
                </a:extLst>
              </p:cNvPr>
              <p:cNvSpPr/>
              <p:nvPr/>
            </p:nvSpPr>
            <p:spPr>
              <a:xfrm>
                <a:off x="7551723" y="2420538"/>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D9E9E8"/>
              </a:solidFill>
              <a:ln w="9525" cap="flat">
                <a:solidFill>
                  <a:srgbClr val="66A5A4"/>
                </a:solidFill>
                <a:prstDash val="solid"/>
                <a:miter/>
              </a:ln>
            </p:spPr>
            <p:txBody>
              <a:bodyPr/>
              <a:lstStyle/>
              <a:p>
                <a:endParaRPr lang="en-SE"/>
              </a:p>
            </p:txBody>
          </p:sp>
        </p:grpSp>
        <p:grpSp>
          <p:nvGrpSpPr>
            <p:cNvPr id="267" name="Bild 7">
              <a:extLst>
                <a:ext uri="{FF2B5EF4-FFF2-40B4-BE49-F238E27FC236}">
                  <a16:creationId xmlns:a16="http://schemas.microsoft.com/office/drawing/2014/main" id="{67CCEADD-97D0-6E29-DCA8-BD2151768A86}"/>
                </a:ext>
              </a:extLst>
            </p:cNvPr>
            <p:cNvGrpSpPr/>
            <p:nvPr/>
          </p:nvGrpSpPr>
          <p:grpSpPr>
            <a:xfrm>
              <a:off x="8050826" y="2132296"/>
              <a:ext cx="592208" cy="391738"/>
              <a:chOff x="8050826" y="2132296"/>
              <a:chExt cx="592208" cy="391738"/>
            </a:xfrm>
          </p:grpSpPr>
          <p:sp>
            <p:nvSpPr>
              <p:cNvPr id="268" name="Frihandsfigur: Form 267">
                <a:extLst>
                  <a:ext uri="{FF2B5EF4-FFF2-40B4-BE49-F238E27FC236}">
                    <a16:creationId xmlns:a16="http://schemas.microsoft.com/office/drawing/2014/main" id="{AA22593F-2BC3-3495-E908-B1C0C51D610C}"/>
                  </a:ext>
                </a:extLst>
              </p:cNvPr>
              <p:cNvSpPr/>
              <p:nvPr/>
            </p:nvSpPr>
            <p:spPr>
              <a:xfrm>
                <a:off x="8050826" y="2299437"/>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6" y="5198"/>
                    </a:lnTo>
                    <a:cubicBezTo>
                      <a:pt x="591832" y="2351"/>
                      <a:pt x="589233" y="0"/>
                      <a:pt x="586386" y="0"/>
                    </a:cubicBezTo>
                    <a:lnTo>
                      <a:pt x="0" y="5569"/>
                    </a:lnTo>
                    <a:lnTo>
                      <a:pt x="0" y="47277"/>
                    </a:lnTo>
                    <a:cubicBezTo>
                      <a:pt x="0" y="55198"/>
                      <a:pt x="247" y="63985"/>
                      <a:pt x="7549" y="68193"/>
                    </a:cubicBezTo>
                    <a:close/>
                  </a:path>
                </a:pathLst>
              </a:custGeom>
              <a:solidFill>
                <a:srgbClr val="005D5D"/>
              </a:solidFill>
              <a:ln w="12373" cap="flat">
                <a:noFill/>
                <a:prstDash val="solid"/>
                <a:miter/>
              </a:ln>
            </p:spPr>
            <p:txBody>
              <a:bodyPr/>
              <a:lstStyle/>
              <a:p>
                <a:endParaRPr lang="en-SE"/>
              </a:p>
            </p:txBody>
          </p:sp>
          <p:sp>
            <p:nvSpPr>
              <p:cNvPr id="269" name="Frihandsfigur: Form 268">
                <a:extLst>
                  <a:ext uri="{FF2B5EF4-FFF2-40B4-BE49-F238E27FC236}">
                    <a16:creationId xmlns:a16="http://schemas.microsoft.com/office/drawing/2014/main" id="{C068AC97-88AA-A815-185F-EFEA1C7E02C8}"/>
                  </a:ext>
                </a:extLst>
              </p:cNvPr>
              <p:cNvSpPr/>
              <p:nvPr/>
            </p:nvSpPr>
            <p:spPr>
              <a:xfrm>
                <a:off x="8050857" y="213229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7" y="345359"/>
                      <a:pt x="301702" y="345359"/>
                      <a:pt x="315439" y="337438"/>
                    </a:cubicBezTo>
                    <a:lnTo>
                      <a:pt x="587222" y="180879"/>
                    </a:lnTo>
                    <a:cubicBezTo>
                      <a:pt x="593533" y="177166"/>
                      <a:pt x="593533"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267575"/>
              </a:solidFill>
              <a:ln w="12373" cap="flat">
                <a:noFill/>
                <a:prstDash val="solid"/>
                <a:miter/>
              </a:ln>
            </p:spPr>
            <p:txBody>
              <a:bodyPr/>
              <a:lstStyle/>
              <a:p>
                <a:endParaRPr lang="en-SE"/>
              </a:p>
            </p:txBody>
          </p:sp>
        </p:grpSp>
      </p:grpSp>
      <p:grpSp>
        <p:nvGrpSpPr>
          <p:cNvPr id="270" name="Bild 7">
            <a:extLst>
              <a:ext uri="{FF2B5EF4-FFF2-40B4-BE49-F238E27FC236}">
                <a16:creationId xmlns:a16="http://schemas.microsoft.com/office/drawing/2014/main" id="{09A8C3B8-1889-DBE0-8628-CB8074D7E832}"/>
              </a:ext>
              <a:ext uri="{C183D7F6-B498-43B3-948B-1728B52AA6E4}">
                <adec:decorative xmlns:adec="http://schemas.microsoft.com/office/drawing/2017/decorative" val="1"/>
              </a:ext>
            </a:extLst>
          </p:cNvPr>
          <p:cNvGrpSpPr/>
          <p:nvPr/>
        </p:nvGrpSpPr>
        <p:grpSpPr>
          <a:xfrm>
            <a:off x="6037400" y="1713159"/>
            <a:ext cx="5844755" cy="3440617"/>
            <a:chOff x="5557416" y="2122395"/>
            <a:chExt cx="4109010" cy="2418842"/>
          </a:xfrm>
        </p:grpSpPr>
        <p:grpSp>
          <p:nvGrpSpPr>
            <p:cNvPr id="271" name="Bild 7">
              <a:extLst>
                <a:ext uri="{FF2B5EF4-FFF2-40B4-BE49-F238E27FC236}">
                  <a16:creationId xmlns:a16="http://schemas.microsoft.com/office/drawing/2014/main" id="{ACD8B69C-7406-14F7-A8C5-E78F82CA7B0B}"/>
                </a:ext>
              </a:extLst>
            </p:cNvPr>
            <p:cNvGrpSpPr/>
            <p:nvPr/>
          </p:nvGrpSpPr>
          <p:grpSpPr>
            <a:xfrm>
              <a:off x="5557416" y="4149623"/>
              <a:ext cx="592301" cy="391614"/>
              <a:chOff x="5557416" y="4149623"/>
              <a:chExt cx="592301" cy="391614"/>
            </a:xfrm>
          </p:grpSpPr>
          <p:grpSp>
            <p:nvGrpSpPr>
              <p:cNvPr id="272" name="Bild 7">
                <a:extLst>
                  <a:ext uri="{FF2B5EF4-FFF2-40B4-BE49-F238E27FC236}">
                    <a16:creationId xmlns:a16="http://schemas.microsoft.com/office/drawing/2014/main" id="{0D75194E-71DA-0941-92AD-6314A28F2CCF}"/>
                  </a:ext>
                </a:extLst>
              </p:cNvPr>
              <p:cNvGrpSpPr/>
              <p:nvPr/>
            </p:nvGrpSpPr>
            <p:grpSpPr>
              <a:xfrm>
                <a:off x="5557509" y="4316640"/>
                <a:ext cx="592208" cy="224597"/>
                <a:chOff x="5557509" y="4316640"/>
                <a:chExt cx="592208" cy="224597"/>
              </a:xfrm>
            </p:grpSpPr>
            <p:sp>
              <p:nvSpPr>
                <p:cNvPr id="273" name="Frihandsfigur: Form 272">
                  <a:extLst>
                    <a:ext uri="{FF2B5EF4-FFF2-40B4-BE49-F238E27FC236}">
                      <a16:creationId xmlns:a16="http://schemas.microsoft.com/office/drawing/2014/main" id="{3FDE3D32-0B73-C348-52BE-03B24C02C98F}"/>
                    </a:ext>
                  </a:extLst>
                </p:cNvPr>
                <p:cNvSpPr/>
                <p:nvPr/>
              </p:nvSpPr>
              <p:spPr>
                <a:xfrm>
                  <a:off x="5557509" y="4316640"/>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75" name="Frihandsfigur: Form 274">
                  <a:extLst>
                    <a:ext uri="{FF2B5EF4-FFF2-40B4-BE49-F238E27FC236}">
                      <a16:creationId xmlns:a16="http://schemas.microsoft.com/office/drawing/2014/main" id="{6A8954AF-97A8-3AB3-C241-ECE9F3F48355}"/>
                    </a:ext>
                  </a:extLst>
                </p:cNvPr>
                <p:cNvSpPr/>
                <p:nvPr/>
              </p:nvSpPr>
              <p:spPr>
                <a:xfrm>
                  <a:off x="5557509" y="4322209"/>
                  <a:ext cx="17945" cy="18069"/>
                </a:xfrm>
                <a:custGeom>
                  <a:avLst/>
                  <a:gdLst>
                    <a:gd name="csX0" fmla="*/ 17946 w 17945"/>
                    <a:gd name="csY0" fmla="*/ 0 h 18069"/>
                    <a:gd name="csX1" fmla="*/ 0 w 17945"/>
                    <a:gd name="csY1" fmla="*/ 124 h 18069"/>
                    <a:gd name="csX2" fmla="*/ 0 w 17945"/>
                    <a:gd name="csY2" fmla="*/ 18069 h 18069"/>
                  </a:gdLst>
                  <a:ahLst/>
                  <a:cxnLst>
                    <a:cxn ang="0">
                      <a:pos x="csX0" y="csY0"/>
                    </a:cxn>
                    <a:cxn ang="0">
                      <a:pos x="csX1" y="csY1"/>
                    </a:cxn>
                    <a:cxn ang="0">
                      <a:pos x="csX2" y="csY2"/>
                    </a:cxn>
                  </a:cxnLst>
                  <a:rect l="l" t="t" r="r" b="b"/>
                  <a:pathLst>
                    <a:path w="17945" h="18069">
                      <a:moveTo>
                        <a:pt x="17946"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278" name="Frihandsfigur: Form 277">
                <a:extLst>
                  <a:ext uri="{FF2B5EF4-FFF2-40B4-BE49-F238E27FC236}">
                    <a16:creationId xmlns:a16="http://schemas.microsoft.com/office/drawing/2014/main" id="{EE3728B7-68C7-9CF0-D299-521A306640EB}"/>
                  </a:ext>
                </a:extLst>
              </p:cNvPr>
              <p:cNvSpPr/>
              <p:nvPr/>
            </p:nvSpPr>
            <p:spPr>
              <a:xfrm>
                <a:off x="5557416" y="4149623"/>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8"/>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80" name="Bild 7">
              <a:extLst>
                <a:ext uri="{FF2B5EF4-FFF2-40B4-BE49-F238E27FC236}">
                  <a16:creationId xmlns:a16="http://schemas.microsoft.com/office/drawing/2014/main" id="{B3D9BA09-DDD9-5999-125E-3E1D865E7B5F}"/>
                </a:ext>
              </a:extLst>
            </p:cNvPr>
            <p:cNvGrpSpPr/>
            <p:nvPr/>
          </p:nvGrpSpPr>
          <p:grpSpPr>
            <a:xfrm>
              <a:off x="6056519" y="3861504"/>
              <a:ext cx="592208" cy="391614"/>
              <a:chOff x="6056519" y="3861504"/>
              <a:chExt cx="592208" cy="391614"/>
            </a:xfrm>
          </p:grpSpPr>
          <p:grpSp>
            <p:nvGrpSpPr>
              <p:cNvPr id="281" name="Bild 7">
                <a:extLst>
                  <a:ext uri="{FF2B5EF4-FFF2-40B4-BE49-F238E27FC236}">
                    <a16:creationId xmlns:a16="http://schemas.microsoft.com/office/drawing/2014/main" id="{7A43565B-4248-EA70-74D3-6E7F223B515F}"/>
                  </a:ext>
                </a:extLst>
              </p:cNvPr>
              <p:cNvGrpSpPr/>
              <p:nvPr/>
            </p:nvGrpSpPr>
            <p:grpSpPr>
              <a:xfrm>
                <a:off x="6056519" y="4028521"/>
                <a:ext cx="592208" cy="224597"/>
                <a:chOff x="6056519" y="4028521"/>
                <a:chExt cx="592208" cy="224597"/>
              </a:xfrm>
            </p:grpSpPr>
            <p:sp>
              <p:nvSpPr>
                <p:cNvPr id="282" name="Frihandsfigur: Form 281">
                  <a:extLst>
                    <a:ext uri="{FF2B5EF4-FFF2-40B4-BE49-F238E27FC236}">
                      <a16:creationId xmlns:a16="http://schemas.microsoft.com/office/drawing/2014/main" id="{CF1CAEC0-FF90-3FEE-0465-73CE9A87BFEE}"/>
                    </a:ext>
                  </a:extLst>
                </p:cNvPr>
                <p:cNvSpPr/>
                <p:nvPr/>
              </p:nvSpPr>
              <p:spPr>
                <a:xfrm>
                  <a:off x="6056519" y="402852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7"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84" name="Frihandsfigur: Form 283">
                  <a:extLst>
                    <a:ext uri="{FF2B5EF4-FFF2-40B4-BE49-F238E27FC236}">
                      <a16:creationId xmlns:a16="http://schemas.microsoft.com/office/drawing/2014/main" id="{77782F0A-FCF3-C346-1D72-E4A7EF289D23}"/>
                    </a:ext>
                  </a:extLst>
                </p:cNvPr>
                <p:cNvSpPr/>
                <p:nvPr/>
              </p:nvSpPr>
              <p:spPr>
                <a:xfrm>
                  <a:off x="6056519" y="4033967"/>
                  <a:ext cx="17945" cy="18192"/>
                </a:xfrm>
                <a:custGeom>
                  <a:avLst/>
                  <a:gdLst>
                    <a:gd name="csX0" fmla="*/ 17946 w 17945"/>
                    <a:gd name="csY0" fmla="*/ 0 h 18192"/>
                    <a:gd name="csX1" fmla="*/ 0 w 17945"/>
                    <a:gd name="csY1" fmla="*/ 124 h 18192"/>
                    <a:gd name="csX2" fmla="*/ 0 w 17945"/>
                    <a:gd name="csY2" fmla="*/ 18193 h 18192"/>
                  </a:gdLst>
                  <a:ahLst/>
                  <a:cxnLst>
                    <a:cxn ang="0">
                      <a:pos x="csX0" y="csY0"/>
                    </a:cxn>
                    <a:cxn ang="0">
                      <a:pos x="csX1" y="csY1"/>
                    </a:cxn>
                    <a:cxn ang="0">
                      <a:pos x="csX2" y="csY2"/>
                    </a:cxn>
                  </a:cxnLst>
                  <a:rect l="l" t="t" r="r" b="b"/>
                  <a:pathLst>
                    <a:path w="17945" h="18192">
                      <a:moveTo>
                        <a:pt x="17946" y="0"/>
                      </a:moveTo>
                      <a:lnTo>
                        <a:pt x="0" y="124"/>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287" name="Frihandsfigur: Form 286">
                <a:extLst>
                  <a:ext uri="{FF2B5EF4-FFF2-40B4-BE49-F238E27FC236}">
                    <a16:creationId xmlns:a16="http://schemas.microsoft.com/office/drawing/2014/main" id="{8450FFDC-B8EE-E6C4-53C9-348CBB19DAE4}"/>
                  </a:ext>
                </a:extLst>
              </p:cNvPr>
              <p:cNvSpPr/>
              <p:nvPr/>
            </p:nvSpPr>
            <p:spPr>
              <a:xfrm>
                <a:off x="6056550" y="386150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8"/>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dirty="0"/>
              </a:p>
            </p:txBody>
          </p:sp>
        </p:grpSp>
        <p:grpSp>
          <p:nvGrpSpPr>
            <p:cNvPr id="289" name="Bild 7">
              <a:extLst>
                <a:ext uri="{FF2B5EF4-FFF2-40B4-BE49-F238E27FC236}">
                  <a16:creationId xmlns:a16="http://schemas.microsoft.com/office/drawing/2014/main" id="{5ECB0343-7E1A-4A0D-4990-E36F5ECF0F10}"/>
                </a:ext>
              </a:extLst>
            </p:cNvPr>
            <p:cNvGrpSpPr/>
            <p:nvPr/>
          </p:nvGrpSpPr>
          <p:grpSpPr>
            <a:xfrm>
              <a:off x="6555529" y="3573261"/>
              <a:ext cx="592332" cy="391615"/>
              <a:chOff x="6555529" y="3573261"/>
              <a:chExt cx="592332" cy="391615"/>
            </a:xfrm>
          </p:grpSpPr>
          <p:grpSp>
            <p:nvGrpSpPr>
              <p:cNvPr id="290" name="Bild 7">
                <a:extLst>
                  <a:ext uri="{FF2B5EF4-FFF2-40B4-BE49-F238E27FC236}">
                    <a16:creationId xmlns:a16="http://schemas.microsoft.com/office/drawing/2014/main" id="{48838145-57D0-9124-3485-E1FB08D4F974}"/>
                  </a:ext>
                </a:extLst>
              </p:cNvPr>
              <p:cNvGrpSpPr/>
              <p:nvPr/>
            </p:nvGrpSpPr>
            <p:grpSpPr>
              <a:xfrm>
                <a:off x="6555529" y="3740279"/>
                <a:ext cx="592332" cy="224597"/>
                <a:chOff x="6555529" y="3740279"/>
                <a:chExt cx="592332" cy="224597"/>
              </a:xfrm>
            </p:grpSpPr>
            <p:sp>
              <p:nvSpPr>
                <p:cNvPr id="291" name="Frihandsfigur: Form 290">
                  <a:extLst>
                    <a:ext uri="{FF2B5EF4-FFF2-40B4-BE49-F238E27FC236}">
                      <a16:creationId xmlns:a16="http://schemas.microsoft.com/office/drawing/2014/main" id="{EE656ADC-F84E-A928-BE13-508D3B4AC63B}"/>
                    </a:ext>
                  </a:extLst>
                </p:cNvPr>
                <p:cNvSpPr/>
                <p:nvPr/>
              </p:nvSpPr>
              <p:spPr>
                <a:xfrm>
                  <a:off x="6555653" y="37402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4" y="64604"/>
                      </a:lnTo>
                      <a:cubicBezTo>
                        <a:pt x="590347"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293" name="Frihandsfigur: Form 292">
                  <a:extLst>
                    <a:ext uri="{FF2B5EF4-FFF2-40B4-BE49-F238E27FC236}">
                      <a16:creationId xmlns:a16="http://schemas.microsoft.com/office/drawing/2014/main" id="{4EB1910F-8121-242C-8270-93AD9DFA973F}"/>
                    </a:ext>
                  </a:extLst>
                </p:cNvPr>
                <p:cNvSpPr/>
                <p:nvPr/>
              </p:nvSpPr>
              <p:spPr>
                <a:xfrm>
                  <a:off x="6555529" y="3745724"/>
                  <a:ext cx="18069" cy="18193"/>
                </a:xfrm>
                <a:custGeom>
                  <a:avLst/>
                  <a:gdLst>
                    <a:gd name="csX0" fmla="*/ 18069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69"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296" name="Frihandsfigur: Form 295">
                <a:extLst>
                  <a:ext uri="{FF2B5EF4-FFF2-40B4-BE49-F238E27FC236}">
                    <a16:creationId xmlns:a16="http://schemas.microsoft.com/office/drawing/2014/main" id="{6BDD8FFF-7B2E-1258-F898-CBF9EB96C811}"/>
                  </a:ext>
                </a:extLst>
              </p:cNvPr>
              <p:cNvSpPr/>
              <p:nvPr/>
            </p:nvSpPr>
            <p:spPr>
              <a:xfrm>
                <a:off x="6555560" y="3573261"/>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298" name="Bild 7">
              <a:extLst>
                <a:ext uri="{FF2B5EF4-FFF2-40B4-BE49-F238E27FC236}">
                  <a16:creationId xmlns:a16="http://schemas.microsoft.com/office/drawing/2014/main" id="{89513D5E-DF5A-30EA-3D8D-9D1D282B8F92}"/>
                </a:ext>
              </a:extLst>
            </p:cNvPr>
            <p:cNvGrpSpPr/>
            <p:nvPr/>
          </p:nvGrpSpPr>
          <p:grpSpPr>
            <a:xfrm>
              <a:off x="7054663" y="3285019"/>
              <a:ext cx="592208" cy="391614"/>
              <a:chOff x="7054663" y="3285019"/>
              <a:chExt cx="592208" cy="391614"/>
            </a:xfrm>
          </p:grpSpPr>
          <p:grpSp>
            <p:nvGrpSpPr>
              <p:cNvPr id="299" name="Bild 7">
                <a:extLst>
                  <a:ext uri="{FF2B5EF4-FFF2-40B4-BE49-F238E27FC236}">
                    <a16:creationId xmlns:a16="http://schemas.microsoft.com/office/drawing/2014/main" id="{0285DF48-D764-9A03-D213-E4BE0858F26B}"/>
                  </a:ext>
                </a:extLst>
              </p:cNvPr>
              <p:cNvGrpSpPr/>
              <p:nvPr/>
            </p:nvGrpSpPr>
            <p:grpSpPr>
              <a:xfrm>
                <a:off x="7054663" y="3452036"/>
                <a:ext cx="592208" cy="224597"/>
                <a:chOff x="7054663" y="3452036"/>
                <a:chExt cx="592208" cy="224597"/>
              </a:xfrm>
            </p:grpSpPr>
            <p:sp>
              <p:nvSpPr>
                <p:cNvPr id="300" name="Frihandsfigur: Form 299">
                  <a:extLst>
                    <a:ext uri="{FF2B5EF4-FFF2-40B4-BE49-F238E27FC236}">
                      <a16:creationId xmlns:a16="http://schemas.microsoft.com/office/drawing/2014/main" id="{CC5D28BD-B9F4-0BA0-2E0F-ADA596CDB03A}"/>
                    </a:ext>
                  </a:extLst>
                </p:cNvPr>
                <p:cNvSpPr/>
                <p:nvPr/>
              </p:nvSpPr>
              <p:spPr>
                <a:xfrm>
                  <a:off x="7054663" y="3452036"/>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02" name="Frihandsfigur: Form 301">
                  <a:extLst>
                    <a:ext uri="{FF2B5EF4-FFF2-40B4-BE49-F238E27FC236}">
                      <a16:creationId xmlns:a16="http://schemas.microsoft.com/office/drawing/2014/main" id="{3D4C2B23-633D-E3F6-9361-93BB1E86F06D}"/>
                    </a:ext>
                  </a:extLst>
                </p:cNvPr>
                <p:cNvSpPr/>
                <p:nvPr/>
              </p:nvSpPr>
              <p:spPr>
                <a:xfrm>
                  <a:off x="7054663" y="3457605"/>
                  <a:ext cx="17944" cy="18069"/>
                </a:xfrm>
                <a:custGeom>
                  <a:avLst/>
                  <a:gdLst>
                    <a:gd name="csX0" fmla="*/ 17945 w 17944"/>
                    <a:gd name="csY0" fmla="*/ 0 h 18069"/>
                    <a:gd name="csX1" fmla="*/ 0 w 17944"/>
                    <a:gd name="csY1" fmla="*/ 124 h 18069"/>
                    <a:gd name="csX2" fmla="*/ 0 w 17944"/>
                    <a:gd name="csY2" fmla="*/ 18069 h 18069"/>
                  </a:gdLst>
                  <a:ahLst/>
                  <a:cxnLst>
                    <a:cxn ang="0">
                      <a:pos x="csX0" y="csY0"/>
                    </a:cxn>
                    <a:cxn ang="0">
                      <a:pos x="csX1" y="csY1"/>
                    </a:cxn>
                    <a:cxn ang="0">
                      <a:pos x="csX2" y="csY2"/>
                    </a:cxn>
                  </a:cxnLst>
                  <a:rect l="l" t="t" r="r" b="b"/>
                  <a:pathLst>
                    <a:path w="17944" h="18069">
                      <a:moveTo>
                        <a:pt x="17945" y="0"/>
                      </a:moveTo>
                      <a:lnTo>
                        <a:pt x="0" y="124"/>
                      </a:lnTo>
                      <a:lnTo>
                        <a:pt x="0" y="18069"/>
                      </a:lnTo>
                    </a:path>
                  </a:pathLst>
                </a:custGeom>
                <a:noFill/>
                <a:ln w="3175" cap="flat">
                  <a:solidFill>
                    <a:schemeClr val="bg1">
                      <a:lumMod val="50000"/>
                    </a:schemeClr>
                  </a:solidFill>
                  <a:prstDash val="lgDash"/>
                  <a:miter/>
                </a:ln>
              </p:spPr>
              <p:txBody>
                <a:bodyPr/>
                <a:lstStyle/>
                <a:p>
                  <a:endParaRPr lang="en-SE"/>
                </a:p>
              </p:txBody>
            </p:sp>
          </p:grpSp>
          <p:sp>
            <p:nvSpPr>
              <p:cNvPr id="305" name="Frihandsfigur: Form 304">
                <a:extLst>
                  <a:ext uri="{FF2B5EF4-FFF2-40B4-BE49-F238E27FC236}">
                    <a16:creationId xmlns:a16="http://schemas.microsoft.com/office/drawing/2014/main" id="{E9FB44D2-40D9-1061-AFBE-047DF5EB91B4}"/>
                  </a:ext>
                </a:extLst>
              </p:cNvPr>
              <p:cNvSpPr/>
              <p:nvPr/>
            </p:nvSpPr>
            <p:spPr>
              <a:xfrm>
                <a:off x="7054694" y="328501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2" y="345359"/>
                      <a:pt x="315439" y="337438"/>
                    </a:cubicBezTo>
                    <a:lnTo>
                      <a:pt x="587221" y="180879"/>
                    </a:lnTo>
                    <a:cubicBezTo>
                      <a:pt x="593533" y="177166"/>
                      <a:pt x="593533" y="168008"/>
                      <a:pt x="587221" y="164418"/>
                    </a:cubicBezTo>
                    <a:lnTo>
                      <a:pt x="309127" y="4270"/>
                    </a:lnTo>
                    <a:cubicBezTo>
                      <a:pt x="299227" y="-1423"/>
                      <a:pt x="287097"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07" name="Bild 7">
              <a:extLst>
                <a:ext uri="{FF2B5EF4-FFF2-40B4-BE49-F238E27FC236}">
                  <a16:creationId xmlns:a16="http://schemas.microsoft.com/office/drawing/2014/main" id="{04A5B0FB-9932-B2A1-C5DB-3BB03657A83E}"/>
                </a:ext>
              </a:extLst>
            </p:cNvPr>
            <p:cNvGrpSpPr/>
            <p:nvPr/>
          </p:nvGrpSpPr>
          <p:grpSpPr>
            <a:xfrm>
              <a:off x="7553673" y="2996776"/>
              <a:ext cx="592331" cy="391614"/>
              <a:chOff x="7553673" y="2996776"/>
              <a:chExt cx="592331" cy="391614"/>
            </a:xfrm>
          </p:grpSpPr>
          <p:grpSp>
            <p:nvGrpSpPr>
              <p:cNvPr id="308" name="Bild 7">
                <a:extLst>
                  <a:ext uri="{FF2B5EF4-FFF2-40B4-BE49-F238E27FC236}">
                    <a16:creationId xmlns:a16="http://schemas.microsoft.com/office/drawing/2014/main" id="{752AA2F3-BD03-6BB4-005E-B259E15FEE88}"/>
                  </a:ext>
                </a:extLst>
              </p:cNvPr>
              <p:cNvGrpSpPr/>
              <p:nvPr/>
            </p:nvGrpSpPr>
            <p:grpSpPr>
              <a:xfrm>
                <a:off x="7553673" y="3163793"/>
                <a:ext cx="592331" cy="224597"/>
                <a:chOff x="7553673" y="3163793"/>
                <a:chExt cx="592331" cy="224597"/>
              </a:xfrm>
            </p:grpSpPr>
            <p:sp>
              <p:nvSpPr>
                <p:cNvPr id="309" name="Frihandsfigur: Form 308">
                  <a:extLst>
                    <a:ext uri="{FF2B5EF4-FFF2-40B4-BE49-F238E27FC236}">
                      <a16:creationId xmlns:a16="http://schemas.microsoft.com/office/drawing/2014/main" id="{38EDB58F-CD93-373F-28AF-28F998F49967}"/>
                    </a:ext>
                  </a:extLst>
                </p:cNvPr>
                <p:cNvSpPr/>
                <p:nvPr/>
              </p:nvSpPr>
              <p:spPr>
                <a:xfrm>
                  <a:off x="7553796" y="31637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11" name="Frihandsfigur: Form 310">
                  <a:extLst>
                    <a:ext uri="{FF2B5EF4-FFF2-40B4-BE49-F238E27FC236}">
                      <a16:creationId xmlns:a16="http://schemas.microsoft.com/office/drawing/2014/main" id="{143D9954-8880-F4B6-B5E4-CE6ECBC6B1E9}"/>
                    </a:ext>
                  </a:extLst>
                </p:cNvPr>
                <p:cNvSpPr/>
                <p:nvPr/>
              </p:nvSpPr>
              <p:spPr>
                <a:xfrm>
                  <a:off x="7553673" y="3169363"/>
                  <a:ext cx="18068" cy="18193"/>
                </a:xfrm>
                <a:custGeom>
                  <a:avLst/>
                  <a:gdLst>
                    <a:gd name="csX0" fmla="*/ 18069 w 18068"/>
                    <a:gd name="csY0" fmla="*/ 0 h 18193"/>
                    <a:gd name="csX1" fmla="*/ 0 w 18068"/>
                    <a:gd name="csY1" fmla="*/ 124 h 18193"/>
                    <a:gd name="csX2" fmla="*/ 123 w 18068"/>
                    <a:gd name="csY2" fmla="*/ 18193 h 18193"/>
                  </a:gdLst>
                  <a:ahLst/>
                  <a:cxnLst>
                    <a:cxn ang="0">
                      <a:pos x="csX0" y="csY0"/>
                    </a:cxn>
                    <a:cxn ang="0">
                      <a:pos x="csX1" y="csY1"/>
                    </a:cxn>
                    <a:cxn ang="0">
                      <a:pos x="csX2" y="csY2"/>
                    </a:cxn>
                  </a:cxnLst>
                  <a:rect l="l" t="t" r="r" b="b"/>
                  <a:pathLst>
                    <a:path w="18068" h="18193">
                      <a:moveTo>
                        <a:pt x="18069" y="0"/>
                      </a:moveTo>
                      <a:lnTo>
                        <a:pt x="0" y="124"/>
                      </a:lnTo>
                      <a:lnTo>
                        <a:pt x="123" y="18193"/>
                      </a:lnTo>
                    </a:path>
                  </a:pathLst>
                </a:custGeom>
                <a:noFill/>
                <a:ln w="3175" cap="flat">
                  <a:solidFill>
                    <a:schemeClr val="bg1">
                      <a:lumMod val="50000"/>
                    </a:schemeClr>
                  </a:solidFill>
                  <a:prstDash val="lgDash"/>
                  <a:miter/>
                </a:ln>
              </p:spPr>
              <p:txBody>
                <a:bodyPr/>
                <a:lstStyle/>
                <a:p>
                  <a:endParaRPr lang="en-SE"/>
                </a:p>
              </p:txBody>
            </p:sp>
          </p:grpSp>
          <p:sp>
            <p:nvSpPr>
              <p:cNvPr id="314" name="Frihandsfigur: Form 313">
                <a:extLst>
                  <a:ext uri="{FF2B5EF4-FFF2-40B4-BE49-F238E27FC236}">
                    <a16:creationId xmlns:a16="http://schemas.microsoft.com/office/drawing/2014/main" id="{8EB15ABF-860C-8A43-0AC8-0857B698D0BD}"/>
                  </a:ext>
                </a:extLst>
              </p:cNvPr>
              <p:cNvSpPr/>
              <p:nvPr/>
            </p:nvSpPr>
            <p:spPr>
              <a:xfrm>
                <a:off x="7553704" y="2996776"/>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7" y="-1423"/>
                      <a:pt x="277320" y="4270"/>
                    </a:cubicBezTo>
                    <a:lnTo>
                      <a:pt x="7519" y="159715"/>
                    </a:lnTo>
                    <a:cubicBezTo>
                      <a:pt x="-2506" y="165532"/>
                      <a:pt x="-2506" y="180012"/>
                      <a:pt x="7519" y="185706"/>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16" name="Bild 7">
              <a:extLst>
                <a:ext uri="{FF2B5EF4-FFF2-40B4-BE49-F238E27FC236}">
                  <a16:creationId xmlns:a16="http://schemas.microsoft.com/office/drawing/2014/main" id="{C73FF160-481E-19E5-F860-59F03BA31BBA}"/>
                </a:ext>
              </a:extLst>
            </p:cNvPr>
            <p:cNvGrpSpPr/>
            <p:nvPr/>
          </p:nvGrpSpPr>
          <p:grpSpPr>
            <a:xfrm>
              <a:off x="8052806" y="2708657"/>
              <a:ext cx="592208" cy="391614"/>
              <a:chOff x="8052806" y="2708657"/>
              <a:chExt cx="592208" cy="391614"/>
            </a:xfrm>
          </p:grpSpPr>
          <p:grpSp>
            <p:nvGrpSpPr>
              <p:cNvPr id="317" name="Bild 7">
                <a:extLst>
                  <a:ext uri="{FF2B5EF4-FFF2-40B4-BE49-F238E27FC236}">
                    <a16:creationId xmlns:a16="http://schemas.microsoft.com/office/drawing/2014/main" id="{A65FD321-2B41-086F-0FDB-6BF8BC30E650}"/>
                  </a:ext>
                </a:extLst>
              </p:cNvPr>
              <p:cNvGrpSpPr/>
              <p:nvPr/>
            </p:nvGrpSpPr>
            <p:grpSpPr>
              <a:xfrm>
                <a:off x="8052806" y="2875674"/>
                <a:ext cx="592208" cy="224597"/>
                <a:chOff x="8052806" y="2875674"/>
                <a:chExt cx="592208" cy="224597"/>
              </a:xfrm>
            </p:grpSpPr>
            <p:sp>
              <p:nvSpPr>
                <p:cNvPr id="318" name="Frihandsfigur: Form 317">
                  <a:extLst>
                    <a:ext uri="{FF2B5EF4-FFF2-40B4-BE49-F238E27FC236}">
                      <a16:creationId xmlns:a16="http://schemas.microsoft.com/office/drawing/2014/main" id="{65624798-16B9-C33A-CA38-912086CAE8FF}"/>
                    </a:ext>
                  </a:extLst>
                </p:cNvPr>
                <p:cNvSpPr/>
                <p:nvPr/>
              </p:nvSpPr>
              <p:spPr>
                <a:xfrm>
                  <a:off x="8052806" y="2875674"/>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0" name="Frihandsfigur: Form 319">
                  <a:extLst>
                    <a:ext uri="{FF2B5EF4-FFF2-40B4-BE49-F238E27FC236}">
                      <a16:creationId xmlns:a16="http://schemas.microsoft.com/office/drawing/2014/main" id="{5F07FE33-D445-DBC1-86C9-8A7E1F2BB0E0}"/>
                    </a:ext>
                  </a:extLst>
                </p:cNvPr>
                <p:cNvSpPr/>
                <p:nvPr/>
              </p:nvSpPr>
              <p:spPr>
                <a:xfrm>
                  <a:off x="8052806" y="2881120"/>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23" name="Frihandsfigur: Form 322">
                <a:extLst>
                  <a:ext uri="{FF2B5EF4-FFF2-40B4-BE49-F238E27FC236}">
                    <a16:creationId xmlns:a16="http://schemas.microsoft.com/office/drawing/2014/main" id="{12077501-1933-1DD3-F2B2-A40653AE9C8A}"/>
                  </a:ext>
                </a:extLst>
              </p:cNvPr>
              <p:cNvSpPr/>
              <p:nvPr/>
            </p:nvSpPr>
            <p:spPr>
              <a:xfrm>
                <a:off x="8052837" y="2708657"/>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25" name="Bild 7">
              <a:extLst>
                <a:ext uri="{FF2B5EF4-FFF2-40B4-BE49-F238E27FC236}">
                  <a16:creationId xmlns:a16="http://schemas.microsoft.com/office/drawing/2014/main" id="{EA88EE23-5ECE-2B2A-EEA0-B239EF9832F4}"/>
                </a:ext>
              </a:extLst>
            </p:cNvPr>
            <p:cNvGrpSpPr/>
            <p:nvPr/>
          </p:nvGrpSpPr>
          <p:grpSpPr>
            <a:xfrm>
              <a:off x="8551816" y="2420414"/>
              <a:ext cx="592208" cy="391615"/>
              <a:chOff x="8551816" y="2420414"/>
              <a:chExt cx="592208" cy="391615"/>
            </a:xfrm>
          </p:grpSpPr>
          <p:grpSp>
            <p:nvGrpSpPr>
              <p:cNvPr id="326" name="Bild 7">
                <a:extLst>
                  <a:ext uri="{FF2B5EF4-FFF2-40B4-BE49-F238E27FC236}">
                    <a16:creationId xmlns:a16="http://schemas.microsoft.com/office/drawing/2014/main" id="{8E6FED67-76E6-03D0-CD84-A02FAFDDEAAC}"/>
                  </a:ext>
                </a:extLst>
              </p:cNvPr>
              <p:cNvGrpSpPr/>
              <p:nvPr/>
            </p:nvGrpSpPr>
            <p:grpSpPr>
              <a:xfrm>
                <a:off x="8551816" y="2587432"/>
                <a:ext cx="592208" cy="224597"/>
                <a:chOff x="8551816" y="2587432"/>
                <a:chExt cx="592208" cy="224597"/>
              </a:xfrm>
            </p:grpSpPr>
            <p:sp>
              <p:nvSpPr>
                <p:cNvPr id="327" name="Frihandsfigur: Form 326">
                  <a:extLst>
                    <a:ext uri="{FF2B5EF4-FFF2-40B4-BE49-F238E27FC236}">
                      <a16:creationId xmlns:a16="http://schemas.microsoft.com/office/drawing/2014/main" id="{9361BED9-5419-F2ED-B58C-A47C3655A0C2}"/>
                    </a:ext>
                  </a:extLst>
                </p:cNvPr>
                <p:cNvSpPr/>
                <p:nvPr/>
              </p:nvSpPr>
              <p:spPr>
                <a:xfrm>
                  <a:off x="8551816" y="2587432"/>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4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7" y="59777"/>
                        <a:pt x="592327" y="51485"/>
                        <a:pt x="592204" y="41089"/>
                      </a:cubicBezTo>
                      <a:lnTo>
                        <a:pt x="591956" y="5198"/>
                      </a:lnTo>
                      <a:cubicBezTo>
                        <a:pt x="591832" y="2351"/>
                        <a:pt x="589233" y="0"/>
                        <a:pt x="586386" y="0"/>
                      </a:cubicBezTo>
                      <a:lnTo>
                        <a:pt x="0" y="5569"/>
                      </a:lnTo>
                      <a:lnTo>
                        <a:pt x="0" y="47277"/>
                      </a:lnTo>
                      <a:cubicBezTo>
                        <a:pt x="0" y="55198"/>
                        <a:pt x="248"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29" name="Frihandsfigur: Form 328">
                  <a:extLst>
                    <a:ext uri="{FF2B5EF4-FFF2-40B4-BE49-F238E27FC236}">
                      <a16:creationId xmlns:a16="http://schemas.microsoft.com/office/drawing/2014/main" id="{7E39297E-884E-3598-27BD-C1F841278952}"/>
                    </a:ext>
                  </a:extLst>
                </p:cNvPr>
                <p:cNvSpPr/>
                <p:nvPr/>
              </p:nvSpPr>
              <p:spPr>
                <a:xfrm>
                  <a:off x="8551816" y="2592877"/>
                  <a:ext cx="17945" cy="18193"/>
                </a:xfrm>
                <a:custGeom>
                  <a:avLst/>
                  <a:gdLst>
                    <a:gd name="csX0" fmla="*/ 17946 w 17945"/>
                    <a:gd name="csY0" fmla="*/ 0 h 18193"/>
                    <a:gd name="csX1" fmla="*/ 0 w 17945"/>
                    <a:gd name="csY1" fmla="*/ 248 h 18193"/>
                    <a:gd name="csX2" fmla="*/ 0 w 17945"/>
                    <a:gd name="csY2" fmla="*/ 18193 h 18193"/>
                  </a:gdLst>
                  <a:ahLst/>
                  <a:cxnLst>
                    <a:cxn ang="0">
                      <a:pos x="csX0" y="csY0"/>
                    </a:cxn>
                    <a:cxn ang="0">
                      <a:pos x="csX1" y="csY1"/>
                    </a:cxn>
                    <a:cxn ang="0">
                      <a:pos x="csX2" y="csY2"/>
                    </a:cxn>
                  </a:cxnLst>
                  <a:rect l="l" t="t" r="r" b="b"/>
                  <a:pathLst>
                    <a:path w="17945" h="18193">
                      <a:moveTo>
                        <a:pt x="17946" y="0"/>
                      </a:moveTo>
                      <a:lnTo>
                        <a:pt x="0" y="248"/>
                      </a:lnTo>
                      <a:lnTo>
                        <a:pt x="0" y="18193"/>
                      </a:lnTo>
                    </a:path>
                  </a:pathLst>
                </a:custGeom>
                <a:noFill/>
                <a:ln w="3175" cap="flat">
                  <a:solidFill>
                    <a:schemeClr val="bg1">
                      <a:lumMod val="50000"/>
                    </a:schemeClr>
                  </a:solidFill>
                  <a:prstDash val="lgDash"/>
                  <a:miter/>
                </a:ln>
              </p:spPr>
              <p:txBody>
                <a:bodyPr/>
                <a:lstStyle/>
                <a:p>
                  <a:endParaRPr lang="en-SE"/>
                </a:p>
              </p:txBody>
            </p:sp>
          </p:grpSp>
          <p:sp>
            <p:nvSpPr>
              <p:cNvPr id="332" name="Frihandsfigur: Form 331">
                <a:extLst>
                  <a:ext uri="{FF2B5EF4-FFF2-40B4-BE49-F238E27FC236}">
                    <a16:creationId xmlns:a16="http://schemas.microsoft.com/office/drawing/2014/main" id="{A2E8D9DB-B98B-A9E2-8E48-3D35DAAF1583}"/>
                  </a:ext>
                </a:extLst>
              </p:cNvPr>
              <p:cNvSpPr/>
              <p:nvPr/>
            </p:nvSpPr>
            <p:spPr>
              <a:xfrm>
                <a:off x="8551847" y="2420414"/>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nvGrpSpPr>
            <p:cNvPr id="334" name="Bild 7">
              <a:extLst>
                <a:ext uri="{FF2B5EF4-FFF2-40B4-BE49-F238E27FC236}">
                  <a16:creationId xmlns:a16="http://schemas.microsoft.com/office/drawing/2014/main" id="{6767D863-24EE-9C70-2488-67E42A4646C2}"/>
                </a:ext>
              </a:extLst>
            </p:cNvPr>
            <p:cNvGrpSpPr/>
            <p:nvPr/>
          </p:nvGrpSpPr>
          <p:grpSpPr>
            <a:xfrm>
              <a:off x="9074094" y="2122395"/>
              <a:ext cx="592332" cy="391614"/>
              <a:chOff x="9074094" y="2122395"/>
              <a:chExt cx="592332" cy="391614"/>
            </a:xfrm>
          </p:grpSpPr>
          <p:grpSp>
            <p:nvGrpSpPr>
              <p:cNvPr id="335" name="Bild 7">
                <a:extLst>
                  <a:ext uri="{FF2B5EF4-FFF2-40B4-BE49-F238E27FC236}">
                    <a16:creationId xmlns:a16="http://schemas.microsoft.com/office/drawing/2014/main" id="{72F1B9AC-7234-931F-1CBB-2708A2464E8C}"/>
                  </a:ext>
                </a:extLst>
              </p:cNvPr>
              <p:cNvGrpSpPr/>
              <p:nvPr/>
            </p:nvGrpSpPr>
            <p:grpSpPr>
              <a:xfrm>
                <a:off x="9074094" y="2289412"/>
                <a:ext cx="592332" cy="224597"/>
                <a:chOff x="9074094" y="2289412"/>
                <a:chExt cx="592332" cy="224597"/>
              </a:xfrm>
            </p:grpSpPr>
            <p:sp>
              <p:nvSpPr>
                <p:cNvPr id="336" name="Frihandsfigur: Form 335">
                  <a:extLst>
                    <a:ext uri="{FF2B5EF4-FFF2-40B4-BE49-F238E27FC236}">
                      <a16:creationId xmlns:a16="http://schemas.microsoft.com/office/drawing/2014/main" id="{C5B7EDB5-B81E-36B0-21F2-E73A35970905}"/>
                    </a:ext>
                  </a:extLst>
                </p:cNvPr>
                <p:cNvSpPr/>
                <p:nvPr/>
              </p:nvSpPr>
              <p:spPr>
                <a:xfrm>
                  <a:off x="9074218" y="2289412"/>
                  <a:ext cx="592208" cy="224597"/>
                </a:xfrm>
                <a:custGeom>
                  <a:avLst/>
                  <a:gdLst>
                    <a:gd name="csX0" fmla="*/ 7549 w 592208"/>
                    <a:gd name="csY0" fmla="*/ 68317 h 224597"/>
                    <a:gd name="csX1" fmla="*/ 267079 w 592208"/>
                    <a:gd name="csY1" fmla="*/ 218193 h 224597"/>
                    <a:gd name="csX2" fmla="*/ 314975 w 592208"/>
                    <a:gd name="csY2" fmla="*/ 218193 h 224597"/>
                    <a:gd name="csX3" fmla="*/ 582054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0" y="226733"/>
                        <a:pt x="300124" y="226733"/>
                        <a:pt x="314975" y="218193"/>
                      </a:cubicBezTo>
                      <a:lnTo>
                        <a:pt x="582054" y="64604"/>
                      </a:lnTo>
                      <a:cubicBezTo>
                        <a:pt x="590347" y="59777"/>
                        <a:pt x="592327" y="51485"/>
                        <a:pt x="592203" y="41089"/>
                      </a:cubicBezTo>
                      <a:lnTo>
                        <a:pt x="591955" y="5198"/>
                      </a:lnTo>
                      <a:cubicBezTo>
                        <a:pt x="591832" y="2351"/>
                        <a:pt x="589233" y="0"/>
                        <a:pt x="586386" y="0"/>
                      </a:cubicBezTo>
                      <a:lnTo>
                        <a:pt x="0" y="5569"/>
                      </a:lnTo>
                      <a:lnTo>
                        <a:pt x="0" y="47277"/>
                      </a:lnTo>
                      <a:cubicBezTo>
                        <a:pt x="0" y="55198"/>
                        <a:pt x="247" y="63985"/>
                        <a:pt x="7549" y="68193"/>
                      </a:cubicBezTo>
                      <a:close/>
                    </a:path>
                  </a:pathLst>
                </a:custGeom>
                <a:solidFill>
                  <a:srgbClr val="F7F7F6"/>
                </a:solidFill>
                <a:ln w="3175" cap="flat">
                  <a:solidFill>
                    <a:schemeClr val="bg1">
                      <a:lumMod val="50000"/>
                    </a:schemeClr>
                  </a:solidFill>
                  <a:prstDash val="lgDash"/>
                  <a:miter/>
                </a:ln>
              </p:spPr>
              <p:txBody>
                <a:bodyPr/>
                <a:lstStyle/>
                <a:p>
                  <a:endParaRPr lang="en-SE"/>
                </a:p>
              </p:txBody>
            </p:sp>
            <p:sp>
              <p:nvSpPr>
                <p:cNvPr id="338" name="Frihandsfigur: Form 337">
                  <a:extLst>
                    <a:ext uri="{FF2B5EF4-FFF2-40B4-BE49-F238E27FC236}">
                      <a16:creationId xmlns:a16="http://schemas.microsoft.com/office/drawing/2014/main" id="{A4BC3938-EC9E-D9AF-2CB0-13204F3F8DCB}"/>
                    </a:ext>
                  </a:extLst>
                </p:cNvPr>
                <p:cNvSpPr/>
                <p:nvPr/>
              </p:nvSpPr>
              <p:spPr>
                <a:xfrm>
                  <a:off x="9074094" y="2294857"/>
                  <a:ext cx="18069" cy="18193"/>
                </a:xfrm>
                <a:custGeom>
                  <a:avLst/>
                  <a:gdLst>
                    <a:gd name="csX0" fmla="*/ 18070 w 18069"/>
                    <a:gd name="csY0" fmla="*/ 0 h 18193"/>
                    <a:gd name="csX1" fmla="*/ 0 w 18069"/>
                    <a:gd name="csY1" fmla="*/ 248 h 18193"/>
                    <a:gd name="csX2" fmla="*/ 124 w 18069"/>
                    <a:gd name="csY2" fmla="*/ 18193 h 18193"/>
                  </a:gdLst>
                  <a:ahLst/>
                  <a:cxnLst>
                    <a:cxn ang="0">
                      <a:pos x="csX0" y="csY0"/>
                    </a:cxn>
                    <a:cxn ang="0">
                      <a:pos x="csX1" y="csY1"/>
                    </a:cxn>
                    <a:cxn ang="0">
                      <a:pos x="csX2" y="csY2"/>
                    </a:cxn>
                  </a:cxnLst>
                  <a:rect l="l" t="t" r="r" b="b"/>
                  <a:pathLst>
                    <a:path w="18069" h="18193">
                      <a:moveTo>
                        <a:pt x="18070" y="0"/>
                      </a:moveTo>
                      <a:lnTo>
                        <a:pt x="0" y="248"/>
                      </a:lnTo>
                      <a:lnTo>
                        <a:pt x="124" y="18193"/>
                      </a:lnTo>
                    </a:path>
                  </a:pathLst>
                </a:custGeom>
                <a:noFill/>
                <a:ln w="3175" cap="flat">
                  <a:solidFill>
                    <a:schemeClr val="bg1">
                      <a:lumMod val="50000"/>
                    </a:schemeClr>
                  </a:solidFill>
                  <a:prstDash val="lgDash"/>
                  <a:miter/>
                </a:ln>
              </p:spPr>
              <p:txBody>
                <a:bodyPr/>
                <a:lstStyle/>
                <a:p>
                  <a:endParaRPr lang="en-SE"/>
                </a:p>
              </p:txBody>
            </p:sp>
          </p:grpSp>
          <p:sp>
            <p:nvSpPr>
              <p:cNvPr id="341" name="Frihandsfigur: Form 340">
                <a:extLst>
                  <a:ext uri="{FF2B5EF4-FFF2-40B4-BE49-F238E27FC236}">
                    <a16:creationId xmlns:a16="http://schemas.microsoft.com/office/drawing/2014/main" id="{EA7D2614-47FB-396F-3EEC-2342A8C5F6EA}"/>
                  </a:ext>
                </a:extLst>
              </p:cNvPr>
              <p:cNvSpPr/>
              <p:nvPr/>
            </p:nvSpPr>
            <p:spPr>
              <a:xfrm>
                <a:off x="9074125" y="212239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7"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F7F7F6"/>
              </a:solidFill>
              <a:ln w="3175" cap="flat">
                <a:solidFill>
                  <a:schemeClr val="bg1">
                    <a:lumMod val="50000"/>
                  </a:schemeClr>
                </a:solidFill>
                <a:prstDash val="lgDash"/>
                <a:miter/>
              </a:ln>
            </p:spPr>
            <p:txBody>
              <a:bodyPr/>
              <a:lstStyle/>
              <a:p>
                <a:endParaRPr lang="en-SE"/>
              </a:p>
            </p:txBody>
          </p:sp>
        </p:grpSp>
      </p:grpSp>
      <p:grpSp>
        <p:nvGrpSpPr>
          <p:cNvPr id="8" name="Grupp 7">
            <a:extLst>
              <a:ext uri="{FF2B5EF4-FFF2-40B4-BE49-F238E27FC236}">
                <a16:creationId xmlns:a16="http://schemas.microsoft.com/office/drawing/2014/main" id="{8F05486F-16E9-FCBE-96B2-9A12F4E818C3}"/>
              </a:ext>
              <a:ext uri="{C183D7F6-B498-43B3-948B-1728B52AA6E4}">
                <adec:decorative xmlns:adec="http://schemas.microsoft.com/office/drawing/2017/decorative" val="1"/>
              </a:ext>
            </a:extLst>
          </p:cNvPr>
          <p:cNvGrpSpPr/>
          <p:nvPr/>
        </p:nvGrpSpPr>
        <p:grpSpPr>
          <a:xfrm>
            <a:off x="1767267" y="1230977"/>
            <a:ext cx="6527316" cy="3922446"/>
            <a:chOff x="2555404" y="1783409"/>
            <a:chExt cx="4588868" cy="2757581"/>
          </a:xfrm>
        </p:grpSpPr>
        <p:grpSp>
          <p:nvGrpSpPr>
            <p:cNvPr id="13" name="Bild 7">
              <a:extLst>
                <a:ext uri="{FF2B5EF4-FFF2-40B4-BE49-F238E27FC236}">
                  <a16:creationId xmlns:a16="http://schemas.microsoft.com/office/drawing/2014/main" id="{3B74095B-BD27-FC38-F421-5F847966E701}"/>
                </a:ext>
              </a:extLst>
            </p:cNvPr>
            <p:cNvGrpSpPr/>
            <p:nvPr/>
          </p:nvGrpSpPr>
          <p:grpSpPr>
            <a:xfrm>
              <a:off x="3058529" y="3859647"/>
              <a:ext cx="592301" cy="391615"/>
              <a:chOff x="3058529" y="3859647"/>
              <a:chExt cx="592301" cy="391615"/>
            </a:xfrm>
          </p:grpSpPr>
          <p:sp>
            <p:nvSpPr>
              <p:cNvPr id="14" name="Frihandsfigur: Form 13">
                <a:extLst>
                  <a:ext uri="{FF2B5EF4-FFF2-40B4-BE49-F238E27FC236}">
                    <a16:creationId xmlns:a16="http://schemas.microsoft.com/office/drawing/2014/main" id="{47E8BFC4-6284-C3F0-9B72-C16340B44724}"/>
                  </a:ext>
                </a:extLst>
              </p:cNvPr>
              <p:cNvSpPr/>
              <p:nvPr/>
            </p:nvSpPr>
            <p:spPr>
              <a:xfrm>
                <a:off x="3058622" y="4026665"/>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5" name="Frihandsfigur: Form 14">
                <a:extLst>
                  <a:ext uri="{FF2B5EF4-FFF2-40B4-BE49-F238E27FC236}">
                    <a16:creationId xmlns:a16="http://schemas.microsoft.com/office/drawing/2014/main" id="{C9EFEE34-B951-C5C3-49DD-48BCB96B4C8D}"/>
                  </a:ext>
                </a:extLst>
              </p:cNvPr>
              <p:cNvSpPr/>
              <p:nvPr/>
            </p:nvSpPr>
            <p:spPr>
              <a:xfrm>
                <a:off x="3058529" y="3859647"/>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16" name="Bild 7">
              <a:extLst>
                <a:ext uri="{FF2B5EF4-FFF2-40B4-BE49-F238E27FC236}">
                  <a16:creationId xmlns:a16="http://schemas.microsoft.com/office/drawing/2014/main" id="{3F8C7469-B9DE-6B54-7181-9032BF9B221A}"/>
                </a:ext>
              </a:extLst>
            </p:cNvPr>
            <p:cNvGrpSpPr/>
            <p:nvPr/>
          </p:nvGrpSpPr>
          <p:grpSpPr>
            <a:xfrm>
              <a:off x="2555404" y="4149375"/>
              <a:ext cx="592208" cy="391615"/>
              <a:chOff x="2555404" y="4149375"/>
              <a:chExt cx="592208" cy="391615"/>
            </a:xfrm>
          </p:grpSpPr>
          <p:sp>
            <p:nvSpPr>
              <p:cNvPr id="17" name="Frihandsfigur: Form 16">
                <a:extLst>
                  <a:ext uri="{FF2B5EF4-FFF2-40B4-BE49-F238E27FC236}">
                    <a16:creationId xmlns:a16="http://schemas.microsoft.com/office/drawing/2014/main" id="{2B7FCB58-6E7F-4A9C-7060-C26B59D4FEDB}"/>
                  </a:ext>
                </a:extLst>
              </p:cNvPr>
              <p:cNvSpPr/>
              <p:nvPr/>
            </p:nvSpPr>
            <p:spPr>
              <a:xfrm>
                <a:off x="2555404" y="431639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18" name="Frihandsfigur: Form 17">
                <a:extLst>
                  <a:ext uri="{FF2B5EF4-FFF2-40B4-BE49-F238E27FC236}">
                    <a16:creationId xmlns:a16="http://schemas.microsoft.com/office/drawing/2014/main" id="{AEBF83D5-354E-4CC5-DDE3-10143ED126A0}"/>
                  </a:ext>
                </a:extLst>
              </p:cNvPr>
              <p:cNvSpPr/>
              <p:nvPr/>
            </p:nvSpPr>
            <p:spPr>
              <a:xfrm>
                <a:off x="2555435" y="4149375"/>
                <a:ext cx="591955" cy="343378"/>
              </a:xfrm>
              <a:custGeom>
                <a:avLst/>
                <a:gdLst>
                  <a:gd name="csX0" fmla="*/ 7519 w 591955"/>
                  <a:gd name="csY0" fmla="*/ 185705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1"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nvGrpSpPr>
            <p:cNvPr id="22" name="Bild 7">
              <a:extLst>
                <a:ext uri="{FF2B5EF4-FFF2-40B4-BE49-F238E27FC236}">
                  <a16:creationId xmlns:a16="http://schemas.microsoft.com/office/drawing/2014/main" id="{77770244-1EDD-4E9D-C88E-68ECF07F7F08}"/>
                </a:ext>
              </a:extLst>
            </p:cNvPr>
            <p:cNvGrpSpPr/>
            <p:nvPr/>
          </p:nvGrpSpPr>
          <p:grpSpPr>
            <a:xfrm>
              <a:off x="3557632" y="3571405"/>
              <a:ext cx="592208" cy="391615"/>
              <a:chOff x="3557632" y="3571405"/>
              <a:chExt cx="592208" cy="391615"/>
            </a:xfrm>
            <a:solidFill>
              <a:srgbClr val="DBE0E7"/>
            </a:solidFill>
          </p:grpSpPr>
          <p:sp>
            <p:nvSpPr>
              <p:cNvPr id="23" name="Frihandsfigur: Form 22">
                <a:extLst>
                  <a:ext uri="{FF2B5EF4-FFF2-40B4-BE49-F238E27FC236}">
                    <a16:creationId xmlns:a16="http://schemas.microsoft.com/office/drawing/2014/main" id="{D933D614-5310-80D5-38B4-4CDBB3A707DE}"/>
                  </a:ext>
                </a:extLst>
              </p:cNvPr>
              <p:cNvSpPr/>
              <p:nvPr/>
            </p:nvSpPr>
            <p:spPr>
              <a:xfrm>
                <a:off x="3557632" y="3738422"/>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24" name="Frihandsfigur: Form 23">
                <a:extLst>
                  <a:ext uri="{FF2B5EF4-FFF2-40B4-BE49-F238E27FC236}">
                    <a16:creationId xmlns:a16="http://schemas.microsoft.com/office/drawing/2014/main" id="{4EFD9CF4-97DF-BB52-5D7F-B96CCAD035BD}"/>
                  </a:ext>
                </a:extLst>
              </p:cNvPr>
              <p:cNvSpPr/>
              <p:nvPr/>
            </p:nvSpPr>
            <p:spPr>
              <a:xfrm>
                <a:off x="3557663" y="3571405"/>
                <a:ext cx="591955" cy="343378"/>
              </a:xfrm>
              <a:custGeom>
                <a:avLst/>
                <a:gdLst>
                  <a:gd name="csX0" fmla="*/ 7519 w 591955"/>
                  <a:gd name="csY0" fmla="*/ 185705 h 343378"/>
                  <a:gd name="csX1" fmla="*/ 271009 w 591955"/>
                  <a:gd name="csY1" fmla="*/ 337438 h 343378"/>
                  <a:gd name="csX2" fmla="*/ 315440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9" y="337438"/>
                    </a:lnTo>
                    <a:cubicBezTo>
                      <a:pt x="284746" y="345359"/>
                      <a:pt x="301702" y="345359"/>
                      <a:pt x="315440" y="337438"/>
                    </a:cubicBezTo>
                    <a:lnTo>
                      <a:pt x="587222" y="180879"/>
                    </a:lnTo>
                    <a:cubicBezTo>
                      <a:pt x="593533" y="177166"/>
                      <a:pt x="593533" y="168008"/>
                      <a:pt x="587222" y="164418"/>
                    </a:cubicBezTo>
                    <a:lnTo>
                      <a:pt x="309128" y="4270"/>
                    </a:lnTo>
                    <a:cubicBezTo>
                      <a:pt x="299226" y="-1423"/>
                      <a:pt x="287098" y="-1423"/>
                      <a:pt x="277321" y="4270"/>
                    </a:cubicBezTo>
                    <a:lnTo>
                      <a:pt x="7519" y="159715"/>
                    </a:lnTo>
                    <a:cubicBezTo>
                      <a:pt x="-2506" y="165532"/>
                      <a:pt x="-2506" y="180012"/>
                      <a:pt x="7519" y="185705"/>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31" name="Bild 7">
              <a:extLst>
                <a:ext uri="{FF2B5EF4-FFF2-40B4-BE49-F238E27FC236}">
                  <a16:creationId xmlns:a16="http://schemas.microsoft.com/office/drawing/2014/main" id="{B3FA5E30-3866-13C0-6963-8D9731382BAD}"/>
                </a:ext>
              </a:extLst>
            </p:cNvPr>
            <p:cNvGrpSpPr/>
            <p:nvPr/>
          </p:nvGrpSpPr>
          <p:grpSpPr>
            <a:xfrm>
              <a:off x="4056673" y="3283162"/>
              <a:ext cx="592301" cy="391615"/>
              <a:chOff x="4056673" y="3283162"/>
              <a:chExt cx="592301" cy="391615"/>
            </a:xfrm>
            <a:solidFill>
              <a:srgbClr val="DBE0E7"/>
            </a:solidFill>
          </p:grpSpPr>
          <p:sp>
            <p:nvSpPr>
              <p:cNvPr id="32" name="Frihandsfigur: Form 31">
                <a:extLst>
                  <a:ext uri="{FF2B5EF4-FFF2-40B4-BE49-F238E27FC236}">
                    <a16:creationId xmlns:a16="http://schemas.microsoft.com/office/drawing/2014/main" id="{3EE58ECA-D5A9-A5E6-71AF-3528096B8D8F}"/>
                  </a:ext>
                </a:extLst>
              </p:cNvPr>
              <p:cNvSpPr/>
              <p:nvPr/>
            </p:nvSpPr>
            <p:spPr>
              <a:xfrm>
                <a:off x="4056766" y="3450179"/>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33" name="Frihandsfigur: Form 32">
                <a:extLst>
                  <a:ext uri="{FF2B5EF4-FFF2-40B4-BE49-F238E27FC236}">
                    <a16:creationId xmlns:a16="http://schemas.microsoft.com/office/drawing/2014/main" id="{63C444BC-3855-7EA7-AF34-03778B1AE247}"/>
                  </a:ext>
                </a:extLst>
              </p:cNvPr>
              <p:cNvSpPr/>
              <p:nvPr/>
            </p:nvSpPr>
            <p:spPr>
              <a:xfrm>
                <a:off x="4056673" y="3283162"/>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8 w 591955"/>
                  <a:gd name="csY5" fmla="*/ 4270 h 343378"/>
                  <a:gd name="csX6" fmla="*/ 277321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7" y="345359"/>
                      <a:pt x="301702" y="345359"/>
                      <a:pt x="315439" y="337438"/>
                    </a:cubicBezTo>
                    <a:lnTo>
                      <a:pt x="587222" y="180879"/>
                    </a:lnTo>
                    <a:cubicBezTo>
                      <a:pt x="593534" y="177166"/>
                      <a:pt x="593534" y="168007"/>
                      <a:pt x="587222" y="164418"/>
                    </a:cubicBezTo>
                    <a:lnTo>
                      <a:pt x="309128" y="4270"/>
                    </a:lnTo>
                    <a:cubicBezTo>
                      <a:pt x="299227" y="-1423"/>
                      <a:pt x="287098" y="-1423"/>
                      <a:pt x="277321"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0" name="Bild 7">
              <a:extLst>
                <a:ext uri="{FF2B5EF4-FFF2-40B4-BE49-F238E27FC236}">
                  <a16:creationId xmlns:a16="http://schemas.microsoft.com/office/drawing/2014/main" id="{224ACE11-6318-C0E6-BC4F-36A4FE380A8B}"/>
                </a:ext>
              </a:extLst>
            </p:cNvPr>
            <p:cNvGrpSpPr/>
            <p:nvPr/>
          </p:nvGrpSpPr>
          <p:grpSpPr>
            <a:xfrm>
              <a:off x="4555776" y="2995043"/>
              <a:ext cx="592208" cy="391615"/>
              <a:chOff x="4555776" y="2995043"/>
              <a:chExt cx="592208" cy="391615"/>
            </a:xfrm>
            <a:solidFill>
              <a:srgbClr val="DBE0E7"/>
            </a:solidFill>
          </p:grpSpPr>
          <p:sp>
            <p:nvSpPr>
              <p:cNvPr id="41" name="Frihandsfigur: Form 40">
                <a:extLst>
                  <a:ext uri="{FF2B5EF4-FFF2-40B4-BE49-F238E27FC236}">
                    <a16:creationId xmlns:a16="http://schemas.microsoft.com/office/drawing/2014/main" id="{DBEE32E2-B086-3BC4-5500-11C16921CFDA}"/>
                  </a:ext>
                </a:extLst>
              </p:cNvPr>
              <p:cNvSpPr/>
              <p:nvPr/>
            </p:nvSpPr>
            <p:spPr>
              <a:xfrm>
                <a:off x="4555776" y="3162061"/>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DBE0E7"/>
              </a:solidFill>
              <a:ln w="9525" cap="flat">
                <a:solidFill>
                  <a:srgbClr val="70859F"/>
                </a:solidFill>
                <a:prstDash val="solid"/>
                <a:miter/>
              </a:ln>
            </p:spPr>
            <p:txBody>
              <a:bodyPr/>
              <a:lstStyle/>
              <a:p>
                <a:endParaRPr lang="en-SE"/>
              </a:p>
            </p:txBody>
          </p:sp>
          <p:sp>
            <p:nvSpPr>
              <p:cNvPr id="42" name="Frihandsfigur: Form 41">
                <a:extLst>
                  <a:ext uri="{FF2B5EF4-FFF2-40B4-BE49-F238E27FC236}">
                    <a16:creationId xmlns:a16="http://schemas.microsoft.com/office/drawing/2014/main" id="{B242F6CA-FB31-180D-947B-E64D81AAD28D}"/>
                  </a:ext>
                </a:extLst>
              </p:cNvPr>
              <p:cNvSpPr/>
              <p:nvPr/>
            </p:nvSpPr>
            <p:spPr>
              <a:xfrm>
                <a:off x="4555807" y="2995043"/>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49" name="Bild 7">
              <a:extLst>
                <a:ext uri="{FF2B5EF4-FFF2-40B4-BE49-F238E27FC236}">
                  <a16:creationId xmlns:a16="http://schemas.microsoft.com/office/drawing/2014/main" id="{8DC1BAAD-8EF0-A14F-360D-55124F9EACFE}"/>
                </a:ext>
              </a:extLst>
            </p:cNvPr>
            <p:cNvGrpSpPr/>
            <p:nvPr/>
          </p:nvGrpSpPr>
          <p:grpSpPr>
            <a:xfrm>
              <a:off x="5054817" y="2706801"/>
              <a:ext cx="592301" cy="391615"/>
              <a:chOff x="5054817" y="2706801"/>
              <a:chExt cx="592301" cy="391615"/>
            </a:xfrm>
            <a:solidFill>
              <a:srgbClr val="DBE0E7"/>
            </a:solidFill>
          </p:grpSpPr>
          <p:sp>
            <p:nvSpPr>
              <p:cNvPr id="50" name="Frihandsfigur: Form 49">
                <a:extLst>
                  <a:ext uri="{FF2B5EF4-FFF2-40B4-BE49-F238E27FC236}">
                    <a16:creationId xmlns:a16="http://schemas.microsoft.com/office/drawing/2014/main" id="{3AA0DC0C-C903-AEA3-EB95-4A78A5608E17}"/>
                  </a:ext>
                </a:extLst>
              </p:cNvPr>
              <p:cNvSpPr/>
              <p:nvPr/>
            </p:nvSpPr>
            <p:spPr>
              <a:xfrm>
                <a:off x="5054910" y="2873818"/>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DBE0E7"/>
              </a:solidFill>
              <a:ln w="9525" cap="flat">
                <a:solidFill>
                  <a:srgbClr val="70859F"/>
                </a:solidFill>
                <a:prstDash val="solid"/>
                <a:miter/>
              </a:ln>
            </p:spPr>
            <p:txBody>
              <a:bodyPr/>
              <a:lstStyle/>
              <a:p>
                <a:endParaRPr lang="en-SE"/>
              </a:p>
            </p:txBody>
          </p:sp>
          <p:sp>
            <p:nvSpPr>
              <p:cNvPr id="51" name="Frihandsfigur: Form 50">
                <a:extLst>
                  <a:ext uri="{FF2B5EF4-FFF2-40B4-BE49-F238E27FC236}">
                    <a16:creationId xmlns:a16="http://schemas.microsoft.com/office/drawing/2014/main" id="{7461EEB9-2A34-5871-5823-91BF65A72EBC}"/>
                  </a:ext>
                </a:extLst>
              </p:cNvPr>
              <p:cNvSpPr/>
              <p:nvPr/>
            </p:nvSpPr>
            <p:spPr>
              <a:xfrm>
                <a:off x="5054817" y="2706801"/>
                <a:ext cx="591955" cy="343378"/>
              </a:xfrm>
              <a:custGeom>
                <a:avLst/>
                <a:gdLst>
                  <a:gd name="csX0" fmla="*/ 7519 w 591955"/>
                  <a:gd name="csY0" fmla="*/ 185706 h 343378"/>
                  <a:gd name="csX1" fmla="*/ 271008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2" y="345359"/>
                      <a:pt x="315439" y="337438"/>
                    </a:cubicBezTo>
                    <a:lnTo>
                      <a:pt x="587222" y="180879"/>
                    </a:lnTo>
                    <a:cubicBezTo>
                      <a:pt x="593533" y="177166"/>
                      <a:pt x="593533" y="168007"/>
                      <a:pt x="587222" y="164418"/>
                    </a:cubicBezTo>
                    <a:lnTo>
                      <a:pt x="309127" y="4270"/>
                    </a:lnTo>
                    <a:cubicBezTo>
                      <a:pt x="299226" y="-1423"/>
                      <a:pt x="287098" y="-1423"/>
                      <a:pt x="277320" y="4270"/>
                    </a:cubicBezTo>
                    <a:lnTo>
                      <a:pt x="7519" y="159715"/>
                    </a:lnTo>
                    <a:cubicBezTo>
                      <a:pt x="-2506" y="165532"/>
                      <a:pt x="-2506" y="180012"/>
                      <a:pt x="7519" y="185706"/>
                    </a:cubicBezTo>
                    <a:close/>
                  </a:path>
                </a:pathLst>
              </a:custGeom>
              <a:solidFill>
                <a:srgbClr val="DBE0E7"/>
              </a:solidFill>
              <a:ln w="9525" cap="flat">
                <a:solidFill>
                  <a:srgbClr val="70859F"/>
                </a:solidFill>
                <a:prstDash val="solid"/>
                <a:miter/>
              </a:ln>
            </p:spPr>
            <p:txBody>
              <a:bodyPr/>
              <a:lstStyle/>
              <a:p>
                <a:endParaRPr lang="en-SE"/>
              </a:p>
            </p:txBody>
          </p:sp>
        </p:grpSp>
        <p:grpSp>
          <p:nvGrpSpPr>
            <p:cNvPr id="58" name="Bild 7">
              <a:extLst>
                <a:ext uri="{FF2B5EF4-FFF2-40B4-BE49-F238E27FC236}">
                  <a16:creationId xmlns:a16="http://schemas.microsoft.com/office/drawing/2014/main" id="{A8032D0D-C12F-3977-0A89-5CC58CFEA401}"/>
                </a:ext>
              </a:extLst>
            </p:cNvPr>
            <p:cNvGrpSpPr/>
            <p:nvPr/>
          </p:nvGrpSpPr>
          <p:grpSpPr>
            <a:xfrm>
              <a:off x="5553920" y="2418558"/>
              <a:ext cx="592208" cy="391615"/>
              <a:chOff x="5553920" y="2418558"/>
              <a:chExt cx="592208" cy="391615"/>
            </a:xfrm>
          </p:grpSpPr>
          <p:sp>
            <p:nvSpPr>
              <p:cNvPr id="59" name="Frihandsfigur: Form 58">
                <a:extLst>
                  <a:ext uri="{FF2B5EF4-FFF2-40B4-BE49-F238E27FC236}">
                    <a16:creationId xmlns:a16="http://schemas.microsoft.com/office/drawing/2014/main" id="{B903D088-1DD4-D4F4-1591-E9E8446957D2}"/>
                  </a:ext>
                </a:extLst>
              </p:cNvPr>
              <p:cNvSpPr/>
              <p:nvPr/>
            </p:nvSpPr>
            <p:spPr>
              <a:xfrm>
                <a:off x="5553920" y="258557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4"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60" name="Frihandsfigur: Form 59">
                <a:extLst>
                  <a:ext uri="{FF2B5EF4-FFF2-40B4-BE49-F238E27FC236}">
                    <a16:creationId xmlns:a16="http://schemas.microsoft.com/office/drawing/2014/main" id="{C17C0187-A185-F47A-F7E8-302B09EEB003}"/>
                  </a:ext>
                </a:extLst>
              </p:cNvPr>
              <p:cNvSpPr/>
              <p:nvPr/>
            </p:nvSpPr>
            <p:spPr>
              <a:xfrm>
                <a:off x="5553951" y="2418558"/>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249" name="Bild 7">
              <a:extLst>
                <a:ext uri="{FF2B5EF4-FFF2-40B4-BE49-F238E27FC236}">
                  <a16:creationId xmlns:a16="http://schemas.microsoft.com/office/drawing/2014/main" id="{AA239FB0-2649-6606-0E93-70BEF9BAF11F}"/>
                </a:ext>
              </a:extLst>
            </p:cNvPr>
            <p:cNvGrpSpPr/>
            <p:nvPr/>
          </p:nvGrpSpPr>
          <p:grpSpPr>
            <a:xfrm>
              <a:off x="6052930" y="2130315"/>
              <a:ext cx="592208" cy="391615"/>
              <a:chOff x="6052930" y="2130315"/>
              <a:chExt cx="592208" cy="391615"/>
            </a:xfrm>
          </p:grpSpPr>
          <p:sp>
            <p:nvSpPr>
              <p:cNvPr id="250" name="Frihandsfigur: Form 249">
                <a:extLst>
                  <a:ext uri="{FF2B5EF4-FFF2-40B4-BE49-F238E27FC236}">
                    <a16:creationId xmlns:a16="http://schemas.microsoft.com/office/drawing/2014/main" id="{EE9629DF-43A3-4179-CB49-809349D1410C}"/>
                  </a:ext>
                </a:extLst>
              </p:cNvPr>
              <p:cNvSpPr/>
              <p:nvPr/>
            </p:nvSpPr>
            <p:spPr>
              <a:xfrm>
                <a:off x="6052930" y="2297333"/>
                <a:ext cx="592208" cy="224597"/>
              </a:xfrm>
              <a:custGeom>
                <a:avLst/>
                <a:gdLst>
                  <a:gd name="csX0" fmla="*/ 7550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6 w 592208"/>
                  <a:gd name="csY5" fmla="*/ 5198 h 224597"/>
                  <a:gd name="csX6" fmla="*/ 586386 w 592208"/>
                  <a:gd name="csY6" fmla="*/ 0 h 224597"/>
                  <a:gd name="csX7" fmla="*/ 0 w 592208"/>
                  <a:gd name="csY7" fmla="*/ 5569 h 224597"/>
                  <a:gd name="csX8" fmla="*/ 0 w 592208"/>
                  <a:gd name="csY8" fmla="*/ 47277 h 224597"/>
                  <a:gd name="csX9" fmla="*/ 7550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50" y="68317"/>
                    </a:moveTo>
                    <a:lnTo>
                      <a:pt x="267079" y="218193"/>
                    </a:lnTo>
                    <a:cubicBezTo>
                      <a:pt x="281931" y="226733"/>
                      <a:pt x="300124" y="226733"/>
                      <a:pt x="314975" y="218193"/>
                    </a:cubicBezTo>
                    <a:lnTo>
                      <a:pt x="582055" y="64604"/>
                    </a:lnTo>
                    <a:cubicBezTo>
                      <a:pt x="590347" y="59777"/>
                      <a:pt x="592327" y="51485"/>
                      <a:pt x="592203" y="41089"/>
                    </a:cubicBezTo>
                    <a:lnTo>
                      <a:pt x="591956" y="5198"/>
                    </a:lnTo>
                    <a:cubicBezTo>
                      <a:pt x="591832" y="2352"/>
                      <a:pt x="589233" y="0"/>
                      <a:pt x="586386" y="0"/>
                    </a:cubicBezTo>
                    <a:lnTo>
                      <a:pt x="0" y="5569"/>
                    </a:lnTo>
                    <a:lnTo>
                      <a:pt x="0" y="47277"/>
                    </a:lnTo>
                    <a:cubicBezTo>
                      <a:pt x="0" y="55198"/>
                      <a:pt x="248" y="63985"/>
                      <a:pt x="7550" y="68193"/>
                    </a:cubicBezTo>
                    <a:close/>
                  </a:path>
                </a:pathLst>
              </a:custGeom>
              <a:solidFill>
                <a:srgbClr val="10335F"/>
              </a:solidFill>
              <a:ln w="12373" cap="flat">
                <a:noFill/>
                <a:prstDash val="solid"/>
                <a:miter/>
              </a:ln>
            </p:spPr>
            <p:txBody>
              <a:bodyPr/>
              <a:lstStyle/>
              <a:p>
                <a:endParaRPr lang="en-SE"/>
              </a:p>
            </p:txBody>
          </p:sp>
          <p:sp>
            <p:nvSpPr>
              <p:cNvPr id="251" name="Frihandsfigur: Form 250">
                <a:extLst>
                  <a:ext uri="{FF2B5EF4-FFF2-40B4-BE49-F238E27FC236}">
                    <a16:creationId xmlns:a16="http://schemas.microsoft.com/office/drawing/2014/main" id="{15062729-EE28-D837-6F35-B9450A45E589}"/>
                  </a:ext>
                </a:extLst>
              </p:cNvPr>
              <p:cNvSpPr/>
              <p:nvPr/>
            </p:nvSpPr>
            <p:spPr>
              <a:xfrm>
                <a:off x="6052961" y="2130315"/>
                <a:ext cx="591955" cy="343378"/>
              </a:xfrm>
              <a:custGeom>
                <a:avLst/>
                <a:gdLst>
                  <a:gd name="csX0" fmla="*/ 7519 w 591955"/>
                  <a:gd name="csY0" fmla="*/ 185706 h 343378"/>
                  <a:gd name="csX1" fmla="*/ 271009 w 591955"/>
                  <a:gd name="csY1" fmla="*/ 337438 h 343378"/>
                  <a:gd name="csX2" fmla="*/ 315439 w 591955"/>
                  <a:gd name="csY2" fmla="*/ 337438 h 343378"/>
                  <a:gd name="csX3" fmla="*/ 587222 w 591955"/>
                  <a:gd name="csY3" fmla="*/ 180879 h 343378"/>
                  <a:gd name="csX4" fmla="*/ 587222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9" y="337438"/>
                    </a:lnTo>
                    <a:cubicBezTo>
                      <a:pt x="284746" y="345359"/>
                      <a:pt x="301702" y="345359"/>
                      <a:pt x="315439" y="337438"/>
                    </a:cubicBezTo>
                    <a:lnTo>
                      <a:pt x="587222" y="180879"/>
                    </a:lnTo>
                    <a:cubicBezTo>
                      <a:pt x="593534" y="177166"/>
                      <a:pt x="593534" y="168007"/>
                      <a:pt x="587222"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3" name="Bild 7">
              <a:extLst>
                <a:ext uri="{FF2B5EF4-FFF2-40B4-BE49-F238E27FC236}">
                  <a16:creationId xmlns:a16="http://schemas.microsoft.com/office/drawing/2014/main" id="{CD390C59-2CFD-1A88-E8F8-C5D36A7E0495}"/>
                </a:ext>
              </a:extLst>
            </p:cNvPr>
            <p:cNvGrpSpPr/>
            <p:nvPr/>
          </p:nvGrpSpPr>
          <p:grpSpPr>
            <a:xfrm>
              <a:off x="6551971" y="1842568"/>
              <a:ext cx="592301" cy="391615"/>
              <a:chOff x="6551971" y="1842568"/>
              <a:chExt cx="592301" cy="391615"/>
            </a:xfrm>
          </p:grpSpPr>
          <p:sp>
            <p:nvSpPr>
              <p:cNvPr id="344" name="Frihandsfigur: Form 343">
                <a:extLst>
                  <a:ext uri="{FF2B5EF4-FFF2-40B4-BE49-F238E27FC236}">
                    <a16:creationId xmlns:a16="http://schemas.microsoft.com/office/drawing/2014/main" id="{BAFD4016-9A35-628C-3FF4-1875A557A75E}"/>
                  </a:ext>
                </a:extLst>
              </p:cNvPr>
              <p:cNvSpPr/>
              <p:nvPr/>
            </p:nvSpPr>
            <p:spPr>
              <a:xfrm>
                <a:off x="6552064" y="2009585"/>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5" name="Frihandsfigur: Form 344">
                <a:extLst>
                  <a:ext uri="{FF2B5EF4-FFF2-40B4-BE49-F238E27FC236}">
                    <a16:creationId xmlns:a16="http://schemas.microsoft.com/office/drawing/2014/main" id="{E6E47C45-52F9-BA73-2156-E98B47688FFC}"/>
                  </a:ext>
                </a:extLst>
              </p:cNvPr>
              <p:cNvSpPr/>
              <p:nvPr/>
            </p:nvSpPr>
            <p:spPr>
              <a:xfrm>
                <a:off x="6551971" y="1842568"/>
                <a:ext cx="591955" cy="343378"/>
              </a:xfrm>
              <a:custGeom>
                <a:avLst/>
                <a:gdLst>
                  <a:gd name="csX0" fmla="*/ 7519 w 591955"/>
                  <a:gd name="csY0" fmla="*/ 185706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6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6"/>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6"/>
                    </a:cubicBezTo>
                    <a:close/>
                  </a:path>
                </a:pathLst>
              </a:custGeom>
              <a:solidFill>
                <a:srgbClr val="345277"/>
              </a:solidFill>
              <a:ln w="12373" cap="flat">
                <a:noFill/>
                <a:prstDash val="solid"/>
                <a:miter/>
              </a:ln>
            </p:spPr>
            <p:txBody>
              <a:bodyPr/>
              <a:lstStyle/>
              <a:p>
                <a:endParaRPr lang="en-SE"/>
              </a:p>
            </p:txBody>
          </p:sp>
        </p:grpSp>
        <p:grpSp>
          <p:nvGrpSpPr>
            <p:cNvPr id="346" name="Bild 7">
              <a:extLst>
                <a:ext uri="{FF2B5EF4-FFF2-40B4-BE49-F238E27FC236}">
                  <a16:creationId xmlns:a16="http://schemas.microsoft.com/office/drawing/2014/main" id="{48DADC9A-BF6A-4F95-84AD-DF7E1AF1003F}"/>
                </a:ext>
              </a:extLst>
            </p:cNvPr>
            <p:cNvGrpSpPr/>
            <p:nvPr/>
          </p:nvGrpSpPr>
          <p:grpSpPr>
            <a:xfrm>
              <a:off x="6551971" y="1783409"/>
              <a:ext cx="592301" cy="391738"/>
              <a:chOff x="6551971" y="1783409"/>
              <a:chExt cx="592301" cy="391738"/>
            </a:xfrm>
          </p:grpSpPr>
          <p:sp>
            <p:nvSpPr>
              <p:cNvPr id="347" name="Frihandsfigur: Form 346">
                <a:extLst>
                  <a:ext uri="{FF2B5EF4-FFF2-40B4-BE49-F238E27FC236}">
                    <a16:creationId xmlns:a16="http://schemas.microsoft.com/office/drawing/2014/main" id="{7103C5FD-A0B8-4520-4119-F86BDB3CC6A0}"/>
                  </a:ext>
                </a:extLst>
              </p:cNvPr>
              <p:cNvSpPr/>
              <p:nvPr/>
            </p:nvSpPr>
            <p:spPr>
              <a:xfrm>
                <a:off x="6552064" y="1950550"/>
                <a:ext cx="592208" cy="224597"/>
              </a:xfrm>
              <a:custGeom>
                <a:avLst/>
                <a:gdLst>
                  <a:gd name="csX0" fmla="*/ 7549 w 592208"/>
                  <a:gd name="csY0" fmla="*/ 68317 h 224597"/>
                  <a:gd name="csX1" fmla="*/ 267079 w 592208"/>
                  <a:gd name="csY1" fmla="*/ 218193 h 224597"/>
                  <a:gd name="csX2" fmla="*/ 314975 w 592208"/>
                  <a:gd name="csY2" fmla="*/ 218193 h 224597"/>
                  <a:gd name="csX3" fmla="*/ 582055 w 592208"/>
                  <a:gd name="csY3" fmla="*/ 64604 h 224597"/>
                  <a:gd name="csX4" fmla="*/ 592203 w 592208"/>
                  <a:gd name="csY4" fmla="*/ 41089 h 224597"/>
                  <a:gd name="csX5" fmla="*/ 591955 w 592208"/>
                  <a:gd name="csY5" fmla="*/ 5198 h 224597"/>
                  <a:gd name="csX6" fmla="*/ 586386 w 592208"/>
                  <a:gd name="csY6" fmla="*/ 0 h 224597"/>
                  <a:gd name="csX7" fmla="*/ 0 w 592208"/>
                  <a:gd name="csY7" fmla="*/ 5569 h 224597"/>
                  <a:gd name="csX8" fmla="*/ 0 w 592208"/>
                  <a:gd name="csY8" fmla="*/ 47277 h 224597"/>
                  <a:gd name="csX9" fmla="*/ 7549 w 592208"/>
                  <a:gd name="csY9" fmla="*/ 68193 h 224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92208" h="224597">
                    <a:moveTo>
                      <a:pt x="7549" y="68317"/>
                    </a:moveTo>
                    <a:lnTo>
                      <a:pt x="267079" y="218193"/>
                    </a:lnTo>
                    <a:cubicBezTo>
                      <a:pt x="281931" y="226733"/>
                      <a:pt x="300123" y="226733"/>
                      <a:pt x="314975" y="218193"/>
                    </a:cubicBezTo>
                    <a:lnTo>
                      <a:pt x="582055" y="64604"/>
                    </a:lnTo>
                    <a:cubicBezTo>
                      <a:pt x="590346" y="59777"/>
                      <a:pt x="592327" y="51485"/>
                      <a:pt x="592203" y="41089"/>
                    </a:cubicBezTo>
                    <a:lnTo>
                      <a:pt x="591955" y="5198"/>
                    </a:lnTo>
                    <a:cubicBezTo>
                      <a:pt x="591832" y="2352"/>
                      <a:pt x="589233" y="0"/>
                      <a:pt x="586386" y="0"/>
                    </a:cubicBezTo>
                    <a:lnTo>
                      <a:pt x="0" y="5569"/>
                    </a:lnTo>
                    <a:lnTo>
                      <a:pt x="0" y="47277"/>
                    </a:lnTo>
                    <a:cubicBezTo>
                      <a:pt x="0" y="55198"/>
                      <a:pt x="247" y="63985"/>
                      <a:pt x="7549" y="68193"/>
                    </a:cubicBezTo>
                    <a:close/>
                  </a:path>
                </a:pathLst>
              </a:custGeom>
              <a:solidFill>
                <a:srgbClr val="10335F"/>
              </a:solidFill>
              <a:ln w="12373" cap="flat">
                <a:noFill/>
                <a:prstDash val="solid"/>
                <a:miter/>
              </a:ln>
            </p:spPr>
            <p:txBody>
              <a:bodyPr/>
              <a:lstStyle/>
              <a:p>
                <a:endParaRPr lang="en-SE"/>
              </a:p>
            </p:txBody>
          </p:sp>
          <p:sp>
            <p:nvSpPr>
              <p:cNvPr id="348" name="Frihandsfigur: Form 347">
                <a:extLst>
                  <a:ext uri="{FF2B5EF4-FFF2-40B4-BE49-F238E27FC236}">
                    <a16:creationId xmlns:a16="http://schemas.microsoft.com/office/drawing/2014/main" id="{B82850E0-5820-6214-30F7-B63E927A148D}"/>
                  </a:ext>
                </a:extLst>
              </p:cNvPr>
              <p:cNvSpPr/>
              <p:nvPr/>
            </p:nvSpPr>
            <p:spPr>
              <a:xfrm>
                <a:off x="6551971" y="1783409"/>
                <a:ext cx="591955" cy="343378"/>
              </a:xfrm>
              <a:custGeom>
                <a:avLst/>
                <a:gdLst>
                  <a:gd name="csX0" fmla="*/ 7519 w 591955"/>
                  <a:gd name="csY0" fmla="*/ 185705 h 343378"/>
                  <a:gd name="csX1" fmla="*/ 271008 w 591955"/>
                  <a:gd name="csY1" fmla="*/ 337438 h 343378"/>
                  <a:gd name="csX2" fmla="*/ 315439 w 591955"/>
                  <a:gd name="csY2" fmla="*/ 337438 h 343378"/>
                  <a:gd name="csX3" fmla="*/ 587221 w 591955"/>
                  <a:gd name="csY3" fmla="*/ 180879 h 343378"/>
                  <a:gd name="csX4" fmla="*/ 587221 w 591955"/>
                  <a:gd name="csY4" fmla="*/ 164418 h 343378"/>
                  <a:gd name="csX5" fmla="*/ 309127 w 591955"/>
                  <a:gd name="csY5" fmla="*/ 4270 h 343378"/>
                  <a:gd name="csX6" fmla="*/ 277320 w 591955"/>
                  <a:gd name="csY6" fmla="*/ 4270 h 343378"/>
                  <a:gd name="csX7" fmla="*/ 7519 w 591955"/>
                  <a:gd name="csY7" fmla="*/ 159715 h 343378"/>
                  <a:gd name="csX8" fmla="*/ 7519 w 591955"/>
                  <a:gd name="csY8" fmla="*/ 185705 h 3433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1955" h="343378">
                    <a:moveTo>
                      <a:pt x="7519" y="185705"/>
                    </a:moveTo>
                    <a:lnTo>
                      <a:pt x="271008" y="337438"/>
                    </a:lnTo>
                    <a:cubicBezTo>
                      <a:pt x="284746" y="345359"/>
                      <a:pt x="301701" y="345359"/>
                      <a:pt x="315439" y="337438"/>
                    </a:cubicBezTo>
                    <a:lnTo>
                      <a:pt x="587221" y="180879"/>
                    </a:lnTo>
                    <a:cubicBezTo>
                      <a:pt x="593533" y="177166"/>
                      <a:pt x="593533" y="168007"/>
                      <a:pt x="587221" y="164418"/>
                    </a:cubicBezTo>
                    <a:lnTo>
                      <a:pt x="309127" y="4270"/>
                    </a:lnTo>
                    <a:cubicBezTo>
                      <a:pt x="299227" y="-1423"/>
                      <a:pt x="287098" y="-1423"/>
                      <a:pt x="277320" y="4270"/>
                    </a:cubicBezTo>
                    <a:lnTo>
                      <a:pt x="7519" y="159715"/>
                    </a:lnTo>
                    <a:cubicBezTo>
                      <a:pt x="-2506" y="165532"/>
                      <a:pt x="-2506" y="180012"/>
                      <a:pt x="7519" y="185705"/>
                    </a:cubicBezTo>
                    <a:close/>
                  </a:path>
                </a:pathLst>
              </a:custGeom>
              <a:solidFill>
                <a:srgbClr val="345277"/>
              </a:solidFill>
              <a:ln w="12373" cap="flat">
                <a:noFill/>
                <a:prstDash val="solid"/>
                <a:miter/>
              </a:ln>
            </p:spPr>
            <p:txBody>
              <a:bodyPr/>
              <a:lstStyle/>
              <a:p>
                <a:endParaRPr lang="en-SE"/>
              </a:p>
            </p:txBody>
          </p:sp>
        </p:grpSp>
      </p:grpSp>
      <p:grpSp>
        <p:nvGrpSpPr>
          <p:cNvPr id="449" name="Bild 9">
            <a:extLst>
              <a:ext uri="{FF2B5EF4-FFF2-40B4-BE49-F238E27FC236}">
                <a16:creationId xmlns:a16="http://schemas.microsoft.com/office/drawing/2014/main" id="{27EFA2FF-3872-87B1-849B-0F58AA61015B}"/>
              </a:ext>
              <a:ext uri="{C183D7F6-B498-43B3-948B-1728B52AA6E4}">
                <adec:decorative xmlns:adec="http://schemas.microsoft.com/office/drawing/2017/decorative" val="1"/>
              </a:ext>
            </a:extLst>
          </p:cNvPr>
          <p:cNvGrpSpPr>
            <a:grpSpLocks noChangeAspect="1"/>
          </p:cNvGrpSpPr>
          <p:nvPr/>
        </p:nvGrpSpPr>
        <p:grpSpPr>
          <a:xfrm>
            <a:off x="5440253" y="5766575"/>
            <a:ext cx="251182" cy="251182"/>
            <a:chOff x="14158154" y="3849690"/>
            <a:chExt cx="143827" cy="143827"/>
          </a:xfrm>
        </p:grpSpPr>
        <p:sp>
          <p:nvSpPr>
            <p:cNvPr id="450" name="Frihandsfigur 20">
              <a:extLst>
                <a:ext uri="{FF2B5EF4-FFF2-40B4-BE49-F238E27FC236}">
                  <a16:creationId xmlns:a16="http://schemas.microsoft.com/office/drawing/2014/main" id="{251C5ABA-F568-03C6-A399-7FA8643C3DE1}"/>
                </a:ext>
              </a:extLst>
            </p:cNvPr>
            <p:cNvSpPr/>
            <p:nvPr/>
          </p:nvSpPr>
          <p:spPr>
            <a:xfrm>
              <a:off x="1415815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chemeClr val="bg1"/>
            </a:solidFill>
            <a:ln w="635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1" name="Frihandsfigur 21">
              <a:extLst>
                <a:ext uri="{FF2B5EF4-FFF2-40B4-BE49-F238E27FC236}">
                  <a16:creationId xmlns:a16="http://schemas.microsoft.com/office/drawing/2014/main" id="{2D321A31-E411-B01A-BAD2-DCE33670F587}"/>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52" name="textruta 451">
            <a:extLst>
              <a:ext uri="{FF2B5EF4-FFF2-40B4-BE49-F238E27FC236}">
                <a16:creationId xmlns:a16="http://schemas.microsoft.com/office/drawing/2014/main" id="{88344A5D-C4C3-FC7B-9B31-A64DB2D3973D}"/>
              </a:ext>
              <a:ext uri="{C183D7F6-B498-43B3-948B-1728B52AA6E4}">
                <adec:decorative xmlns:adec="http://schemas.microsoft.com/office/drawing/2017/decorative" val="1"/>
              </a:ext>
            </a:extLst>
          </p:cNvPr>
          <p:cNvSpPr txBox="1"/>
          <p:nvPr/>
        </p:nvSpPr>
        <p:spPr>
          <a:xfrm>
            <a:off x="1784822" y="4684452"/>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Identifiera behov</a:t>
            </a:r>
          </a:p>
        </p:txBody>
      </p:sp>
      <p:sp>
        <p:nvSpPr>
          <p:cNvPr id="454" name="textruta 453">
            <a:extLst>
              <a:ext uri="{FF2B5EF4-FFF2-40B4-BE49-F238E27FC236}">
                <a16:creationId xmlns:a16="http://schemas.microsoft.com/office/drawing/2014/main" id="{F5198567-2D6C-AE56-4C28-A9CCB0AFFC28}"/>
              </a:ext>
              <a:ext uri="{C183D7F6-B498-43B3-948B-1728B52AA6E4}">
                <adec:decorative xmlns:adec="http://schemas.microsoft.com/office/drawing/2017/decorative" val="1"/>
              </a:ext>
            </a:extLst>
          </p:cNvPr>
          <p:cNvSpPr txBox="1"/>
          <p:nvPr/>
        </p:nvSpPr>
        <p:spPr>
          <a:xfrm>
            <a:off x="2490783" y="431623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Efterfråga</a:t>
            </a:r>
          </a:p>
        </p:txBody>
      </p:sp>
      <p:sp>
        <p:nvSpPr>
          <p:cNvPr id="453" name="textruta 452">
            <a:extLst>
              <a:ext uri="{FF2B5EF4-FFF2-40B4-BE49-F238E27FC236}">
                <a16:creationId xmlns:a16="http://schemas.microsoft.com/office/drawing/2014/main" id="{ACF21A0E-D20A-884C-B26C-EE2D6000CD12}"/>
              </a:ext>
              <a:ext uri="{C183D7F6-B498-43B3-948B-1728B52AA6E4}">
                <adec:decorative xmlns:adec="http://schemas.microsoft.com/office/drawing/2017/decorative" val="1"/>
              </a:ext>
            </a:extLst>
          </p:cNvPr>
          <p:cNvSpPr txBox="1"/>
          <p:nvPr/>
        </p:nvSpPr>
        <p:spPr>
          <a:xfrm>
            <a:off x="3204262" y="389681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mj-lt"/>
                <a:ea typeface="+mn-ea"/>
                <a:cs typeface="+mn-cs"/>
              </a:rPr>
              <a:t>Invänta</a:t>
            </a:r>
          </a:p>
        </p:txBody>
      </p:sp>
      <p:sp>
        <p:nvSpPr>
          <p:cNvPr id="457" name="Frihandsfigur 22">
            <a:extLst>
              <a:ext uri="{FF2B5EF4-FFF2-40B4-BE49-F238E27FC236}">
                <a16:creationId xmlns:a16="http://schemas.microsoft.com/office/drawing/2014/main" id="{1832E676-A8EF-C211-9908-E6C6672DA59C}"/>
              </a:ext>
              <a:ext uri="{C183D7F6-B498-43B3-948B-1728B52AA6E4}">
                <adec:decorative xmlns:adec="http://schemas.microsoft.com/office/drawing/2017/decorative" val="1"/>
              </a:ext>
            </a:extLst>
          </p:cNvPr>
          <p:cNvSpPr/>
          <p:nvPr/>
        </p:nvSpPr>
        <p:spPr>
          <a:xfrm>
            <a:off x="3142174" y="4613097"/>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8" name="textruta 457">
            <a:extLst>
              <a:ext uri="{FF2B5EF4-FFF2-40B4-BE49-F238E27FC236}">
                <a16:creationId xmlns:a16="http://schemas.microsoft.com/office/drawing/2014/main" id="{5C374FD8-2995-E2D3-2789-DF5F1D0E27C4}"/>
              </a:ext>
              <a:ext uri="{C183D7F6-B498-43B3-948B-1728B52AA6E4}">
                <adec:decorative xmlns:adec="http://schemas.microsoft.com/office/drawing/2017/decorative" val="1"/>
              </a:ext>
            </a:extLst>
          </p:cNvPr>
          <p:cNvSpPr txBox="1"/>
          <p:nvPr/>
        </p:nvSpPr>
        <p:spPr>
          <a:xfrm>
            <a:off x="3189973" y="472662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mj-lt"/>
                <a:ea typeface="+mn-ea"/>
                <a:cs typeface="+mn-cs"/>
              </a:rPr>
              <a:t>Ta emot</a:t>
            </a:r>
          </a:p>
        </p:txBody>
      </p:sp>
      <p:sp>
        <p:nvSpPr>
          <p:cNvPr id="462" name="Frihandsfigur 42">
            <a:extLst>
              <a:ext uri="{FF2B5EF4-FFF2-40B4-BE49-F238E27FC236}">
                <a16:creationId xmlns:a16="http://schemas.microsoft.com/office/drawing/2014/main" id="{0467EFB1-C88F-CAAC-7BA3-3FB597B01C1A}"/>
              </a:ext>
              <a:ext uri="{C183D7F6-B498-43B3-948B-1728B52AA6E4}">
                <adec:decorative xmlns:adec="http://schemas.microsoft.com/office/drawing/2017/decorative" val="1"/>
              </a:ext>
            </a:extLst>
          </p:cNvPr>
          <p:cNvSpPr/>
          <p:nvPr/>
        </p:nvSpPr>
        <p:spPr>
          <a:xfrm>
            <a:off x="2452842" y="462794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56" name="Frihandsfigur: Form 455">
            <a:extLst>
              <a:ext uri="{FF2B5EF4-FFF2-40B4-BE49-F238E27FC236}">
                <a16:creationId xmlns:a16="http://schemas.microsoft.com/office/drawing/2014/main" id="{C2E82980-363F-6883-E12E-7065274F6FFE}"/>
              </a:ext>
            </a:extLst>
          </p:cNvPr>
          <p:cNvSpPr/>
          <p:nvPr/>
        </p:nvSpPr>
        <p:spPr>
          <a:xfrm>
            <a:off x="3204262" y="3388576"/>
            <a:ext cx="2597657" cy="1305401"/>
          </a:xfrm>
          <a:custGeom>
            <a:avLst/>
            <a:gdLst>
              <a:gd name="csX0" fmla="*/ 2564987 w 2597657"/>
              <a:gd name="csY0" fmla="*/ 996220 h 1305401"/>
              <a:gd name="csX1" fmla="*/ 583025 w 2597657"/>
              <a:gd name="csY1" fmla="*/ 996220 h 1305401"/>
              <a:gd name="csX2" fmla="*/ 552926 w 2597657"/>
              <a:gd name="csY2" fmla="*/ 1017175 h 1305401"/>
              <a:gd name="csX3" fmla="*/ 446722 w 2597657"/>
              <a:gd name="csY3" fmla="*/ 1284446 h 1305401"/>
              <a:gd name="csX4" fmla="*/ 386524 w 2597657"/>
              <a:gd name="csY4" fmla="*/ 1284637 h 1305401"/>
              <a:gd name="csX5" fmla="*/ 277939 w 2597657"/>
              <a:gd name="csY5" fmla="*/ 1016889 h 1305401"/>
              <a:gd name="csX6" fmla="*/ 247840 w 2597657"/>
              <a:gd name="csY6" fmla="*/ 996029 h 1305401"/>
              <a:gd name="csX7" fmla="*/ 32671 w 2597657"/>
              <a:gd name="csY7" fmla="*/ 996029 h 1305401"/>
              <a:gd name="csX8" fmla="*/ 0 w 2597657"/>
              <a:gd name="csY8" fmla="*/ 962025 h 1305401"/>
              <a:gd name="csX9" fmla="*/ 0 w 2597657"/>
              <a:gd name="csY9" fmla="*/ 34004 h 1305401"/>
              <a:gd name="csX10" fmla="*/ 32671 w 2597657"/>
              <a:gd name="csY10" fmla="*/ 0 h 1305401"/>
              <a:gd name="csX11" fmla="*/ 2564987 w 2597657"/>
              <a:gd name="csY11" fmla="*/ 0 h 1305401"/>
              <a:gd name="csX12" fmla="*/ 2597658 w 2597657"/>
              <a:gd name="csY12" fmla="*/ 34004 h 1305401"/>
              <a:gd name="csX13" fmla="*/ 2597658 w 2597657"/>
              <a:gd name="csY13" fmla="*/ 962120 h 1305401"/>
              <a:gd name="csX14" fmla="*/ 2564987 w 2597657"/>
              <a:gd name="csY14" fmla="*/ 996125 h 1305401"/>
              <a:gd name="csX15" fmla="*/ 2564987 w 2597657"/>
              <a:gd name="csY15" fmla="*/ 996125 h 13054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97657" h="1305401">
                <a:moveTo>
                  <a:pt x="2564987" y="996220"/>
                </a:moveTo>
                <a:lnTo>
                  <a:pt x="583025" y="996220"/>
                </a:lnTo>
                <a:cubicBezTo>
                  <a:pt x="569881" y="996220"/>
                  <a:pt x="557974" y="1004411"/>
                  <a:pt x="552926" y="1017175"/>
                </a:cubicBezTo>
                <a:lnTo>
                  <a:pt x="446722" y="1284446"/>
                </a:lnTo>
                <a:cubicBezTo>
                  <a:pt x="435673" y="1312259"/>
                  <a:pt x="397859" y="1312450"/>
                  <a:pt x="386524" y="1284637"/>
                </a:cubicBezTo>
                <a:lnTo>
                  <a:pt x="277939" y="1016889"/>
                </a:lnTo>
                <a:cubicBezTo>
                  <a:pt x="272891" y="1004316"/>
                  <a:pt x="260985" y="996029"/>
                  <a:pt x="247840" y="996029"/>
                </a:cubicBezTo>
                <a:lnTo>
                  <a:pt x="32671" y="996029"/>
                </a:lnTo>
                <a:cubicBezTo>
                  <a:pt x="14668" y="996029"/>
                  <a:pt x="0" y="980789"/>
                  <a:pt x="0" y="962025"/>
                </a:cubicBezTo>
                <a:lnTo>
                  <a:pt x="0" y="34004"/>
                </a:lnTo>
                <a:cubicBezTo>
                  <a:pt x="0" y="15240"/>
                  <a:pt x="14573" y="0"/>
                  <a:pt x="32671" y="0"/>
                </a:cubicBezTo>
                <a:lnTo>
                  <a:pt x="2564987" y="0"/>
                </a:lnTo>
                <a:cubicBezTo>
                  <a:pt x="2582990" y="0"/>
                  <a:pt x="2597658" y="15240"/>
                  <a:pt x="2597658" y="34004"/>
                </a:cubicBezTo>
                <a:lnTo>
                  <a:pt x="2597658" y="962120"/>
                </a:lnTo>
                <a:cubicBezTo>
                  <a:pt x="2597658" y="980884"/>
                  <a:pt x="2583085" y="996125"/>
                  <a:pt x="2564987" y="996125"/>
                </a:cubicBezTo>
                <a:lnTo>
                  <a:pt x="2564987" y="996125"/>
                </a:lnTo>
                <a:close/>
              </a:path>
            </a:pathLst>
          </a:custGeom>
          <a:solidFill>
            <a:srgbClr val="F5DCCF"/>
          </a:solidFill>
          <a:ln w="12700" cap="flat">
            <a:solidFill>
              <a:schemeClr val="accent3">
                <a:lumMod val="75000"/>
              </a:schemeClr>
            </a:solidFill>
            <a:prstDash val="solid"/>
            <a:miter/>
          </a:ln>
        </p:spPr>
        <p:txBody>
          <a:bodyPr lIns="216000" tIns="144000" rIns="144000" bIns="10800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Arial"/>
                <a:ea typeface="+mn-ea"/>
                <a:cs typeface="+mn-cs"/>
              </a:rPr>
              <a:t>Ta emot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Aktör B tar emot förfrågan om information och kvitterar den.</a:t>
            </a:r>
          </a:p>
        </p:txBody>
      </p:sp>
      <p:sp>
        <p:nvSpPr>
          <p:cNvPr id="3" name="Rektangel 2">
            <a:extLst>
              <a:ext uri="{FF2B5EF4-FFF2-40B4-BE49-F238E27FC236}">
                <a16:creationId xmlns:a16="http://schemas.microsoft.com/office/drawing/2014/main" id="{46920528-071F-7CE3-2A14-8E91F22F5E3C}"/>
              </a:ext>
              <a:ext uri="{C183D7F6-B498-43B3-948B-1728B52AA6E4}">
                <adec:decorative xmlns:adec="http://schemas.microsoft.com/office/drawing/2017/decorative" val="1"/>
              </a:ext>
            </a:extLst>
          </p:cNvPr>
          <p:cNvSpPr/>
          <p:nvPr/>
        </p:nvSpPr>
        <p:spPr>
          <a:xfrm>
            <a:off x="9503165" y="4669462"/>
            <a:ext cx="2131502" cy="861934"/>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48" name="Grupp 447">
            <a:extLst>
              <a:ext uri="{FF2B5EF4-FFF2-40B4-BE49-F238E27FC236}">
                <a16:creationId xmlns:a16="http://schemas.microsoft.com/office/drawing/2014/main" id="{96690D6F-D122-38E1-69BA-192AAF99126A}"/>
              </a:ext>
              <a:ext uri="{C183D7F6-B498-43B3-948B-1728B52AA6E4}">
                <adec:decorative xmlns:adec="http://schemas.microsoft.com/office/drawing/2017/decorative" val="1"/>
              </a:ext>
            </a:extLst>
          </p:cNvPr>
          <p:cNvGrpSpPr/>
          <p:nvPr/>
        </p:nvGrpSpPr>
        <p:grpSpPr>
          <a:xfrm>
            <a:off x="9681039" y="5116867"/>
            <a:ext cx="1726475" cy="231971"/>
            <a:chOff x="9193859" y="5259248"/>
            <a:chExt cx="2032406" cy="273076"/>
          </a:xfrm>
        </p:grpSpPr>
        <p:sp>
          <p:nvSpPr>
            <p:cNvPr id="455" name="Frihandsfigur: Form 454">
              <a:extLst>
                <a:ext uri="{FF2B5EF4-FFF2-40B4-BE49-F238E27FC236}">
                  <a16:creationId xmlns:a16="http://schemas.microsoft.com/office/drawing/2014/main" id="{84DAB6CC-7A3F-8A10-0E1E-6B0D34B7920A}"/>
                </a:ext>
              </a:extLst>
            </p:cNvPr>
            <p:cNvSpPr/>
            <p:nvPr/>
          </p:nvSpPr>
          <p:spPr>
            <a:xfrm>
              <a:off x="9202386" y="5267562"/>
              <a:ext cx="2015352" cy="256447"/>
            </a:xfrm>
            <a:custGeom>
              <a:avLst/>
              <a:gdLst>
                <a:gd name="csX0" fmla="*/ 851249 w 900493"/>
                <a:gd name="csY0" fmla="*/ 0 h 114585"/>
                <a:gd name="csX1" fmla="*/ 900494 w 900493"/>
                <a:gd name="csY1" fmla="*/ 49244 h 114585"/>
                <a:gd name="csX2" fmla="*/ 900494 w 900493"/>
                <a:gd name="csY2" fmla="*/ 65342 h 114585"/>
                <a:gd name="csX3" fmla="*/ 851249 w 900493"/>
                <a:gd name="csY3" fmla="*/ 114586 h 114585"/>
                <a:gd name="csX4" fmla="*/ 49244 w 900493"/>
                <a:gd name="csY4" fmla="*/ 114586 h 114585"/>
                <a:gd name="csX5" fmla="*/ 0 w 900493"/>
                <a:gd name="csY5" fmla="*/ 65342 h 114585"/>
                <a:gd name="csX6" fmla="*/ 0 w 900493"/>
                <a:gd name="csY6" fmla="*/ 49244 h 114585"/>
                <a:gd name="csX7" fmla="*/ 49244 w 900493"/>
                <a:gd name="csY7" fmla="*/ 0 h 1145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00493" h="114585">
                  <a:moveTo>
                    <a:pt x="851249" y="0"/>
                  </a:moveTo>
                  <a:cubicBezTo>
                    <a:pt x="878446" y="0"/>
                    <a:pt x="900494" y="22047"/>
                    <a:pt x="900494" y="49244"/>
                  </a:cubicBezTo>
                  <a:lnTo>
                    <a:pt x="900494" y="65342"/>
                  </a:lnTo>
                  <a:cubicBezTo>
                    <a:pt x="900494" y="92538"/>
                    <a:pt x="878446" y="114586"/>
                    <a:pt x="851249" y="114586"/>
                  </a:cubicBezTo>
                  <a:lnTo>
                    <a:pt x="49244" y="114586"/>
                  </a:lnTo>
                  <a:cubicBezTo>
                    <a:pt x="22047" y="114586"/>
                    <a:pt x="0" y="92538"/>
                    <a:pt x="0" y="65342"/>
                  </a:cubicBezTo>
                  <a:lnTo>
                    <a:pt x="0" y="49244"/>
                  </a:lnTo>
                  <a:cubicBezTo>
                    <a:pt x="0" y="22047"/>
                    <a:pt x="22047" y="0"/>
                    <a:pt x="49244" y="0"/>
                  </a:cubicBezTo>
                  <a:close/>
                </a:path>
              </a:pathLst>
            </a:custGeom>
            <a:solidFill>
              <a:schemeClr val="accent3">
                <a:lumMod val="20000"/>
                <a:lumOff val="80000"/>
              </a:schemeClr>
            </a:solidFill>
            <a:ln w="9525" cap="flat">
              <a:noFill/>
              <a:prstDash val="solid"/>
              <a:miter/>
            </a:ln>
          </p:spPr>
          <p:txBody>
            <a:bodyPr/>
            <a:lstStyle/>
            <a:p>
              <a:endParaRPr lang="en-SE" sz="3200"/>
            </a:p>
          </p:txBody>
        </p:sp>
        <p:sp>
          <p:nvSpPr>
            <p:cNvPr id="461" name="Frihandsfigur: Form 460">
              <a:extLst>
                <a:ext uri="{FF2B5EF4-FFF2-40B4-BE49-F238E27FC236}">
                  <a16:creationId xmlns:a16="http://schemas.microsoft.com/office/drawing/2014/main" id="{AB4A72C4-503B-F421-D3DF-DDFD23E9527B}"/>
                </a:ext>
              </a:extLst>
            </p:cNvPr>
            <p:cNvSpPr/>
            <p:nvPr/>
          </p:nvSpPr>
          <p:spPr>
            <a:xfrm>
              <a:off x="9193859" y="5259248"/>
              <a:ext cx="2032406" cy="273076"/>
            </a:xfrm>
            <a:custGeom>
              <a:avLst/>
              <a:gdLst>
                <a:gd name="csX0" fmla="*/ 864203 w 908113"/>
                <a:gd name="csY0" fmla="*/ 122015 h 122015"/>
                <a:gd name="csX1" fmla="*/ 43910 w 908113"/>
                <a:gd name="csY1" fmla="*/ 122015 h 122015"/>
                <a:gd name="csX2" fmla="*/ 0 w 908113"/>
                <a:gd name="csY2" fmla="*/ 79724 h 122015"/>
                <a:gd name="csX3" fmla="*/ 0 w 908113"/>
                <a:gd name="csY3" fmla="*/ 42291 h 122015"/>
                <a:gd name="csX4" fmla="*/ 43910 w 908113"/>
                <a:gd name="csY4" fmla="*/ 0 h 122015"/>
                <a:gd name="csX5" fmla="*/ 864203 w 908113"/>
                <a:gd name="csY5" fmla="*/ 0 h 122015"/>
                <a:gd name="csX6" fmla="*/ 908114 w 908113"/>
                <a:gd name="csY6" fmla="*/ 42291 h 122015"/>
                <a:gd name="csX7" fmla="*/ 908114 w 908113"/>
                <a:gd name="csY7" fmla="*/ 79724 h 122015"/>
                <a:gd name="csX8" fmla="*/ 864203 w 908113"/>
                <a:gd name="csY8" fmla="*/ 122015 h 122015"/>
                <a:gd name="csX9" fmla="*/ 43910 w 908113"/>
                <a:gd name="csY9" fmla="*/ 7430 h 122015"/>
                <a:gd name="csX10" fmla="*/ 7620 w 908113"/>
                <a:gd name="csY10" fmla="*/ 42386 h 122015"/>
                <a:gd name="csX11" fmla="*/ 7620 w 908113"/>
                <a:gd name="csY11" fmla="*/ 79820 h 122015"/>
                <a:gd name="csX12" fmla="*/ 43910 w 908113"/>
                <a:gd name="csY12" fmla="*/ 114776 h 122015"/>
                <a:gd name="csX13" fmla="*/ 864203 w 908113"/>
                <a:gd name="csY13" fmla="*/ 114776 h 122015"/>
                <a:gd name="csX14" fmla="*/ 900494 w 908113"/>
                <a:gd name="csY14" fmla="*/ 79820 h 122015"/>
                <a:gd name="csX15" fmla="*/ 900494 w 908113"/>
                <a:gd name="csY15" fmla="*/ 42386 h 122015"/>
                <a:gd name="csX16" fmla="*/ 864203 w 908113"/>
                <a:gd name="csY16" fmla="*/ 7430 h 122015"/>
                <a:gd name="csX17" fmla="*/ 43910 w 908113"/>
                <a:gd name="csY17" fmla="*/ 7430 h 122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8113" h="122015">
                  <a:moveTo>
                    <a:pt x="864203" y="122015"/>
                  </a:moveTo>
                  <a:lnTo>
                    <a:pt x="43910" y="122015"/>
                  </a:lnTo>
                  <a:cubicBezTo>
                    <a:pt x="19717" y="122015"/>
                    <a:pt x="0" y="103061"/>
                    <a:pt x="0" y="79724"/>
                  </a:cubicBezTo>
                  <a:lnTo>
                    <a:pt x="0" y="42291"/>
                  </a:lnTo>
                  <a:cubicBezTo>
                    <a:pt x="0" y="18955"/>
                    <a:pt x="19717" y="0"/>
                    <a:pt x="43910" y="0"/>
                  </a:cubicBezTo>
                  <a:lnTo>
                    <a:pt x="864203" y="0"/>
                  </a:lnTo>
                  <a:cubicBezTo>
                    <a:pt x="888397" y="0"/>
                    <a:pt x="908114" y="18955"/>
                    <a:pt x="908114" y="42291"/>
                  </a:cubicBezTo>
                  <a:lnTo>
                    <a:pt x="908114" y="79724"/>
                  </a:lnTo>
                  <a:cubicBezTo>
                    <a:pt x="908114" y="103061"/>
                    <a:pt x="888397" y="122015"/>
                    <a:pt x="864203" y="122015"/>
                  </a:cubicBezTo>
                  <a:close/>
                  <a:moveTo>
                    <a:pt x="43910" y="7430"/>
                  </a:moveTo>
                  <a:cubicBezTo>
                    <a:pt x="23908" y="7430"/>
                    <a:pt x="7620" y="23051"/>
                    <a:pt x="7620" y="42386"/>
                  </a:cubicBezTo>
                  <a:lnTo>
                    <a:pt x="7620" y="79820"/>
                  </a:lnTo>
                  <a:cubicBezTo>
                    <a:pt x="7620" y="99060"/>
                    <a:pt x="23908" y="114776"/>
                    <a:pt x="43910" y="114776"/>
                  </a:cubicBezTo>
                  <a:lnTo>
                    <a:pt x="864203" y="114776"/>
                  </a:lnTo>
                  <a:cubicBezTo>
                    <a:pt x="884206" y="114776"/>
                    <a:pt x="900494" y="99155"/>
                    <a:pt x="900494" y="79820"/>
                  </a:cubicBezTo>
                  <a:lnTo>
                    <a:pt x="900494" y="42386"/>
                  </a:lnTo>
                  <a:cubicBezTo>
                    <a:pt x="900494" y="23146"/>
                    <a:pt x="884206" y="7430"/>
                    <a:pt x="864203" y="7430"/>
                  </a:cubicBezTo>
                  <a:lnTo>
                    <a:pt x="43910" y="7430"/>
                  </a:lnTo>
                  <a:close/>
                </a:path>
              </a:pathLst>
            </a:custGeom>
            <a:solidFill>
              <a:schemeClr val="accent3">
                <a:lumMod val="75000"/>
              </a:schemeClr>
            </a:solidFill>
            <a:ln w="9525" cap="flat">
              <a:noFill/>
              <a:prstDash val="solid"/>
              <a:miter/>
            </a:ln>
          </p:spPr>
          <p:txBody>
            <a:bodyPr/>
            <a:lstStyle/>
            <a:p>
              <a:endParaRPr lang="en-SE" sz="3200"/>
            </a:p>
          </p:txBody>
        </p:sp>
      </p:grpSp>
      <p:sp>
        <p:nvSpPr>
          <p:cNvPr id="464" name="Frihandsfigur: Form 463">
            <a:extLst>
              <a:ext uri="{FF2B5EF4-FFF2-40B4-BE49-F238E27FC236}">
                <a16:creationId xmlns:a16="http://schemas.microsoft.com/office/drawing/2014/main" id="{B4C4FCDD-F199-010B-781A-A0AEB5E737AD}"/>
              </a:ext>
              <a:ext uri="{C183D7F6-B498-43B3-948B-1728B52AA6E4}">
                <adec:decorative xmlns:adec="http://schemas.microsoft.com/office/drawing/2017/decorative" val="1"/>
              </a:ext>
            </a:extLst>
          </p:cNvPr>
          <p:cNvSpPr/>
          <p:nvPr/>
        </p:nvSpPr>
        <p:spPr>
          <a:xfrm>
            <a:off x="9675283" y="4829720"/>
            <a:ext cx="178212" cy="178214"/>
          </a:xfrm>
          <a:custGeom>
            <a:avLst/>
            <a:gdLst>
              <a:gd name="csX0" fmla="*/ 39814 w 79628"/>
              <a:gd name="csY0" fmla="*/ 79629 h 79629"/>
              <a:gd name="csX1" fmla="*/ 0 w 79628"/>
              <a:gd name="csY1" fmla="*/ 39815 h 79629"/>
              <a:gd name="csX2" fmla="*/ 39814 w 79628"/>
              <a:gd name="csY2" fmla="*/ 0 h 79629"/>
              <a:gd name="csX3" fmla="*/ 79629 w 79628"/>
              <a:gd name="csY3" fmla="*/ 39815 h 79629"/>
              <a:gd name="csX4" fmla="*/ 39814 w 79628"/>
              <a:gd name="csY4" fmla="*/ 79629 h 79629"/>
              <a:gd name="csX5" fmla="*/ 39814 w 79628"/>
              <a:gd name="csY5" fmla="*/ 2572 h 79629"/>
              <a:gd name="csX6" fmla="*/ 2572 w 79628"/>
              <a:gd name="csY6" fmla="*/ 39815 h 79629"/>
              <a:gd name="csX7" fmla="*/ 39814 w 79628"/>
              <a:gd name="csY7" fmla="*/ 77057 h 79629"/>
              <a:gd name="csX8" fmla="*/ 77057 w 79628"/>
              <a:gd name="csY8" fmla="*/ 39815 h 79629"/>
              <a:gd name="csX9" fmla="*/ 39814 w 79628"/>
              <a:gd name="csY9" fmla="*/ 2572 h 7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9628" h="79629">
                <a:moveTo>
                  <a:pt x="39814" y="79629"/>
                </a:moveTo>
                <a:cubicBezTo>
                  <a:pt x="17812" y="79629"/>
                  <a:pt x="0" y="61722"/>
                  <a:pt x="0" y="39815"/>
                </a:cubicBezTo>
                <a:cubicBezTo>
                  <a:pt x="0" y="17907"/>
                  <a:pt x="17907" y="0"/>
                  <a:pt x="39814" y="0"/>
                </a:cubicBezTo>
                <a:cubicBezTo>
                  <a:pt x="61722" y="0"/>
                  <a:pt x="79629" y="17907"/>
                  <a:pt x="79629" y="39815"/>
                </a:cubicBezTo>
                <a:cubicBezTo>
                  <a:pt x="79629" y="61722"/>
                  <a:pt x="61722" y="79629"/>
                  <a:pt x="39814" y="79629"/>
                </a:cubicBezTo>
                <a:close/>
                <a:moveTo>
                  <a:pt x="39814" y="2572"/>
                </a:moveTo>
                <a:cubicBezTo>
                  <a:pt x="19241" y="2572"/>
                  <a:pt x="2572" y="19241"/>
                  <a:pt x="2572" y="39815"/>
                </a:cubicBezTo>
                <a:cubicBezTo>
                  <a:pt x="2572" y="60389"/>
                  <a:pt x="19241" y="77057"/>
                  <a:pt x="39814" y="77057"/>
                </a:cubicBezTo>
                <a:cubicBezTo>
                  <a:pt x="60388" y="77057"/>
                  <a:pt x="77057" y="60389"/>
                  <a:pt x="77057" y="39815"/>
                </a:cubicBezTo>
                <a:cubicBezTo>
                  <a:pt x="77057" y="19241"/>
                  <a:pt x="60388" y="2572"/>
                  <a:pt x="39814" y="2572"/>
                </a:cubicBezTo>
                <a:close/>
              </a:path>
            </a:pathLst>
          </a:custGeom>
          <a:solidFill>
            <a:srgbClr val="CC4E13"/>
          </a:solidFill>
          <a:ln w="9525" cap="flat">
            <a:solidFill>
              <a:schemeClr val="accent3">
                <a:lumMod val="75000"/>
              </a:schemeClr>
            </a:solidFill>
            <a:prstDash val="solid"/>
            <a:miter/>
          </a:ln>
        </p:spPr>
        <p:txBody>
          <a:bodyPr/>
          <a:lstStyle/>
          <a:p>
            <a:endParaRPr lang="en-SE" sz="3200"/>
          </a:p>
        </p:txBody>
      </p:sp>
      <p:grpSp>
        <p:nvGrpSpPr>
          <p:cNvPr id="465" name="Bild 455">
            <a:extLst>
              <a:ext uri="{FF2B5EF4-FFF2-40B4-BE49-F238E27FC236}">
                <a16:creationId xmlns:a16="http://schemas.microsoft.com/office/drawing/2014/main" id="{C31CCA19-27DA-EDB9-24F0-CBF62A40671B}"/>
              </a:ext>
              <a:ext uri="{C183D7F6-B498-43B3-948B-1728B52AA6E4}">
                <adec:decorative xmlns:adec="http://schemas.microsoft.com/office/drawing/2017/decorative" val="1"/>
              </a:ext>
            </a:extLst>
          </p:cNvPr>
          <p:cNvGrpSpPr/>
          <p:nvPr/>
        </p:nvGrpSpPr>
        <p:grpSpPr>
          <a:xfrm>
            <a:off x="9737743" y="4848267"/>
            <a:ext cx="53293" cy="130888"/>
            <a:chOff x="9541075" y="5034453"/>
            <a:chExt cx="23812" cy="58483"/>
          </a:xfrm>
          <a:solidFill>
            <a:schemeClr val="accent3">
              <a:lumMod val="75000"/>
            </a:schemeClr>
          </a:solidFill>
        </p:grpSpPr>
        <p:sp>
          <p:nvSpPr>
            <p:cNvPr id="467" name="Frihandsfigur: Form 466">
              <a:extLst>
                <a:ext uri="{FF2B5EF4-FFF2-40B4-BE49-F238E27FC236}">
                  <a16:creationId xmlns:a16="http://schemas.microsoft.com/office/drawing/2014/main" id="{F2EAE969-1F57-9DA5-CE18-F8A924034A2F}"/>
                </a:ext>
              </a:extLst>
            </p:cNvPr>
            <p:cNvSpPr/>
            <p:nvPr/>
          </p:nvSpPr>
          <p:spPr>
            <a:xfrm>
              <a:off x="9542599" y="5036072"/>
              <a:ext cx="20859" cy="55245"/>
            </a:xfrm>
            <a:custGeom>
              <a:avLst/>
              <a:gdLst>
                <a:gd name="csX0" fmla="*/ 4382 w 20859"/>
                <a:gd name="csY0" fmla="*/ 45720 h 55245"/>
                <a:gd name="csX1" fmla="*/ 4382 w 20859"/>
                <a:gd name="csY1" fmla="*/ 30194 h 55245"/>
                <a:gd name="csX2" fmla="*/ 2191 w 20859"/>
                <a:gd name="csY2" fmla="*/ 30194 h 55245"/>
                <a:gd name="csX3" fmla="*/ 667 w 20859"/>
                <a:gd name="csY3" fmla="*/ 29528 h 55245"/>
                <a:gd name="csX4" fmla="*/ 0 w 20859"/>
                <a:gd name="csY4" fmla="*/ 28004 h 55245"/>
                <a:gd name="csX5" fmla="*/ 0 w 20859"/>
                <a:gd name="csY5" fmla="*/ 22860 h 55245"/>
                <a:gd name="csX6" fmla="*/ 667 w 20859"/>
                <a:gd name="csY6" fmla="*/ 21336 h 55245"/>
                <a:gd name="csX7" fmla="*/ 2191 w 20859"/>
                <a:gd name="csY7" fmla="*/ 20669 h 55245"/>
                <a:gd name="csX8" fmla="*/ 14288 w 20859"/>
                <a:gd name="csY8" fmla="*/ 20669 h 55245"/>
                <a:gd name="csX9" fmla="*/ 15812 w 20859"/>
                <a:gd name="csY9" fmla="*/ 21336 h 55245"/>
                <a:gd name="csX10" fmla="*/ 16478 w 20859"/>
                <a:gd name="csY10" fmla="*/ 22860 h 55245"/>
                <a:gd name="csX11" fmla="*/ 16478 w 20859"/>
                <a:gd name="csY11" fmla="*/ 45720 h 55245"/>
                <a:gd name="csX12" fmla="*/ 18669 w 20859"/>
                <a:gd name="csY12" fmla="*/ 45720 h 55245"/>
                <a:gd name="csX13" fmla="*/ 20193 w 20859"/>
                <a:gd name="csY13" fmla="*/ 46387 h 55245"/>
                <a:gd name="csX14" fmla="*/ 20860 w 20859"/>
                <a:gd name="csY14" fmla="*/ 47911 h 55245"/>
                <a:gd name="csX15" fmla="*/ 20860 w 20859"/>
                <a:gd name="csY15" fmla="*/ 53054 h 55245"/>
                <a:gd name="csX16" fmla="*/ 20193 w 20859"/>
                <a:gd name="csY16" fmla="*/ 54578 h 55245"/>
                <a:gd name="csX17" fmla="*/ 18669 w 20859"/>
                <a:gd name="csY17" fmla="*/ 55245 h 55245"/>
                <a:gd name="csX18" fmla="*/ 2286 w 20859"/>
                <a:gd name="csY18" fmla="*/ 55245 h 55245"/>
                <a:gd name="csX19" fmla="*/ 762 w 20859"/>
                <a:gd name="csY19" fmla="*/ 54578 h 55245"/>
                <a:gd name="csX20" fmla="*/ 95 w 20859"/>
                <a:gd name="csY20" fmla="*/ 53054 h 55245"/>
                <a:gd name="csX21" fmla="*/ 95 w 20859"/>
                <a:gd name="csY21" fmla="*/ 47911 h 55245"/>
                <a:gd name="csX22" fmla="*/ 762 w 20859"/>
                <a:gd name="csY22" fmla="*/ 46387 h 55245"/>
                <a:gd name="csX23" fmla="*/ 2286 w 20859"/>
                <a:gd name="csY23" fmla="*/ 45720 h 55245"/>
                <a:gd name="csX24" fmla="*/ 4477 w 20859"/>
                <a:gd name="csY24" fmla="*/ 45720 h 55245"/>
                <a:gd name="csX25" fmla="*/ 4858 w 20859"/>
                <a:gd name="csY25" fmla="*/ 2286 h 55245"/>
                <a:gd name="csX26" fmla="*/ 2572 w 20859"/>
                <a:gd name="csY26" fmla="*/ 7810 h 55245"/>
                <a:gd name="csX27" fmla="*/ 4858 w 20859"/>
                <a:gd name="csY27" fmla="*/ 13335 h 55245"/>
                <a:gd name="csX28" fmla="*/ 10382 w 20859"/>
                <a:gd name="csY28" fmla="*/ 15621 h 55245"/>
                <a:gd name="csX29" fmla="*/ 15907 w 20859"/>
                <a:gd name="csY29" fmla="*/ 13335 h 55245"/>
                <a:gd name="csX30" fmla="*/ 18193 w 20859"/>
                <a:gd name="csY30" fmla="*/ 7810 h 55245"/>
                <a:gd name="csX31" fmla="*/ 15907 w 20859"/>
                <a:gd name="csY31" fmla="*/ 2286 h 55245"/>
                <a:gd name="csX32" fmla="*/ 10382 w 20859"/>
                <a:gd name="csY32" fmla="*/ 0 h 55245"/>
                <a:gd name="csX33" fmla="*/ 4858 w 20859"/>
                <a:gd name="csY33" fmla="*/ 2286 h 5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20859" h="55245">
                  <a:moveTo>
                    <a:pt x="4382" y="45720"/>
                  </a:moveTo>
                  <a:lnTo>
                    <a:pt x="4382" y="30194"/>
                  </a:lnTo>
                  <a:lnTo>
                    <a:pt x="2191" y="30194"/>
                  </a:lnTo>
                  <a:cubicBezTo>
                    <a:pt x="1619" y="30194"/>
                    <a:pt x="1143" y="30004"/>
                    <a:pt x="667" y="29528"/>
                  </a:cubicBezTo>
                  <a:cubicBezTo>
                    <a:pt x="191" y="29051"/>
                    <a:pt x="0" y="28575"/>
                    <a:pt x="0" y="28004"/>
                  </a:cubicBezTo>
                  <a:lnTo>
                    <a:pt x="0" y="22860"/>
                  </a:lnTo>
                  <a:cubicBezTo>
                    <a:pt x="0" y="22289"/>
                    <a:pt x="191" y="21812"/>
                    <a:pt x="667" y="21336"/>
                  </a:cubicBezTo>
                  <a:cubicBezTo>
                    <a:pt x="1143" y="20860"/>
                    <a:pt x="1619" y="20669"/>
                    <a:pt x="2191" y="20669"/>
                  </a:cubicBezTo>
                  <a:lnTo>
                    <a:pt x="14288" y="20669"/>
                  </a:lnTo>
                  <a:cubicBezTo>
                    <a:pt x="14859" y="20669"/>
                    <a:pt x="15335" y="20860"/>
                    <a:pt x="15812" y="21336"/>
                  </a:cubicBezTo>
                  <a:cubicBezTo>
                    <a:pt x="16288" y="21812"/>
                    <a:pt x="16478" y="22289"/>
                    <a:pt x="16478" y="22860"/>
                  </a:cubicBezTo>
                  <a:lnTo>
                    <a:pt x="16478" y="45720"/>
                  </a:lnTo>
                  <a:lnTo>
                    <a:pt x="18669" y="45720"/>
                  </a:lnTo>
                  <a:cubicBezTo>
                    <a:pt x="19241" y="45720"/>
                    <a:pt x="19717" y="45911"/>
                    <a:pt x="20193" y="46387"/>
                  </a:cubicBezTo>
                  <a:cubicBezTo>
                    <a:pt x="20669" y="46863"/>
                    <a:pt x="20860" y="47339"/>
                    <a:pt x="20860" y="47911"/>
                  </a:cubicBezTo>
                  <a:lnTo>
                    <a:pt x="20860" y="53054"/>
                  </a:lnTo>
                  <a:cubicBezTo>
                    <a:pt x="20860" y="53626"/>
                    <a:pt x="20669" y="54102"/>
                    <a:pt x="20193" y="54578"/>
                  </a:cubicBezTo>
                  <a:cubicBezTo>
                    <a:pt x="19717" y="55054"/>
                    <a:pt x="19241" y="55245"/>
                    <a:pt x="18669" y="55245"/>
                  </a:cubicBezTo>
                  <a:lnTo>
                    <a:pt x="2286" y="55245"/>
                  </a:lnTo>
                  <a:cubicBezTo>
                    <a:pt x="1715" y="55245"/>
                    <a:pt x="1238" y="55054"/>
                    <a:pt x="762" y="54578"/>
                  </a:cubicBezTo>
                  <a:cubicBezTo>
                    <a:pt x="286" y="54102"/>
                    <a:pt x="95" y="53626"/>
                    <a:pt x="95" y="53054"/>
                  </a:cubicBezTo>
                  <a:lnTo>
                    <a:pt x="95" y="47911"/>
                  </a:lnTo>
                  <a:cubicBezTo>
                    <a:pt x="95" y="47339"/>
                    <a:pt x="286" y="46863"/>
                    <a:pt x="762" y="46387"/>
                  </a:cubicBezTo>
                  <a:cubicBezTo>
                    <a:pt x="1238" y="45911"/>
                    <a:pt x="1715" y="45720"/>
                    <a:pt x="2286" y="45720"/>
                  </a:cubicBezTo>
                  <a:lnTo>
                    <a:pt x="4477" y="45720"/>
                  </a:lnTo>
                  <a:close/>
                  <a:moveTo>
                    <a:pt x="4858" y="2286"/>
                  </a:moveTo>
                  <a:cubicBezTo>
                    <a:pt x="3334" y="3810"/>
                    <a:pt x="2572" y="5620"/>
                    <a:pt x="2572" y="7810"/>
                  </a:cubicBezTo>
                  <a:cubicBezTo>
                    <a:pt x="2572" y="10001"/>
                    <a:pt x="3334" y="11811"/>
                    <a:pt x="4858" y="13335"/>
                  </a:cubicBezTo>
                  <a:cubicBezTo>
                    <a:pt x="6382" y="14859"/>
                    <a:pt x="8192" y="15621"/>
                    <a:pt x="10382" y="15621"/>
                  </a:cubicBezTo>
                  <a:cubicBezTo>
                    <a:pt x="12573" y="15621"/>
                    <a:pt x="14383" y="14859"/>
                    <a:pt x="15907" y="13335"/>
                  </a:cubicBezTo>
                  <a:cubicBezTo>
                    <a:pt x="17431" y="11811"/>
                    <a:pt x="18193" y="10001"/>
                    <a:pt x="18193" y="7810"/>
                  </a:cubicBezTo>
                  <a:cubicBezTo>
                    <a:pt x="18193" y="5620"/>
                    <a:pt x="17431" y="3810"/>
                    <a:pt x="15907" y="2286"/>
                  </a:cubicBezTo>
                  <a:cubicBezTo>
                    <a:pt x="14383" y="762"/>
                    <a:pt x="12573" y="0"/>
                    <a:pt x="10382" y="0"/>
                  </a:cubicBezTo>
                  <a:cubicBezTo>
                    <a:pt x="8192" y="0"/>
                    <a:pt x="6382" y="762"/>
                    <a:pt x="4858" y="2286"/>
                  </a:cubicBezTo>
                  <a:close/>
                </a:path>
              </a:pathLst>
            </a:custGeom>
            <a:grpFill/>
            <a:ln w="9525" cap="flat">
              <a:noFill/>
              <a:prstDash val="solid"/>
              <a:miter/>
            </a:ln>
          </p:spPr>
          <p:txBody>
            <a:bodyPr/>
            <a:lstStyle/>
            <a:p>
              <a:endParaRPr lang="en-SE" sz="3200"/>
            </a:p>
          </p:txBody>
        </p:sp>
        <p:sp>
          <p:nvSpPr>
            <p:cNvPr id="471" name="Frihandsfigur: Form 470">
              <a:extLst>
                <a:ext uri="{FF2B5EF4-FFF2-40B4-BE49-F238E27FC236}">
                  <a16:creationId xmlns:a16="http://schemas.microsoft.com/office/drawing/2014/main" id="{8AD29722-8CF0-2F84-490B-634090B593E3}"/>
                </a:ext>
              </a:extLst>
            </p:cNvPr>
            <p:cNvSpPr/>
            <p:nvPr/>
          </p:nvSpPr>
          <p:spPr>
            <a:xfrm>
              <a:off x="9541075" y="5034453"/>
              <a:ext cx="23812" cy="58483"/>
            </a:xfrm>
            <a:custGeom>
              <a:avLst/>
              <a:gdLst>
                <a:gd name="csX0" fmla="*/ 20098 w 23812"/>
                <a:gd name="csY0" fmla="*/ 58388 h 58483"/>
                <a:gd name="csX1" fmla="*/ 3715 w 23812"/>
                <a:gd name="csY1" fmla="*/ 58388 h 58483"/>
                <a:gd name="csX2" fmla="*/ 1143 w 23812"/>
                <a:gd name="csY2" fmla="*/ 57245 h 58483"/>
                <a:gd name="csX3" fmla="*/ 0 w 23812"/>
                <a:gd name="csY3" fmla="*/ 54674 h 58483"/>
                <a:gd name="csX4" fmla="*/ 0 w 23812"/>
                <a:gd name="csY4" fmla="*/ 49530 h 58483"/>
                <a:gd name="csX5" fmla="*/ 1143 w 23812"/>
                <a:gd name="csY5" fmla="*/ 46958 h 58483"/>
                <a:gd name="csX6" fmla="*/ 3715 w 23812"/>
                <a:gd name="csY6" fmla="*/ 45815 h 58483"/>
                <a:gd name="csX7" fmla="*/ 4286 w 23812"/>
                <a:gd name="csY7" fmla="*/ 45815 h 58483"/>
                <a:gd name="csX8" fmla="*/ 4286 w 23812"/>
                <a:gd name="csY8" fmla="*/ 33433 h 58483"/>
                <a:gd name="csX9" fmla="*/ 3715 w 23812"/>
                <a:gd name="csY9" fmla="*/ 33433 h 58483"/>
                <a:gd name="csX10" fmla="*/ 1143 w 23812"/>
                <a:gd name="csY10" fmla="*/ 32290 h 58483"/>
                <a:gd name="csX11" fmla="*/ 0 w 23812"/>
                <a:gd name="csY11" fmla="*/ 29718 h 58483"/>
                <a:gd name="csX12" fmla="*/ 0 w 23812"/>
                <a:gd name="csY12" fmla="*/ 24575 h 58483"/>
                <a:gd name="csX13" fmla="*/ 1143 w 23812"/>
                <a:gd name="csY13" fmla="*/ 22003 h 58483"/>
                <a:gd name="csX14" fmla="*/ 3715 w 23812"/>
                <a:gd name="csY14" fmla="*/ 20860 h 58483"/>
                <a:gd name="csX15" fmla="*/ 15811 w 23812"/>
                <a:gd name="csY15" fmla="*/ 20860 h 58483"/>
                <a:gd name="csX16" fmla="*/ 18383 w 23812"/>
                <a:gd name="csY16" fmla="*/ 22003 h 58483"/>
                <a:gd name="csX17" fmla="*/ 19526 w 23812"/>
                <a:gd name="csY17" fmla="*/ 24575 h 58483"/>
                <a:gd name="csX18" fmla="*/ 19526 w 23812"/>
                <a:gd name="csY18" fmla="*/ 45911 h 58483"/>
                <a:gd name="csX19" fmla="*/ 20098 w 23812"/>
                <a:gd name="csY19" fmla="*/ 45911 h 58483"/>
                <a:gd name="csX20" fmla="*/ 22670 w 23812"/>
                <a:gd name="csY20" fmla="*/ 47053 h 58483"/>
                <a:gd name="csX21" fmla="*/ 23813 w 23812"/>
                <a:gd name="csY21" fmla="*/ 49625 h 58483"/>
                <a:gd name="csX22" fmla="*/ 23813 w 23812"/>
                <a:gd name="csY22" fmla="*/ 54769 h 58483"/>
                <a:gd name="csX23" fmla="*/ 22670 w 23812"/>
                <a:gd name="csY23" fmla="*/ 57340 h 58483"/>
                <a:gd name="csX24" fmla="*/ 20098 w 23812"/>
                <a:gd name="csY24" fmla="*/ 58484 h 58483"/>
                <a:gd name="csX25" fmla="*/ 3715 w 23812"/>
                <a:gd name="csY25" fmla="*/ 48959 h 58483"/>
                <a:gd name="csX26" fmla="*/ 3334 w 23812"/>
                <a:gd name="csY26" fmla="*/ 49149 h 58483"/>
                <a:gd name="csX27" fmla="*/ 3143 w 23812"/>
                <a:gd name="csY27" fmla="*/ 49530 h 58483"/>
                <a:gd name="csX28" fmla="*/ 3143 w 23812"/>
                <a:gd name="csY28" fmla="*/ 54674 h 58483"/>
                <a:gd name="csX29" fmla="*/ 3334 w 23812"/>
                <a:gd name="csY29" fmla="*/ 55054 h 58483"/>
                <a:gd name="csX30" fmla="*/ 3715 w 23812"/>
                <a:gd name="csY30" fmla="*/ 55245 h 58483"/>
                <a:gd name="csX31" fmla="*/ 20098 w 23812"/>
                <a:gd name="csY31" fmla="*/ 55245 h 58483"/>
                <a:gd name="csX32" fmla="*/ 20479 w 23812"/>
                <a:gd name="csY32" fmla="*/ 55054 h 58483"/>
                <a:gd name="csX33" fmla="*/ 20669 w 23812"/>
                <a:gd name="csY33" fmla="*/ 54674 h 58483"/>
                <a:gd name="csX34" fmla="*/ 20669 w 23812"/>
                <a:gd name="csY34" fmla="*/ 49530 h 58483"/>
                <a:gd name="csX35" fmla="*/ 20479 w 23812"/>
                <a:gd name="csY35" fmla="*/ 49149 h 58483"/>
                <a:gd name="csX36" fmla="*/ 20098 w 23812"/>
                <a:gd name="csY36" fmla="*/ 48959 h 58483"/>
                <a:gd name="csX37" fmla="*/ 16383 w 23812"/>
                <a:gd name="csY37" fmla="*/ 48959 h 58483"/>
                <a:gd name="csX38" fmla="*/ 16383 w 23812"/>
                <a:gd name="csY38" fmla="*/ 24575 h 58483"/>
                <a:gd name="csX39" fmla="*/ 16193 w 23812"/>
                <a:gd name="csY39" fmla="*/ 24194 h 58483"/>
                <a:gd name="csX40" fmla="*/ 15811 w 23812"/>
                <a:gd name="csY40" fmla="*/ 24003 h 58483"/>
                <a:gd name="csX41" fmla="*/ 3715 w 23812"/>
                <a:gd name="csY41" fmla="*/ 24003 h 58483"/>
                <a:gd name="csX42" fmla="*/ 3334 w 23812"/>
                <a:gd name="csY42" fmla="*/ 24194 h 58483"/>
                <a:gd name="csX43" fmla="*/ 3143 w 23812"/>
                <a:gd name="csY43" fmla="*/ 24575 h 58483"/>
                <a:gd name="csX44" fmla="*/ 3143 w 23812"/>
                <a:gd name="csY44" fmla="*/ 29718 h 58483"/>
                <a:gd name="csX45" fmla="*/ 3334 w 23812"/>
                <a:gd name="csY45" fmla="*/ 30099 h 58483"/>
                <a:gd name="csX46" fmla="*/ 3715 w 23812"/>
                <a:gd name="csY46" fmla="*/ 30290 h 58483"/>
                <a:gd name="csX47" fmla="*/ 7430 w 23812"/>
                <a:gd name="csY47" fmla="*/ 30290 h 58483"/>
                <a:gd name="csX48" fmla="*/ 7430 w 23812"/>
                <a:gd name="csY48" fmla="*/ 48959 h 58483"/>
                <a:gd name="csX49" fmla="*/ 3715 w 23812"/>
                <a:gd name="csY49" fmla="*/ 48959 h 58483"/>
                <a:gd name="csX50" fmla="*/ 11906 w 23812"/>
                <a:gd name="csY50" fmla="*/ 18669 h 58483"/>
                <a:gd name="csX51" fmla="*/ 5334 w 23812"/>
                <a:gd name="csY51" fmla="*/ 15907 h 58483"/>
                <a:gd name="csX52" fmla="*/ 2572 w 23812"/>
                <a:gd name="csY52" fmla="*/ 9335 h 58483"/>
                <a:gd name="csX53" fmla="*/ 5334 w 23812"/>
                <a:gd name="csY53" fmla="*/ 2762 h 58483"/>
                <a:gd name="csX54" fmla="*/ 11906 w 23812"/>
                <a:gd name="csY54" fmla="*/ 0 h 58483"/>
                <a:gd name="csX55" fmla="*/ 18479 w 23812"/>
                <a:gd name="csY55" fmla="*/ 2762 h 58483"/>
                <a:gd name="csX56" fmla="*/ 21241 w 23812"/>
                <a:gd name="csY56" fmla="*/ 9335 h 58483"/>
                <a:gd name="csX57" fmla="*/ 18479 w 23812"/>
                <a:gd name="csY57" fmla="*/ 15907 h 58483"/>
                <a:gd name="csX58" fmla="*/ 11906 w 23812"/>
                <a:gd name="csY58" fmla="*/ 18669 h 58483"/>
                <a:gd name="csX59" fmla="*/ 11906 w 23812"/>
                <a:gd name="csY59" fmla="*/ 3143 h 58483"/>
                <a:gd name="csX60" fmla="*/ 7525 w 23812"/>
                <a:gd name="csY60" fmla="*/ 4953 h 58483"/>
                <a:gd name="csX61" fmla="*/ 5715 w 23812"/>
                <a:gd name="csY61" fmla="*/ 9335 h 58483"/>
                <a:gd name="csX62" fmla="*/ 7525 w 23812"/>
                <a:gd name="csY62" fmla="*/ 13716 h 58483"/>
                <a:gd name="csX63" fmla="*/ 11906 w 23812"/>
                <a:gd name="csY63" fmla="*/ 15526 h 58483"/>
                <a:gd name="csX64" fmla="*/ 16288 w 23812"/>
                <a:gd name="csY64" fmla="*/ 13716 h 58483"/>
                <a:gd name="csX65" fmla="*/ 18098 w 23812"/>
                <a:gd name="csY65" fmla="*/ 9335 h 58483"/>
                <a:gd name="csX66" fmla="*/ 16288 w 23812"/>
                <a:gd name="csY66" fmla="*/ 4953 h 58483"/>
                <a:gd name="csX67" fmla="*/ 11906 w 23812"/>
                <a:gd name="csY67" fmla="*/ 3143 h 58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3812" h="58483">
                  <a:moveTo>
                    <a:pt x="20098" y="58388"/>
                  </a:moveTo>
                  <a:lnTo>
                    <a:pt x="3715" y="58388"/>
                  </a:lnTo>
                  <a:cubicBezTo>
                    <a:pt x="2762" y="58388"/>
                    <a:pt x="1810" y="58007"/>
                    <a:pt x="1143" y="57245"/>
                  </a:cubicBezTo>
                  <a:cubicBezTo>
                    <a:pt x="381" y="56483"/>
                    <a:pt x="0" y="55626"/>
                    <a:pt x="0" y="54674"/>
                  </a:cubicBezTo>
                  <a:lnTo>
                    <a:pt x="0" y="49530"/>
                  </a:lnTo>
                  <a:cubicBezTo>
                    <a:pt x="0" y="48577"/>
                    <a:pt x="381" y="47625"/>
                    <a:pt x="1143" y="46958"/>
                  </a:cubicBezTo>
                  <a:cubicBezTo>
                    <a:pt x="1905" y="46196"/>
                    <a:pt x="2762" y="45815"/>
                    <a:pt x="3715" y="45815"/>
                  </a:cubicBezTo>
                  <a:lnTo>
                    <a:pt x="4286" y="45815"/>
                  </a:lnTo>
                  <a:lnTo>
                    <a:pt x="4286" y="33433"/>
                  </a:lnTo>
                  <a:lnTo>
                    <a:pt x="3715" y="33433"/>
                  </a:lnTo>
                  <a:cubicBezTo>
                    <a:pt x="2762" y="33433"/>
                    <a:pt x="1810" y="33052"/>
                    <a:pt x="1143" y="32290"/>
                  </a:cubicBezTo>
                  <a:cubicBezTo>
                    <a:pt x="381" y="31528"/>
                    <a:pt x="0" y="30671"/>
                    <a:pt x="0" y="29718"/>
                  </a:cubicBezTo>
                  <a:lnTo>
                    <a:pt x="0" y="24575"/>
                  </a:lnTo>
                  <a:cubicBezTo>
                    <a:pt x="0" y="23622"/>
                    <a:pt x="381" y="22670"/>
                    <a:pt x="1143" y="22003"/>
                  </a:cubicBezTo>
                  <a:cubicBezTo>
                    <a:pt x="1905" y="21241"/>
                    <a:pt x="2762" y="20860"/>
                    <a:pt x="3715" y="20860"/>
                  </a:cubicBezTo>
                  <a:lnTo>
                    <a:pt x="15811" y="20860"/>
                  </a:lnTo>
                  <a:cubicBezTo>
                    <a:pt x="16764" y="20860"/>
                    <a:pt x="17717" y="21241"/>
                    <a:pt x="18383" y="22003"/>
                  </a:cubicBezTo>
                  <a:cubicBezTo>
                    <a:pt x="19145" y="22765"/>
                    <a:pt x="19526" y="23622"/>
                    <a:pt x="19526" y="24575"/>
                  </a:cubicBezTo>
                  <a:lnTo>
                    <a:pt x="19526" y="45911"/>
                  </a:lnTo>
                  <a:lnTo>
                    <a:pt x="20098" y="45911"/>
                  </a:lnTo>
                  <a:cubicBezTo>
                    <a:pt x="21050" y="45911"/>
                    <a:pt x="22003" y="46291"/>
                    <a:pt x="22670" y="47053"/>
                  </a:cubicBezTo>
                  <a:cubicBezTo>
                    <a:pt x="23432" y="47815"/>
                    <a:pt x="23813" y="48673"/>
                    <a:pt x="23813" y="49625"/>
                  </a:cubicBezTo>
                  <a:lnTo>
                    <a:pt x="23813" y="54769"/>
                  </a:lnTo>
                  <a:cubicBezTo>
                    <a:pt x="23813" y="55721"/>
                    <a:pt x="23432" y="56674"/>
                    <a:pt x="22670" y="57340"/>
                  </a:cubicBezTo>
                  <a:cubicBezTo>
                    <a:pt x="21908" y="58102"/>
                    <a:pt x="21050" y="58484"/>
                    <a:pt x="20098" y="58484"/>
                  </a:cubicBezTo>
                  <a:close/>
                  <a:moveTo>
                    <a:pt x="3715" y="48959"/>
                  </a:moveTo>
                  <a:cubicBezTo>
                    <a:pt x="3715" y="48959"/>
                    <a:pt x="3524" y="48959"/>
                    <a:pt x="3334" y="49149"/>
                  </a:cubicBezTo>
                  <a:cubicBezTo>
                    <a:pt x="3143" y="49339"/>
                    <a:pt x="3143" y="49435"/>
                    <a:pt x="3143" y="49530"/>
                  </a:cubicBezTo>
                  <a:lnTo>
                    <a:pt x="3143" y="54674"/>
                  </a:lnTo>
                  <a:cubicBezTo>
                    <a:pt x="3143" y="54674"/>
                    <a:pt x="3143" y="54864"/>
                    <a:pt x="3334" y="55054"/>
                  </a:cubicBezTo>
                  <a:cubicBezTo>
                    <a:pt x="3524" y="55245"/>
                    <a:pt x="3620" y="55245"/>
                    <a:pt x="3715" y="55245"/>
                  </a:cubicBezTo>
                  <a:lnTo>
                    <a:pt x="20098" y="55245"/>
                  </a:lnTo>
                  <a:cubicBezTo>
                    <a:pt x="20098" y="55245"/>
                    <a:pt x="20288" y="55245"/>
                    <a:pt x="20479" y="55054"/>
                  </a:cubicBezTo>
                  <a:cubicBezTo>
                    <a:pt x="20669" y="54864"/>
                    <a:pt x="20669" y="54769"/>
                    <a:pt x="20669" y="54674"/>
                  </a:cubicBezTo>
                  <a:lnTo>
                    <a:pt x="20669" y="49530"/>
                  </a:lnTo>
                  <a:cubicBezTo>
                    <a:pt x="20669" y="49530"/>
                    <a:pt x="20669" y="49244"/>
                    <a:pt x="20479" y="49149"/>
                  </a:cubicBezTo>
                  <a:cubicBezTo>
                    <a:pt x="20288" y="48959"/>
                    <a:pt x="20193" y="48959"/>
                    <a:pt x="20098" y="48959"/>
                  </a:cubicBezTo>
                  <a:lnTo>
                    <a:pt x="16383" y="48959"/>
                  </a:lnTo>
                  <a:lnTo>
                    <a:pt x="16383" y="24575"/>
                  </a:lnTo>
                  <a:cubicBezTo>
                    <a:pt x="16383" y="24575"/>
                    <a:pt x="16383" y="24384"/>
                    <a:pt x="16193" y="24194"/>
                  </a:cubicBezTo>
                  <a:cubicBezTo>
                    <a:pt x="16002" y="24003"/>
                    <a:pt x="15907" y="24003"/>
                    <a:pt x="15811" y="24003"/>
                  </a:cubicBezTo>
                  <a:lnTo>
                    <a:pt x="3715" y="24003"/>
                  </a:lnTo>
                  <a:cubicBezTo>
                    <a:pt x="3715" y="24003"/>
                    <a:pt x="3524" y="24003"/>
                    <a:pt x="3334" y="24194"/>
                  </a:cubicBezTo>
                  <a:cubicBezTo>
                    <a:pt x="3143" y="24384"/>
                    <a:pt x="3143" y="24479"/>
                    <a:pt x="3143" y="24575"/>
                  </a:cubicBezTo>
                  <a:lnTo>
                    <a:pt x="3143" y="29718"/>
                  </a:lnTo>
                  <a:cubicBezTo>
                    <a:pt x="3143" y="29718"/>
                    <a:pt x="3143" y="30004"/>
                    <a:pt x="3334" y="30099"/>
                  </a:cubicBezTo>
                  <a:cubicBezTo>
                    <a:pt x="3524" y="30290"/>
                    <a:pt x="3620" y="30290"/>
                    <a:pt x="3715" y="30290"/>
                  </a:cubicBezTo>
                  <a:lnTo>
                    <a:pt x="7430" y="30290"/>
                  </a:lnTo>
                  <a:lnTo>
                    <a:pt x="7430" y="48959"/>
                  </a:lnTo>
                  <a:lnTo>
                    <a:pt x="3715" y="48959"/>
                  </a:lnTo>
                  <a:close/>
                  <a:moveTo>
                    <a:pt x="11906" y="18669"/>
                  </a:moveTo>
                  <a:cubicBezTo>
                    <a:pt x="9335" y="18669"/>
                    <a:pt x="7144" y="17717"/>
                    <a:pt x="5334" y="15907"/>
                  </a:cubicBezTo>
                  <a:cubicBezTo>
                    <a:pt x="3524" y="14097"/>
                    <a:pt x="2572" y="11906"/>
                    <a:pt x="2572" y="9335"/>
                  </a:cubicBezTo>
                  <a:cubicBezTo>
                    <a:pt x="2572" y="6763"/>
                    <a:pt x="3524" y="4572"/>
                    <a:pt x="5334" y="2762"/>
                  </a:cubicBezTo>
                  <a:cubicBezTo>
                    <a:pt x="7144" y="953"/>
                    <a:pt x="9335" y="0"/>
                    <a:pt x="11906" y="0"/>
                  </a:cubicBezTo>
                  <a:cubicBezTo>
                    <a:pt x="14478" y="0"/>
                    <a:pt x="16669" y="953"/>
                    <a:pt x="18479" y="2762"/>
                  </a:cubicBezTo>
                  <a:cubicBezTo>
                    <a:pt x="20288" y="4572"/>
                    <a:pt x="21241" y="6763"/>
                    <a:pt x="21241" y="9335"/>
                  </a:cubicBezTo>
                  <a:cubicBezTo>
                    <a:pt x="21241" y="11906"/>
                    <a:pt x="20288" y="14097"/>
                    <a:pt x="18479" y="15907"/>
                  </a:cubicBezTo>
                  <a:cubicBezTo>
                    <a:pt x="16669" y="17717"/>
                    <a:pt x="14478" y="18669"/>
                    <a:pt x="11906" y="18669"/>
                  </a:cubicBezTo>
                  <a:close/>
                  <a:moveTo>
                    <a:pt x="11906" y="3143"/>
                  </a:moveTo>
                  <a:cubicBezTo>
                    <a:pt x="10192" y="3143"/>
                    <a:pt x="8763" y="3715"/>
                    <a:pt x="7525" y="4953"/>
                  </a:cubicBezTo>
                  <a:cubicBezTo>
                    <a:pt x="6286" y="6191"/>
                    <a:pt x="5715" y="7620"/>
                    <a:pt x="5715" y="9335"/>
                  </a:cubicBezTo>
                  <a:cubicBezTo>
                    <a:pt x="5715" y="11049"/>
                    <a:pt x="6286" y="12478"/>
                    <a:pt x="7525" y="13716"/>
                  </a:cubicBezTo>
                  <a:cubicBezTo>
                    <a:pt x="8763" y="14954"/>
                    <a:pt x="10192" y="15526"/>
                    <a:pt x="11906" y="15526"/>
                  </a:cubicBezTo>
                  <a:cubicBezTo>
                    <a:pt x="13621" y="15526"/>
                    <a:pt x="15049" y="14954"/>
                    <a:pt x="16288" y="13716"/>
                  </a:cubicBezTo>
                  <a:cubicBezTo>
                    <a:pt x="17526" y="12478"/>
                    <a:pt x="18098" y="11049"/>
                    <a:pt x="18098" y="9335"/>
                  </a:cubicBezTo>
                  <a:cubicBezTo>
                    <a:pt x="18098" y="7620"/>
                    <a:pt x="17526" y="6191"/>
                    <a:pt x="16288" y="4953"/>
                  </a:cubicBezTo>
                  <a:cubicBezTo>
                    <a:pt x="15049" y="3715"/>
                    <a:pt x="13621" y="3143"/>
                    <a:pt x="11906" y="3143"/>
                  </a:cubicBezTo>
                  <a:close/>
                </a:path>
              </a:pathLst>
            </a:custGeom>
            <a:grpFill/>
            <a:ln w="9525" cap="flat">
              <a:noFill/>
              <a:prstDash val="solid"/>
              <a:miter/>
            </a:ln>
          </p:spPr>
          <p:txBody>
            <a:bodyPr/>
            <a:lstStyle/>
            <a:p>
              <a:endParaRPr lang="en-SE" sz="3200"/>
            </a:p>
          </p:txBody>
        </p:sp>
      </p:grpSp>
      <p:sp>
        <p:nvSpPr>
          <p:cNvPr id="473" name="textruta 472">
            <a:extLst>
              <a:ext uri="{FF2B5EF4-FFF2-40B4-BE49-F238E27FC236}">
                <a16:creationId xmlns:a16="http://schemas.microsoft.com/office/drawing/2014/main" id="{C00497E3-58B1-341B-9E5C-C50FF1C72FBA}"/>
              </a:ext>
              <a:ext uri="{C183D7F6-B498-43B3-948B-1728B52AA6E4}">
                <adec:decorative xmlns:adec="http://schemas.microsoft.com/office/drawing/2017/decorative" val="1"/>
              </a:ext>
            </a:extLst>
          </p:cNvPr>
          <p:cNvSpPr txBox="1"/>
          <p:nvPr/>
        </p:nvSpPr>
        <p:spPr>
          <a:xfrm>
            <a:off x="9853495" y="4762630"/>
            <a:ext cx="1622560" cy="276999"/>
          </a:xfrm>
          <a:prstGeom prst="rect">
            <a:avLst/>
          </a:prstGeom>
          <a:noFill/>
        </p:spPr>
        <p:txBody>
          <a:bodyPr wrap="none" rtlCol="0">
            <a:spAutoFit/>
          </a:bodyPr>
          <a:lstStyle/>
          <a:p>
            <a:pPr algn="l"/>
            <a:r>
              <a:rPr lang="en-SE" sz="1200" b="1" spc="0" baseline="0" dirty="0" err="1">
                <a:ln/>
                <a:solidFill>
                  <a:srgbClr val="1D1D1B"/>
                </a:solidFill>
                <a:latin typeface="+mj-lt"/>
                <a:sym typeface="HelveticaNeueLTPro-Bd"/>
                <a:rtl val="0"/>
              </a:rPr>
              <a:t>Informationsmängd</a:t>
            </a:r>
            <a:endParaRPr lang="en-SE" sz="1200" b="1" spc="0" baseline="0" dirty="0">
              <a:ln/>
              <a:solidFill>
                <a:srgbClr val="1D1D1B"/>
              </a:solidFill>
              <a:latin typeface="+mj-lt"/>
              <a:sym typeface="HelveticaNeueLTPro-Bd"/>
              <a:rtl val="0"/>
            </a:endParaRPr>
          </a:p>
        </p:txBody>
      </p:sp>
      <p:sp>
        <p:nvSpPr>
          <p:cNvPr id="474" name="Frihandsfigur: Form 473">
            <a:extLst>
              <a:ext uri="{FF2B5EF4-FFF2-40B4-BE49-F238E27FC236}">
                <a16:creationId xmlns:a16="http://schemas.microsoft.com/office/drawing/2014/main" id="{F38907EC-F36E-C63D-64FC-094E48B0A221}"/>
              </a:ext>
              <a:ext uri="{C183D7F6-B498-43B3-948B-1728B52AA6E4}">
                <adec:decorative xmlns:adec="http://schemas.microsoft.com/office/drawing/2017/decorative" val="1"/>
              </a:ext>
            </a:extLst>
          </p:cNvPr>
          <p:cNvSpPr/>
          <p:nvPr/>
        </p:nvSpPr>
        <p:spPr>
          <a:xfrm>
            <a:off x="9716912" y="5149817"/>
            <a:ext cx="236902" cy="166116"/>
          </a:xfrm>
          <a:custGeom>
            <a:avLst/>
            <a:gdLst>
              <a:gd name="csX0" fmla="*/ 145542 w 191261"/>
              <a:gd name="csY0" fmla="*/ 0 h 134112"/>
              <a:gd name="csX1" fmla="*/ 191262 w 191261"/>
              <a:gd name="csY1" fmla="*/ 45720 h 134112"/>
              <a:gd name="csX2" fmla="*/ 191262 w 191261"/>
              <a:gd name="csY2" fmla="*/ 88392 h 134112"/>
              <a:gd name="csX3" fmla="*/ 145542 w 191261"/>
              <a:gd name="csY3" fmla="*/ 134112 h 134112"/>
              <a:gd name="csX4" fmla="*/ 45720 w 191261"/>
              <a:gd name="csY4" fmla="*/ 134112 h 134112"/>
              <a:gd name="csX5" fmla="*/ 0 w 191261"/>
              <a:gd name="csY5" fmla="*/ 88392 h 134112"/>
              <a:gd name="csX6" fmla="*/ 0 w 191261"/>
              <a:gd name="csY6" fmla="*/ 45720 h 134112"/>
              <a:gd name="csX7" fmla="*/ 45720 w 191261"/>
              <a:gd name="csY7" fmla="*/ 0 h 134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1261" h="134112">
                <a:moveTo>
                  <a:pt x="145542" y="0"/>
                </a:moveTo>
                <a:cubicBezTo>
                  <a:pt x="170792" y="0"/>
                  <a:pt x="191262" y="20470"/>
                  <a:pt x="191262" y="45720"/>
                </a:cubicBezTo>
                <a:lnTo>
                  <a:pt x="191262" y="88392"/>
                </a:lnTo>
                <a:cubicBezTo>
                  <a:pt x="191262" y="113642"/>
                  <a:pt x="170792" y="134112"/>
                  <a:pt x="145542" y="134112"/>
                </a:cubicBezTo>
                <a:lnTo>
                  <a:pt x="45720" y="134112"/>
                </a:lnTo>
                <a:cubicBezTo>
                  <a:pt x="20470" y="134112"/>
                  <a:pt x="0" y="113642"/>
                  <a:pt x="0" y="88392"/>
                </a:cubicBezTo>
                <a:lnTo>
                  <a:pt x="0" y="45720"/>
                </a:lnTo>
                <a:cubicBezTo>
                  <a:pt x="0" y="20470"/>
                  <a:pt x="20470" y="0"/>
                  <a:pt x="45720" y="0"/>
                </a:cubicBezTo>
                <a:close/>
              </a:path>
            </a:pathLst>
          </a:custGeom>
          <a:solidFill>
            <a:schemeClr val="accent3">
              <a:lumMod val="75000"/>
            </a:schemeClr>
          </a:solidFill>
          <a:ln w="9525" cap="flat">
            <a:noFill/>
            <a:prstDash val="solid"/>
            <a:miter/>
          </a:ln>
        </p:spPr>
        <p:txBody>
          <a:bodyPr/>
          <a:lstStyle/>
          <a:p>
            <a:endParaRPr lang="sv-SE"/>
          </a:p>
        </p:txBody>
      </p:sp>
    </p:spTree>
    <p:extLst>
      <p:ext uri="{BB962C8B-B14F-4D97-AF65-F5344CB8AC3E}">
        <p14:creationId xmlns:p14="http://schemas.microsoft.com/office/powerpoint/2010/main" val="2801350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Arbetssätt">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657EB892-3643-C745-937D-12CB85729B9A}" vid="{50C5FE5E-6213-814D-8201-6B4E1DBE2DF7}"/>
    </a:ext>
  </a:extLst>
</a:theme>
</file>

<file path=ppt/theme/theme2.xml><?xml version="1.0" encoding="utf-8"?>
<a:theme xmlns:a="http://schemas.openxmlformats.org/drawingml/2006/main" name="Gemensamma grunder">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657EB892-3643-C745-937D-12CB85729B9A}" vid="{A8C7BF52-3F13-D542-B5F6-4CBEAEAD0BD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A90DCF60F35F8429B3402DEBC9C675B" ma:contentTypeVersion="2" ma:contentTypeDescription="Skapa ett nytt dokument." ma:contentTypeScope="" ma:versionID="7a1fefae01cb4bd268f98d466e345add">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A5782F-955A-49ED-B1B9-13A25341B1A0}">
  <ds:schemaRefs>
    <ds:schemaRef ds:uri="http://schemas.microsoft.com/sharepoint/v3/contenttype/forms"/>
  </ds:schemaRefs>
</ds:datastoreItem>
</file>

<file path=customXml/itemProps2.xml><?xml version="1.0" encoding="utf-8"?>
<ds:datastoreItem xmlns:ds="http://schemas.openxmlformats.org/officeDocument/2006/customXml" ds:itemID="{25675118-4993-402D-A96A-BBF3BB80D4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248D45-495C-493A-BB1A-60BD4FB580A4}">
  <ds:schemaRefs>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elements/1.1/"/>
    <ds:schemaRef ds:uri="03895b0a-d61f-4293-917f-0cd761b2cde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Powerpoint_mall_ramverket-ny</Template>
  <TotalTime>666</TotalTime>
  <Words>3692</Words>
  <Application>Microsoft Office PowerPoint</Application>
  <PresentationFormat>Bredbild</PresentationFormat>
  <Paragraphs>1000</Paragraphs>
  <Slides>38</Slides>
  <Notes>36</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38</vt:i4>
      </vt:variant>
    </vt:vector>
  </HeadingPairs>
  <TitlesOfParts>
    <vt:vector size="43" baseType="lpstr">
      <vt:lpstr>Aptos</vt:lpstr>
      <vt:lpstr>Arial</vt:lpstr>
      <vt:lpstr>Century Gothic</vt:lpstr>
      <vt:lpstr>Arbetssätt</vt:lpstr>
      <vt:lpstr>Gemensamma grunder</vt:lpstr>
      <vt:lpstr>Interaktiv visualisering av rapporteringsprocessen </vt:lpstr>
      <vt:lpstr>Om presentationen</vt:lpstr>
      <vt:lpstr>Om rapportering och rapporteringsprocessen </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Rapporteringsprocessen</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Interaktiv visualisering av rapporteringsprocessen</dc:title>
  <dc:creator>Julia Karlsson</dc:creator>
  <cp:lastModifiedBy>Holmlund Jan-Anders</cp:lastModifiedBy>
  <cp:revision>111</cp:revision>
  <dcterms:created xsi:type="dcterms:W3CDTF">2026-03-27T10:20:00Z</dcterms:created>
  <dcterms:modified xsi:type="dcterms:W3CDTF">2026-05-05T09:12:54Z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0x0101001A90DCF60F35F8429B3402DEBC9C675B</vt:lpwstr>
  </property>
  <property fmtid="{D5CDD505-2E9C-101B-9397-08002B2CF9AE}" pid="3" name="MediaServiceImageTags">
    <vt:lpwstr/>
  </property>
</Properties>
</file>