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4"/>
  </p:sldMasterIdLst>
  <p:sldIdLst>
    <p:sldId id="266" r:id="rId5"/>
    <p:sldId id="274" r:id="rId6"/>
    <p:sldId id="303" r:id="rId7"/>
    <p:sldId id="304" r:id="rId8"/>
    <p:sldId id="30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sentation" id="{D6BCDA1C-FF51-4E65-A82F-02D770A5B6E3}">
          <p14:sldIdLst>
            <p14:sldId id="266"/>
            <p14:sldId id="274"/>
            <p14:sldId id="303"/>
            <p14:sldId id="304"/>
            <p14:sldId id="30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418"/>
  </p:normalViewPr>
  <p:slideViewPr>
    <p:cSldViewPr snapToGrid="0">
      <p:cViewPr varScale="1">
        <p:scale>
          <a:sx n="61" d="100"/>
          <a:sy n="61" d="100"/>
        </p:scale>
        <p:origin x="8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3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image" Target="../media/image3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B25F945B-3FAF-1C8D-CC7E-EBA5BCB2B8C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Rubrik 1">
            <a:extLst>
              <a:ext uri="{FF2B5EF4-FFF2-40B4-BE49-F238E27FC236}">
                <a16:creationId xmlns:a16="http://schemas.microsoft.com/office/drawing/2014/main" id="{DD6A15B1-6BB1-6086-61BB-F14BE9B94DA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432560" y="3106759"/>
            <a:ext cx="9144000" cy="723245"/>
          </a:xfrm>
        </p:spPr>
        <p:txBody>
          <a:bodyPr anchor="b"/>
          <a:lstStyle>
            <a:lvl1pPr algn="l"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Namn på presentation</a:t>
            </a:r>
            <a:endParaRPr lang="en-US"/>
          </a:p>
        </p:txBody>
      </p:sp>
      <p:sp>
        <p:nvSpPr>
          <p:cNvPr id="9" name="Underrubrik 2">
            <a:extLst>
              <a:ext uri="{FF2B5EF4-FFF2-40B4-BE49-F238E27FC236}">
                <a16:creationId xmlns:a16="http://schemas.microsoft.com/office/drawing/2014/main" id="{D7279FA8-E0F8-F508-0E4B-3550935BC02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432560" y="2618935"/>
            <a:ext cx="9144000" cy="487824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Gemensamma grunder</a:t>
            </a:r>
            <a:endParaRPr lang="en-US"/>
          </a:p>
        </p:txBody>
      </p:sp>
      <p:pic>
        <p:nvPicPr>
          <p:cNvPr id="10" name="Bildobjekt 7">
            <a:extLst>
              <a:ext uri="{FF2B5EF4-FFF2-40B4-BE49-F238E27FC236}">
                <a16:creationId xmlns:a16="http://schemas.microsoft.com/office/drawing/2014/main" id="{40C1A17B-FFF8-E504-32AA-0206C84B5F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443858" y="6047117"/>
            <a:ext cx="1328021" cy="464400"/>
          </a:xfrm>
          <a:prstGeom prst="rect">
            <a:avLst/>
          </a:prstGeom>
        </p:spPr>
      </p:pic>
      <p:pic>
        <p:nvPicPr>
          <p:cNvPr id="12" name="Bildobjekt 11">
            <a:extLst>
              <a:ext uri="{FF2B5EF4-FFF2-40B4-BE49-F238E27FC236}">
                <a16:creationId xmlns:a16="http://schemas.microsoft.com/office/drawing/2014/main" id="{4DD5A107-1623-5CD9-2373-A331B3C40C1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12767" y="261938"/>
            <a:ext cx="5969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389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p 10">
            <a:extLst>
              <a:ext uri="{FF2B5EF4-FFF2-40B4-BE49-F238E27FC236}">
                <a16:creationId xmlns:a16="http://schemas.microsoft.com/office/drawing/2014/main" id="{4376267E-D34D-F0D7-B1F4-AEC5575CFC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2" y="0"/>
            <a:ext cx="12192002" cy="6858000"/>
            <a:chOff x="-2" y="0"/>
            <a:chExt cx="12192002" cy="6858000"/>
          </a:xfrm>
        </p:grpSpPr>
        <p:sp>
          <p:nvSpPr>
            <p:cNvPr id="12" name="Frihandsfigur 8">
              <a:extLst>
                <a:ext uri="{FF2B5EF4-FFF2-40B4-BE49-F238E27FC236}">
                  <a16:creationId xmlns:a16="http://schemas.microsoft.com/office/drawing/2014/main" id="{6160EE3A-0738-E84E-63D0-35C97E5A398D}"/>
                </a:ext>
              </a:extLst>
            </p:cNvPr>
            <p:cNvSpPr/>
            <p:nvPr/>
          </p:nvSpPr>
          <p:spPr>
            <a:xfrm>
              <a:off x="-2" y="0"/>
              <a:ext cx="12192001" cy="6858000"/>
            </a:xfrm>
            <a:custGeom>
              <a:avLst/>
              <a:gdLst>
                <a:gd name="connsiteX0" fmla="*/ 0 w 12146434"/>
                <a:gd name="connsiteY0" fmla="*/ 0 h 6835928"/>
                <a:gd name="connsiteX1" fmla="*/ 12146435 w 12146434"/>
                <a:gd name="connsiteY1" fmla="*/ 0 h 6835928"/>
                <a:gd name="connsiteX2" fmla="*/ 12146435 w 12146434"/>
                <a:gd name="connsiteY2" fmla="*/ 6835928 h 6835928"/>
                <a:gd name="connsiteX3" fmla="*/ 0 w 12146434"/>
                <a:gd name="connsiteY3" fmla="*/ 6835928 h 68359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46434" h="6835928">
                  <a:moveTo>
                    <a:pt x="0" y="0"/>
                  </a:moveTo>
                  <a:lnTo>
                    <a:pt x="12146435" y="0"/>
                  </a:lnTo>
                  <a:lnTo>
                    <a:pt x="12146435" y="6835928"/>
                  </a:lnTo>
                  <a:lnTo>
                    <a:pt x="0" y="6835928"/>
                  </a:lnTo>
                  <a:close/>
                </a:path>
              </a:pathLst>
            </a:custGeom>
            <a:gradFill>
              <a:gsLst>
                <a:gs pos="50000">
                  <a:srgbClr val="F6EFE9"/>
                </a:gs>
                <a:gs pos="25000">
                  <a:srgbClr val="F6EFE9"/>
                </a:gs>
                <a:gs pos="0">
                  <a:srgbClr val="F6EFE9"/>
                </a:gs>
                <a:gs pos="75000">
                  <a:srgbClr val="F8F5F3"/>
                </a:gs>
                <a:gs pos="100000">
                  <a:srgbClr val="F8F5F3"/>
                </a:gs>
              </a:gsLst>
              <a:lin ang="0" scaled="0"/>
            </a:gradFill>
            <a:ln w="63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13" name="Frihandsfigur 9">
              <a:extLst>
                <a:ext uri="{FF2B5EF4-FFF2-40B4-BE49-F238E27FC236}">
                  <a16:creationId xmlns:a16="http://schemas.microsoft.com/office/drawing/2014/main" id="{18D0AA6C-EBDC-F54A-2C13-414AEF4483FF}"/>
                </a:ext>
              </a:extLst>
            </p:cNvPr>
            <p:cNvSpPr/>
            <p:nvPr/>
          </p:nvSpPr>
          <p:spPr>
            <a:xfrm>
              <a:off x="-1" y="5162500"/>
              <a:ext cx="7261670" cy="1695500"/>
            </a:xfrm>
            <a:custGeom>
              <a:avLst/>
              <a:gdLst>
                <a:gd name="connsiteX0" fmla="*/ 0 w 7261670"/>
                <a:gd name="connsiteY0" fmla="*/ 0 h 1695500"/>
                <a:gd name="connsiteX1" fmla="*/ 7261670 w 7261670"/>
                <a:gd name="connsiteY1" fmla="*/ 0 h 1695500"/>
                <a:gd name="connsiteX2" fmla="*/ 7261670 w 7261670"/>
                <a:gd name="connsiteY2" fmla="*/ 1695500 h 1695500"/>
                <a:gd name="connsiteX3" fmla="*/ 0 w 7261670"/>
                <a:gd name="connsiteY3" fmla="*/ 1695500 h 1695500"/>
                <a:gd name="connsiteX0" fmla="*/ 0 w 7261670"/>
                <a:gd name="connsiteY0" fmla="*/ 0 h 1695500"/>
                <a:gd name="connsiteX1" fmla="*/ 7261670 w 7261670"/>
                <a:gd name="connsiteY1" fmla="*/ 1695500 h 1695500"/>
                <a:gd name="connsiteX2" fmla="*/ 0 w 7261670"/>
                <a:gd name="connsiteY2" fmla="*/ 1695500 h 1695500"/>
                <a:gd name="connsiteX3" fmla="*/ 0 w 7261670"/>
                <a:gd name="connsiteY3" fmla="*/ 0 h 1695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61670" h="1695500">
                  <a:moveTo>
                    <a:pt x="0" y="0"/>
                  </a:moveTo>
                  <a:lnTo>
                    <a:pt x="7261670" y="1695500"/>
                  </a:lnTo>
                  <a:lnTo>
                    <a:pt x="0" y="169550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F8F5F3"/>
                </a:gs>
                <a:gs pos="75000">
                  <a:srgbClr val="F6EFE9"/>
                </a:gs>
                <a:gs pos="49000">
                  <a:srgbClr val="F7F2EE"/>
                </a:gs>
                <a:gs pos="25000">
                  <a:srgbClr val="F8F5F3"/>
                </a:gs>
                <a:gs pos="100000">
                  <a:srgbClr val="F6EFE9"/>
                </a:gs>
              </a:gsLst>
              <a:lin ang="5400000" scaled="0"/>
            </a:gradFill>
            <a:ln w="63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4" name="Frihandsfigur 10">
              <a:extLst>
                <a:ext uri="{FF2B5EF4-FFF2-40B4-BE49-F238E27FC236}">
                  <a16:creationId xmlns:a16="http://schemas.microsoft.com/office/drawing/2014/main" id="{09570EFA-3FBB-051F-8AF6-AACEB9E8AED3}"/>
                </a:ext>
              </a:extLst>
            </p:cNvPr>
            <p:cNvSpPr/>
            <p:nvPr/>
          </p:nvSpPr>
          <p:spPr>
            <a:xfrm rot="5400000" flipV="1">
              <a:off x="8205490" y="1267028"/>
              <a:ext cx="5253538" cy="2719482"/>
            </a:xfrm>
            <a:custGeom>
              <a:avLst/>
              <a:gdLst>
                <a:gd name="connsiteX0" fmla="*/ 0 w 7261670"/>
                <a:gd name="connsiteY0" fmla="*/ 0 h 1695500"/>
                <a:gd name="connsiteX1" fmla="*/ 7261670 w 7261670"/>
                <a:gd name="connsiteY1" fmla="*/ 0 h 1695500"/>
                <a:gd name="connsiteX2" fmla="*/ 7261670 w 7261670"/>
                <a:gd name="connsiteY2" fmla="*/ 1695500 h 1695500"/>
                <a:gd name="connsiteX3" fmla="*/ 0 w 7261670"/>
                <a:gd name="connsiteY3" fmla="*/ 1695500 h 1695500"/>
                <a:gd name="connsiteX0" fmla="*/ 0 w 7261670"/>
                <a:gd name="connsiteY0" fmla="*/ 0 h 1695500"/>
                <a:gd name="connsiteX1" fmla="*/ 7261670 w 7261670"/>
                <a:gd name="connsiteY1" fmla="*/ 1695500 h 1695500"/>
                <a:gd name="connsiteX2" fmla="*/ 0 w 7261670"/>
                <a:gd name="connsiteY2" fmla="*/ 1695500 h 1695500"/>
                <a:gd name="connsiteX3" fmla="*/ 0 w 7261670"/>
                <a:gd name="connsiteY3" fmla="*/ 0 h 1695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61670" h="1695500">
                  <a:moveTo>
                    <a:pt x="0" y="0"/>
                  </a:moveTo>
                  <a:lnTo>
                    <a:pt x="7261670" y="1695500"/>
                  </a:lnTo>
                  <a:lnTo>
                    <a:pt x="0" y="169550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50000">
                  <a:srgbClr val="F7F2EE"/>
                </a:gs>
                <a:gs pos="25000">
                  <a:srgbClr val="F8F5F3"/>
                </a:gs>
                <a:gs pos="100000">
                  <a:srgbClr val="F6EFE9"/>
                </a:gs>
                <a:gs pos="0">
                  <a:srgbClr val="F8F5F3"/>
                </a:gs>
                <a:gs pos="74000">
                  <a:srgbClr val="F6EFE9"/>
                </a:gs>
              </a:gsLst>
              <a:lin ang="0" scaled="0"/>
            </a:gradFill>
            <a:ln w="63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</p:grpSp>
      <p:pic>
        <p:nvPicPr>
          <p:cNvPr id="9" name="Bildobjekt 8" descr="En bild som visar Rektangel, Färggrann, skärmbild, kvadrat&#10;&#10;AI-genererat innehåll kan vara felaktigt.">
            <a:extLst>
              <a:ext uri="{FF2B5EF4-FFF2-40B4-BE49-F238E27FC236}">
                <a16:creationId xmlns:a16="http://schemas.microsoft.com/office/drawing/2014/main" id="{6C38D1AF-8116-CDAB-6A60-C80C4A685FD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12767" y="261938"/>
            <a:ext cx="596900" cy="457200"/>
          </a:xfrm>
          <a:prstGeom prst="rect">
            <a:avLst/>
          </a:prstGeom>
        </p:spPr>
      </p:pic>
      <p:sp>
        <p:nvSpPr>
          <p:cNvPr id="5" name="Rubrik 1">
            <a:extLst>
              <a:ext uri="{FF2B5EF4-FFF2-40B4-BE49-F238E27FC236}">
                <a16:creationId xmlns:a16="http://schemas.microsoft.com/office/drawing/2014/main" id="{BC346CE2-07CD-41E2-DA17-61A683C3EF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78670" y="844667"/>
            <a:ext cx="8543806" cy="541926"/>
          </a:xfrm>
          <a:prstGeom prst="rect">
            <a:avLst/>
          </a:prstGeom>
        </p:spPr>
        <p:txBody>
          <a:bodyPr/>
          <a:lstStyle>
            <a:lvl1pPr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21995352-94D7-3C73-AA49-CF6ADD35EE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8669" y="1595206"/>
            <a:ext cx="8543807" cy="4351338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pic>
        <p:nvPicPr>
          <p:cNvPr id="15" name="Bildobjekt 7">
            <a:extLst>
              <a:ext uri="{FF2B5EF4-FFF2-40B4-BE49-F238E27FC236}">
                <a16:creationId xmlns:a16="http://schemas.microsoft.com/office/drawing/2014/main" id="{45871DA9-5FEC-F062-F08B-1C22DBF7B0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10443858" y="6047117"/>
            <a:ext cx="1328022" cy="46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0305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p 10">
            <a:extLst>
              <a:ext uri="{FF2B5EF4-FFF2-40B4-BE49-F238E27FC236}">
                <a16:creationId xmlns:a16="http://schemas.microsoft.com/office/drawing/2014/main" id="{4376267E-D34D-F0D7-B1F4-AEC5575CFC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2" y="0"/>
            <a:ext cx="12192002" cy="6858000"/>
            <a:chOff x="-2" y="0"/>
            <a:chExt cx="12192002" cy="6858000"/>
          </a:xfrm>
        </p:grpSpPr>
        <p:sp>
          <p:nvSpPr>
            <p:cNvPr id="12" name="Frihandsfigur 8">
              <a:extLst>
                <a:ext uri="{FF2B5EF4-FFF2-40B4-BE49-F238E27FC236}">
                  <a16:creationId xmlns:a16="http://schemas.microsoft.com/office/drawing/2014/main" id="{6160EE3A-0738-E84E-63D0-35C97E5A398D}"/>
                </a:ext>
              </a:extLst>
            </p:cNvPr>
            <p:cNvSpPr/>
            <p:nvPr/>
          </p:nvSpPr>
          <p:spPr>
            <a:xfrm>
              <a:off x="-2" y="0"/>
              <a:ext cx="12192001" cy="6858000"/>
            </a:xfrm>
            <a:custGeom>
              <a:avLst/>
              <a:gdLst>
                <a:gd name="connsiteX0" fmla="*/ 0 w 12146434"/>
                <a:gd name="connsiteY0" fmla="*/ 0 h 6835928"/>
                <a:gd name="connsiteX1" fmla="*/ 12146435 w 12146434"/>
                <a:gd name="connsiteY1" fmla="*/ 0 h 6835928"/>
                <a:gd name="connsiteX2" fmla="*/ 12146435 w 12146434"/>
                <a:gd name="connsiteY2" fmla="*/ 6835928 h 6835928"/>
                <a:gd name="connsiteX3" fmla="*/ 0 w 12146434"/>
                <a:gd name="connsiteY3" fmla="*/ 6835928 h 68359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46434" h="6835928">
                  <a:moveTo>
                    <a:pt x="0" y="0"/>
                  </a:moveTo>
                  <a:lnTo>
                    <a:pt x="12146435" y="0"/>
                  </a:lnTo>
                  <a:lnTo>
                    <a:pt x="12146435" y="6835928"/>
                  </a:lnTo>
                  <a:lnTo>
                    <a:pt x="0" y="6835928"/>
                  </a:lnTo>
                  <a:close/>
                </a:path>
              </a:pathLst>
            </a:custGeom>
            <a:gradFill>
              <a:gsLst>
                <a:gs pos="50000">
                  <a:srgbClr val="F6EFE9"/>
                </a:gs>
                <a:gs pos="25000">
                  <a:srgbClr val="F6EFE9"/>
                </a:gs>
                <a:gs pos="0">
                  <a:srgbClr val="F6EFE9"/>
                </a:gs>
                <a:gs pos="75000">
                  <a:srgbClr val="F8F5F3"/>
                </a:gs>
                <a:gs pos="100000">
                  <a:srgbClr val="F8F5F3"/>
                </a:gs>
              </a:gsLst>
              <a:lin ang="0" scaled="0"/>
            </a:gradFill>
            <a:ln w="63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13" name="Frihandsfigur 9">
              <a:extLst>
                <a:ext uri="{FF2B5EF4-FFF2-40B4-BE49-F238E27FC236}">
                  <a16:creationId xmlns:a16="http://schemas.microsoft.com/office/drawing/2014/main" id="{18D0AA6C-EBDC-F54A-2C13-414AEF4483FF}"/>
                </a:ext>
              </a:extLst>
            </p:cNvPr>
            <p:cNvSpPr/>
            <p:nvPr/>
          </p:nvSpPr>
          <p:spPr>
            <a:xfrm>
              <a:off x="-1" y="5162500"/>
              <a:ext cx="7261670" cy="1695500"/>
            </a:xfrm>
            <a:custGeom>
              <a:avLst/>
              <a:gdLst>
                <a:gd name="connsiteX0" fmla="*/ 0 w 7261670"/>
                <a:gd name="connsiteY0" fmla="*/ 0 h 1695500"/>
                <a:gd name="connsiteX1" fmla="*/ 7261670 w 7261670"/>
                <a:gd name="connsiteY1" fmla="*/ 0 h 1695500"/>
                <a:gd name="connsiteX2" fmla="*/ 7261670 w 7261670"/>
                <a:gd name="connsiteY2" fmla="*/ 1695500 h 1695500"/>
                <a:gd name="connsiteX3" fmla="*/ 0 w 7261670"/>
                <a:gd name="connsiteY3" fmla="*/ 1695500 h 1695500"/>
                <a:gd name="connsiteX0" fmla="*/ 0 w 7261670"/>
                <a:gd name="connsiteY0" fmla="*/ 0 h 1695500"/>
                <a:gd name="connsiteX1" fmla="*/ 7261670 w 7261670"/>
                <a:gd name="connsiteY1" fmla="*/ 1695500 h 1695500"/>
                <a:gd name="connsiteX2" fmla="*/ 0 w 7261670"/>
                <a:gd name="connsiteY2" fmla="*/ 1695500 h 1695500"/>
                <a:gd name="connsiteX3" fmla="*/ 0 w 7261670"/>
                <a:gd name="connsiteY3" fmla="*/ 0 h 1695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61670" h="1695500">
                  <a:moveTo>
                    <a:pt x="0" y="0"/>
                  </a:moveTo>
                  <a:lnTo>
                    <a:pt x="7261670" y="1695500"/>
                  </a:lnTo>
                  <a:lnTo>
                    <a:pt x="0" y="169550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F8F5F3"/>
                </a:gs>
                <a:gs pos="75000">
                  <a:srgbClr val="F6EFE9"/>
                </a:gs>
                <a:gs pos="49000">
                  <a:srgbClr val="F7F2EE"/>
                </a:gs>
                <a:gs pos="25000">
                  <a:srgbClr val="F8F5F3"/>
                </a:gs>
                <a:gs pos="100000">
                  <a:srgbClr val="F6EFE9"/>
                </a:gs>
              </a:gsLst>
              <a:lin ang="5400000" scaled="0"/>
            </a:gradFill>
            <a:ln w="63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4" name="Frihandsfigur 10">
              <a:extLst>
                <a:ext uri="{FF2B5EF4-FFF2-40B4-BE49-F238E27FC236}">
                  <a16:creationId xmlns:a16="http://schemas.microsoft.com/office/drawing/2014/main" id="{09570EFA-3FBB-051F-8AF6-AACEB9E8AED3}"/>
                </a:ext>
              </a:extLst>
            </p:cNvPr>
            <p:cNvSpPr/>
            <p:nvPr/>
          </p:nvSpPr>
          <p:spPr>
            <a:xfrm rot="5400000" flipV="1">
              <a:off x="8205490" y="1267028"/>
              <a:ext cx="5253538" cy="2719482"/>
            </a:xfrm>
            <a:custGeom>
              <a:avLst/>
              <a:gdLst>
                <a:gd name="connsiteX0" fmla="*/ 0 w 7261670"/>
                <a:gd name="connsiteY0" fmla="*/ 0 h 1695500"/>
                <a:gd name="connsiteX1" fmla="*/ 7261670 w 7261670"/>
                <a:gd name="connsiteY1" fmla="*/ 0 h 1695500"/>
                <a:gd name="connsiteX2" fmla="*/ 7261670 w 7261670"/>
                <a:gd name="connsiteY2" fmla="*/ 1695500 h 1695500"/>
                <a:gd name="connsiteX3" fmla="*/ 0 w 7261670"/>
                <a:gd name="connsiteY3" fmla="*/ 1695500 h 1695500"/>
                <a:gd name="connsiteX0" fmla="*/ 0 w 7261670"/>
                <a:gd name="connsiteY0" fmla="*/ 0 h 1695500"/>
                <a:gd name="connsiteX1" fmla="*/ 7261670 w 7261670"/>
                <a:gd name="connsiteY1" fmla="*/ 1695500 h 1695500"/>
                <a:gd name="connsiteX2" fmla="*/ 0 w 7261670"/>
                <a:gd name="connsiteY2" fmla="*/ 1695500 h 1695500"/>
                <a:gd name="connsiteX3" fmla="*/ 0 w 7261670"/>
                <a:gd name="connsiteY3" fmla="*/ 0 h 1695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61670" h="1695500">
                  <a:moveTo>
                    <a:pt x="0" y="0"/>
                  </a:moveTo>
                  <a:lnTo>
                    <a:pt x="7261670" y="1695500"/>
                  </a:lnTo>
                  <a:lnTo>
                    <a:pt x="0" y="169550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50000">
                  <a:srgbClr val="F7F2EE"/>
                </a:gs>
                <a:gs pos="25000">
                  <a:srgbClr val="F8F5F3"/>
                </a:gs>
                <a:gs pos="100000">
                  <a:srgbClr val="F6EFE9"/>
                </a:gs>
                <a:gs pos="0">
                  <a:srgbClr val="F8F5F3"/>
                </a:gs>
                <a:gs pos="74000">
                  <a:srgbClr val="F6EFE9"/>
                </a:gs>
              </a:gsLst>
              <a:lin ang="0" scaled="0"/>
            </a:gradFill>
            <a:ln w="63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</p:grpSp>
      <p:pic>
        <p:nvPicPr>
          <p:cNvPr id="15" name="Bildobjekt 7">
            <a:extLst>
              <a:ext uri="{FF2B5EF4-FFF2-40B4-BE49-F238E27FC236}">
                <a16:creationId xmlns:a16="http://schemas.microsoft.com/office/drawing/2014/main" id="{45871DA9-5FEC-F062-F08B-1C22DBF7B0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0443858" y="6047117"/>
            <a:ext cx="1328022" cy="46440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52F2BC73-4E35-E71E-D43D-18F1DFD5FF4F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416050" y="2155032"/>
            <a:ext cx="8806426" cy="1273968"/>
          </a:xfrm>
          <a:prstGeom prst="rect">
            <a:avLst/>
          </a:prstGeom>
        </p:spPr>
        <p:txBody>
          <a:bodyPr anchor="b"/>
          <a:lstStyle>
            <a:lvl1pPr>
              <a:defRPr sz="4000" b="1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EE0C957-C07D-633A-2D93-17F207376C30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1416050" y="3460777"/>
            <a:ext cx="8806426" cy="63374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43140FF2-3E14-F4BA-BF48-661619FE22B2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12767" y="261938"/>
            <a:ext cx="5969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4199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p 10">
            <a:extLst>
              <a:ext uri="{FF2B5EF4-FFF2-40B4-BE49-F238E27FC236}">
                <a16:creationId xmlns:a16="http://schemas.microsoft.com/office/drawing/2014/main" id="{4376267E-D34D-F0D7-B1F4-AEC5575CFC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2" y="0"/>
            <a:ext cx="12192002" cy="6858000"/>
            <a:chOff x="-2" y="0"/>
            <a:chExt cx="12192002" cy="6858000"/>
          </a:xfrm>
        </p:grpSpPr>
        <p:sp>
          <p:nvSpPr>
            <p:cNvPr id="12" name="Frihandsfigur 8">
              <a:extLst>
                <a:ext uri="{FF2B5EF4-FFF2-40B4-BE49-F238E27FC236}">
                  <a16:creationId xmlns:a16="http://schemas.microsoft.com/office/drawing/2014/main" id="{6160EE3A-0738-E84E-63D0-35C97E5A398D}"/>
                </a:ext>
              </a:extLst>
            </p:cNvPr>
            <p:cNvSpPr/>
            <p:nvPr/>
          </p:nvSpPr>
          <p:spPr>
            <a:xfrm>
              <a:off x="-2" y="0"/>
              <a:ext cx="12192001" cy="6858000"/>
            </a:xfrm>
            <a:custGeom>
              <a:avLst/>
              <a:gdLst>
                <a:gd name="connsiteX0" fmla="*/ 0 w 12146434"/>
                <a:gd name="connsiteY0" fmla="*/ 0 h 6835928"/>
                <a:gd name="connsiteX1" fmla="*/ 12146435 w 12146434"/>
                <a:gd name="connsiteY1" fmla="*/ 0 h 6835928"/>
                <a:gd name="connsiteX2" fmla="*/ 12146435 w 12146434"/>
                <a:gd name="connsiteY2" fmla="*/ 6835928 h 6835928"/>
                <a:gd name="connsiteX3" fmla="*/ 0 w 12146434"/>
                <a:gd name="connsiteY3" fmla="*/ 6835928 h 68359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46434" h="6835928">
                  <a:moveTo>
                    <a:pt x="0" y="0"/>
                  </a:moveTo>
                  <a:lnTo>
                    <a:pt x="12146435" y="0"/>
                  </a:lnTo>
                  <a:lnTo>
                    <a:pt x="12146435" y="6835928"/>
                  </a:lnTo>
                  <a:lnTo>
                    <a:pt x="0" y="6835928"/>
                  </a:lnTo>
                  <a:close/>
                </a:path>
              </a:pathLst>
            </a:custGeom>
            <a:gradFill>
              <a:gsLst>
                <a:gs pos="50000">
                  <a:srgbClr val="F6EFE9"/>
                </a:gs>
                <a:gs pos="25000">
                  <a:srgbClr val="F6EFE9"/>
                </a:gs>
                <a:gs pos="0">
                  <a:srgbClr val="F6EFE9"/>
                </a:gs>
                <a:gs pos="75000">
                  <a:srgbClr val="F8F5F3"/>
                </a:gs>
                <a:gs pos="100000">
                  <a:srgbClr val="F8F5F3"/>
                </a:gs>
              </a:gsLst>
              <a:lin ang="0" scaled="0"/>
            </a:gradFill>
            <a:ln w="63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13" name="Frihandsfigur 9">
              <a:extLst>
                <a:ext uri="{FF2B5EF4-FFF2-40B4-BE49-F238E27FC236}">
                  <a16:creationId xmlns:a16="http://schemas.microsoft.com/office/drawing/2014/main" id="{18D0AA6C-EBDC-F54A-2C13-414AEF4483FF}"/>
                </a:ext>
              </a:extLst>
            </p:cNvPr>
            <p:cNvSpPr/>
            <p:nvPr/>
          </p:nvSpPr>
          <p:spPr>
            <a:xfrm>
              <a:off x="-1" y="5162500"/>
              <a:ext cx="7261670" cy="1695500"/>
            </a:xfrm>
            <a:custGeom>
              <a:avLst/>
              <a:gdLst>
                <a:gd name="connsiteX0" fmla="*/ 0 w 7261670"/>
                <a:gd name="connsiteY0" fmla="*/ 0 h 1695500"/>
                <a:gd name="connsiteX1" fmla="*/ 7261670 w 7261670"/>
                <a:gd name="connsiteY1" fmla="*/ 0 h 1695500"/>
                <a:gd name="connsiteX2" fmla="*/ 7261670 w 7261670"/>
                <a:gd name="connsiteY2" fmla="*/ 1695500 h 1695500"/>
                <a:gd name="connsiteX3" fmla="*/ 0 w 7261670"/>
                <a:gd name="connsiteY3" fmla="*/ 1695500 h 1695500"/>
                <a:gd name="connsiteX0" fmla="*/ 0 w 7261670"/>
                <a:gd name="connsiteY0" fmla="*/ 0 h 1695500"/>
                <a:gd name="connsiteX1" fmla="*/ 7261670 w 7261670"/>
                <a:gd name="connsiteY1" fmla="*/ 1695500 h 1695500"/>
                <a:gd name="connsiteX2" fmla="*/ 0 w 7261670"/>
                <a:gd name="connsiteY2" fmla="*/ 1695500 h 1695500"/>
                <a:gd name="connsiteX3" fmla="*/ 0 w 7261670"/>
                <a:gd name="connsiteY3" fmla="*/ 0 h 1695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61670" h="1695500">
                  <a:moveTo>
                    <a:pt x="0" y="0"/>
                  </a:moveTo>
                  <a:lnTo>
                    <a:pt x="7261670" y="1695500"/>
                  </a:lnTo>
                  <a:lnTo>
                    <a:pt x="0" y="169550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F8F5F3"/>
                </a:gs>
                <a:gs pos="75000">
                  <a:srgbClr val="F6EFE9"/>
                </a:gs>
                <a:gs pos="49000">
                  <a:srgbClr val="F7F2EE"/>
                </a:gs>
                <a:gs pos="25000">
                  <a:srgbClr val="F8F5F3"/>
                </a:gs>
                <a:gs pos="100000">
                  <a:srgbClr val="F6EFE9"/>
                </a:gs>
              </a:gsLst>
              <a:lin ang="5400000" scaled="0"/>
            </a:gradFill>
            <a:ln w="63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4" name="Frihandsfigur 10">
              <a:extLst>
                <a:ext uri="{FF2B5EF4-FFF2-40B4-BE49-F238E27FC236}">
                  <a16:creationId xmlns:a16="http://schemas.microsoft.com/office/drawing/2014/main" id="{09570EFA-3FBB-051F-8AF6-AACEB9E8AED3}"/>
                </a:ext>
              </a:extLst>
            </p:cNvPr>
            <p:cNvSpPr/>
            <p:nvPr/>
          </p:nvSpPr>
          <p:spPr>
            <a:xfrm rot="5400000" flipV="1">
              <a:off x="8205490" y="1267028"/>
              <a:ext cx="5253538" cy="2719482"/>
            </a:xfrm>
            <a:custGeom>
              <a:avLst/>
              <a:gdLst>
                <a:gd name="connsiteX0" fmla="*/ 0 w 7261670"/>
                <a:gd name="connsiteY0" fmla="*/ 0 h 1695500"/>
                <a:gd name="connsiteX1" fmla="*/ 7261670 w 7261670"/>
                <a:gd name="connsiteY1" fmla="*/ 0 h 1695500"/>
                <a:gd name="connsiteX2" fmla="*/ 7261670 w 7261670"/>
                <a:gd name="connsiteY2" fmla="*/ 1695500 h 1695500"/>
                <a:gd name="connsiteX3" fmla="*/ 0 w 7261670"/>
                <a:gd name="connsiteY3" fmla="*/ 1695500 h 1695500"/>
                <a:gd name="connsiteX0" fmla="*/ 0 w 7261670"/>
                <a:gd name="connsiteY0" fmla="*/ 0 h 1695500"/>
                <a:gd name="connsiteX1" fmla="*/ 7261670 w 7261670"/>
                <a:gd name="connsiteY1" fmla="*/ 1695500 h 1695500"/>
                <a:gd name="connsiteX2" fmla="*/ 0 w 7261670"/>
                <a:gd name="connsiteY2" fmla="*/ 1695500 h 1695500"/>
                <a:gd name="connsiteX3" fmla="*/ 0 w 7261670"/>
                <a:gd name="connsiteY3" fmla="*/ 0 h 1695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61670" h="1695500">
                  <a:moveTo>
                    <a:pt x="0" y="0"/>
                  </a:moveTo>
                  <a:lnTo>
                    <a:pt x="7261670" y="1695500"/>
                  </a:lnTo>
                  <a:lnTo>
                    <a:pt x="0" y="169550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50000">
                  <a:srgbClr val="F7F2EE"/>
                </a:gs>
                <a:gs pos="25000">
                  <a:srgbClr val="F8F5F3"/>
                </a:gs>
                <a:gs pos="100000">
                  <a:srgbClr val="F6EFE9"/>
                </a:gs>
                <a:gs pos="0">
                  <a:srgbClr val="F8F5F3"/>
                </a:gs>
                <a:gs pos="74000">
                  <a:srgbClr val="F6EFE9"/>
                </a:gs>
              </a:gsLst>
              <a:lin ang="0" scaled="0"/>
            </a:gradFill>
            <a:ln w="63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</p:grpSp>
      <p:sp>
        <p:nvSpPr>
          <p:cNvPr id="4" name="Rubrik 1">
            <a:extLst>
              <a:ext uri="{FF2B5EF4-FFF2-40B4-BE49-F238E27FC236}">
                <a16:creationId xmlns:a16="http://schemas.microsoft.com/office/drawing/2014/main" id="{4BFF3614-DF96-023A-53F4-CD0AB967FB7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78671" y="681038"/>
            <a:ext cx="8597864" cy="541926"/>
          </a:xfrm>
          <a:prstGeom prst="rect">
            <a:avLst/>
          </a:prstGeom>
        </p:spPr>
        <p:txBody>
          <a:bodyPr/>
          <a:lstStyle>
            <a:lvl1pPr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format</a:t>
            </a:r>
          </a:p>
        </p:txBody>
      </p:sp>
      <p:pic>
        <p:nvPicPr>
          <p:cNvPr id="15" name="Bildobjekt 7">
            <a:extLst>
              <a:ext uri="{FF2B5EF4-FFF2-40B4-BE49-F238E27FC236}">
                <a16:creationId xmlns:a16="http://schemas.microsoft.com/office/drawing/2014/main" id="{45871DA9-5FEC-F062-F08B-1C22DBF7B0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0443858" y="6047117"/>
            <a:ext cx="1328022" cy="464400"/>
          </a:xfrm>
          <a:prstGeom prst="rect">
            <a:avLst/>
          </a:prstGeom>
        </p:spPr>
      </p:pic>
      <p:sp>
        <p:nvSpPr>
          <p:cNvPr id="2" name="Platshållare för innehåll 2">
            <a:extLst>
              <a:ext uri="{FF2B5EF4-FFF2-40B4-BE49-F238E27FC236}">
                <a16:creationId xmlns:a16="http://schemas.microsoft.com/office/drawing/2014/main" id="{DF2D06B1-DCB1-241D-2255-566BA6BAFCB1}"/>
              </a:ext>
            </a:extLst>
          </p:cNvPr>
          <p:cNvSpPr>
            <a:spLocks noGrp="1"/>
          </p:cNvSpPr>
          <p:nvPr>
            <p:ph sz="half" idx="1" hasCustomPrompt="1"/>
            <p:custDataLst>
              <p:tags r:id="rId1"/>
            </p:custDataLst>
          </p:nvPr>
        </p:nvSpPr>
        <p:spPr>
          <a:xfrm>
            <a:off x="1674916" y="1467530"/>
            <a:ext cx="4196495" cy="357402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+mn-lt"/>
              </a:defRPr>
            </a:lvl1pPr>
            <a:lvl2pPr>
              <a:defRPr>
                <a:solidFill>
                  <a:schemeClr val="tx1"/>
                </a:solidFill>
                <a:latin typeface="+mn-lt"/>
              </a:defRPr>
            </a:lvl2pPr>
            <a:lvl3pPr>
              <a:defRPr>
                <a:solidFill>
                  <a:schemeClr val="tx1"/>
                </a:solidFill>
                <a:latin typeface="+mn-lt"/>
              </a:defRPr>
            </a:lvl3pPr>
            <a:lvl4pPr>
              <a:defRPr>
                <a:solidFill>
                  <a:schemeClr val="tx1"/>
                </a:solidFill>
                <a:latin typeface="+mn-lt"/>
              </a:defRPr>
            </a:lvl4pPr>
            <a:lvl5pPr>
              <a:defRPr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3" name="Platshållare för innehåll 3">
            <a:extLst>
              <a:ext uri="{FF2B5EF4-FFF2-40B4-BE49-F238E27FC236}">
                <a16:creationId xmlns:a16="http://schemas.microsoft.com/office/drawing/2014/main" id="{4CC74606-9AC2-39F1-0619-9AC0BD35E30B}"/>
              </a:ext>
            </a:extLst>
          </p:cNvPr>
          <p:cNvSpPr>
            <a:spLocks noGrp="1"/>
          </p:cNvSpPr>
          <p:nvPr>
            <p:ph sz="half" idx="11"/>
            <p:custDataLst>
              <p:tags r:id="rId2"/>
            </p:custDataLst>
          </p:nvPr>
        </p:nvSpPr>
        <p:spPr>
          <a:xfrm>
            <a:off x="6080040" y="1467530"/>
            <a:ext cx="4196495" cy="357402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+mn-lt"/>
              </a:defRPr>
            </a:lvl1pPr>
            <a:lvl2pPr>
              <a:defRPr>
                <a:solidFill>
                  <a:schemeClr val="tx1"/>
                </a:solidFill>
                <a:latin typeface="+mn-lt"/>
              </a:defRPr>
            </a:lvl2pPr>
            <a:lvl3pPr>
              <a:defRPr>
                <a:solidFill>
                  <a:schemeClr val="tx1"/>
                </a:solidFill>
                <a:latin typeface="+mn-lt"/>
              </a:defRPr>
            </a:lvl3pPr>
            <a:lvl4pPr>
              <a:defRPr>
                <a:solidFill>
                  <a:schemeClr val="tx1"/>
                </a:solidFill>
                <a:latin typeface="+mn-lt"/>
              </a:defRPr>
            </a:lvl4pPr>
            <a:lvl5pPr>
              <a:defRPr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CF3339DB-A857-8747-DDF1-1CDA7D08445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12767" y="261938"/>
            <a:ext cx="5969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7565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p 10">
            <a:extLst>
              <a:ext uri="{FF2B5EF4-FFF2-40B4-BE49-F238E27FC236}">
                <a16:creationId xmlns:a16="http://schemas.microsoft.com/office/drawing/2014/main" id="{4376267E-D34D-F0D7-B1F4-AEC5575CFC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2" y="0"/>
            <a:ext cx="12192002" cy="6858000"/>
            <a:chOff x="-2" y="0"/>
            <a:chExt cx="12192002" cy="6858000"/>
          </a:xfrm>
        </p:grpSpPr>
        <p:sp>
          <p:nvSpPr>
            <p:cNvPr id="12" name="Frihandsfigur 8">
              <a:extLst>
                <a:ext uri="{FF2B5EF4-FFF2-40B4-BE49-F238E27FC236}">
                  <a16:creationId xmlns:a16="http://schemas.microsoft.com/office/drawing/2014/main" id="{6160EE3A-0738-E84E-63D0-35C97E5A398D}"/>
                </a:ext>
              </a:extLst>
            </p:cNvPr>
            <p:cNvSpPr/>
            <p:nvPr/>
          </p:nvSpPr>
          <p:spPr>
            <a:xfrm>
              <a:off x="-2" y="0"/>
              <a:ext cx="12192001" cy="6858000"/>
            </a:xfrm>
            <a:custGeom>
              <a:avLst/>
              <a:gdLst>
                <a:gd name="connsiteX0" fmla="*/ 0 w 12146434"/>
                <a:gd name="connsiteY0" fmla="*/ 0 h 6835928"/>
                <a:gd name="connsiteX1" fmla="*/ 12146435 w 12146434"/>
                <a:gd name="connsiteY1" fmla="*/ 0 h 6835928"/>
                <a:gd name="connsiteX2" fmla="*/ 12146435 w 12146434"/>
                <a:gd name="connsiteY2" fmla="*/ 6835928 h 6835928"/>
                <a:gd name="connsiteX3" fmla="*/ 0 w 12146434"/>
                <a:gd name="connsiteY3" fmla="*/ 6835928 h 68359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46434" h="6835928">
                  <a:moveTo>
                    <a:pt x="0" y="0"/>
                  </a:moveTo>
                  <a:lnTo>
                    <a:pt x="12146435" y="0"/>
                  </a:lnTo>
                  <a:lnTo>
                    <a:pt x="12146435" y="6835928"/>
                  </a:lnTo>
                  <a:lnTo>
                    <a:pt x="0" y="6835928"/>
                  </a:lnTo>
                  <a:close/>
                </a:path>
              </a:pathLst>
            </a:custGeom>
            <a:gradFill>
              <a:gsLst>
                <a:gs pos="50000">
                  <a:srgbClr val="F6EFE9"/>
                </a:gs>
                <a:gs pos="25000">
                  <a:srgbClr val="F6EFE9"/>
                </a:gs>
                <a:gs pos="0">
                  <a:srgbClr val="F6EFE9"/>
                </a:gs>
                <a:gs pos="75000">
                  <a:srgbClr val="F8F5F3"/>
                </a:gs>
                <a:gs pos="100000">
                  <a:srgbClr val="F8F5F3"/>
                </a:gs>
              </a:gsLst>
              <a:lin ang="0" scaled="0"/>
            </a:gradFill>
            <a:ln w="63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13" name="Frihandsfigur 9">
              <a:extLst>
                <a:ext uri="{FF2B5EF4-FFF2-40B4-BE49-F238E27FC236}">
                  <a16:creationId xmlns:a16="http://schemas.microsoft.com/office/drawing/2014/main" id="{18D0AA6C-EBDC-F54A-2C13-414AEF4483FF}"/>
                </a:ext>
              </a:extLst>
            </p:cNvPr>
            <p:cNvSpPr/>
            <p:nvPr/>
          </p:nvSpPr>
          <p:spPr>
            <a:xfrm>
              <a:off x="-1" y="5162500"/>
              <a:ext cx="7261670" cy="1695500"/>
            </a:xfrm>
            <a:custGeom>
              <a:avLst/>
              <a:gdLst>
                <a:gd name="connsiteX0" fmla="*/ 0 w 7261670"/>
                <a:gd name="connsiteY0" fmla="*/ 0 h 1695500"/>
                <a:gd name="connsiteX1" fmla="*/ 7261670 w 7261670"/>
                <a:gd name="connsiteY1" fmla="*/ 0 h 1695500"/>
                <a:gd name="connsiteX2" fmla="*/ 7261670 w 7261670"/>
                <a:gd name="connsiteY2" fmla="*/ 1695500 h 1695500"/>
                <a:gd name="connsiteX3" fmla="*/ 0 w 7261670"/>
                <a:gd name="connsiteY3" fmla="*/ 1695500 h 1695500"/>
                <a:gd name="connsiteX0" fmla="*/ 0 w 7261670"/>
                <a:gd name="connsiteY0" fmla="*/ 0 h 1695500"/>
                <a:gd name="connsiteX1" fmla="*/ 7261670 w 7261670"/>
                <a:gd name="connsiteY1" fmla="*/ 1695500 h 1695500"/>
                <a:gd name="connsiteX2" fmla="*/ 0 w 7261670"/>
                <a:gd name="connsiteY2" fmla="*/ 1695500 h 1695500"/>
                <a:gd name="connsiteX3" fmla="*/ 0 w 7261670"/>
                <a:gd name="connsiteY3" fmla="*/ 0 h 1695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61670" h="1695500">
                  <a:moveTo>
                    <a:pt x="0" y="0"/>
                  </a:moveTo>
                  <a:lnTo>
                    <a:pt x="7261670" y="1695500"/>
                  </a:lnTo>
                  <a:lnTo>
                    <a:pt x="0" y="169550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F8F5F3"/>
                </a:gs>
                <a:gs pos="75000">
                  <a:srgbClr val="F6EFE9"/>
                </a:gs>
                <a:gs pos="49000">
                  <a:srgbClr val="F7F2EE"/>
                </a:gs>
                <a:gs pos="25000">
                  <a:srgbClr val="F8F5F3"/>
                </a:gs>
                <a:gs pos="100000">
                  <a:srgbClr val="F6EFE9"/>
                </a:gs>
              </a:gsLst>
              <a:lin ang="5400000" scaled="0"/>
            </a:gradFill>
            <a:ln w="63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4" name="Frihandsfigur 10">
              <a:extLst>
                <a:ext uri="{FF2B5EF4-FFF2-40B4-BE49-F238E27FC236}">
                  <a16:creationId xmlns:a16="http://schemas.microsoft.com/office/drawing/2014/main" id="{09570EFA-3FBB-051F-8AF6-AACEB9E8AED3}"/>
                </a:ext>
              </a:extLst>
            </p:cNvPr>
            <p:cNvSpPr/>
            <p:nvPr/>
          </p:nvSpPr>
          <p:spPr>
            <a:xfrm rot="5400000" flipV="1">
              <a:off x="8205490" y="1267028"/>
              <a:ext cx="5253538" cy="2719482"/>
            </a:xfrm>
            <a:custGeom>
              <a:avLst/>
              <a:gdLst>
                <a:gd name="connsiteX0" fmla="*/ 0 w 7261670"/>
                <a:gd name="connsiteY0" fmla="*/ 0 h 1695500"/>
                <a:gd name="connsiteX1" fmla="*/ 7261670 w 7261670"/>
                <a:gd name="connsiteY1" fmla="*/ 0 h 1695500"/>
                <a:gd name="connsiteX2" fmla="*/ 7261670 w 7261670"/>
                <a:gd name="connsiteY2" fmla="*/ 1695500 h 1695500"/>
                <a:gd name="connsiteX3" fmla="*/ 0 w 7261670"/>
                <a:gd name="connsiteY3" fmla="*/ 1695500 h 1695500"/>
                <a:gd name="connsiteX0" fmla="*/ 0 w 7261670"/>
                <a:gd name="connsiteY0" fmla="*/ 0 h 1695500"/>
                <a:gd name="connsiteX1" fmla="*/ 7261670 w 7261670"/>
                <a:gd name="connsiteY1" fmla="*/ 1695500 h 1695500"/>
                <a:gd name="connsiteX2" fmla="*/ 0 w 7261670"/>
                <a:gd name="connsiteY2" fmla="*/ 1695500 h 1695500"/>
                <a:gd name="connsiteX3" fmla="*/ 0 w 7261670"/>
                <a:gd name="connsiteY3" fmla="*/ 0 h 1695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61670" h="1695500">
                  <a:moveTo>
                    <a:pt x="0" y="0"/>
                  </a:moveTo>
                  <a:lnTo>
                    <a:pt x="7261670" y="1695500"/>
                  </a:lnTo>
                  <a:lnTo>
                    <a:pt x="0" y="169550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50000">
                  <a:srgbClr val="F7F2EE"/>
                </a:gs>
                <a:gs pos="25000">
                  <a:srgbClr val="F8F5F3"/>
                </a:gs>
                <a:gs pos="100000">
                  <a:srgbClr val="F6EFE9"/>
                </a:gs>
                <a:gs pos="0">
                  <a:srgbClr val="F8F5F3"/>
                </a:gs>
                <a:gs pos="74000">
                  <a:srgbClr val="F6EFE9"/>
                </a:gs>
              </a:gsLst>
              <a:lin ang="0" scaled="0"/>
            </a:gradFill>
            <a:ln w="63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</p:grpSp>
      <p:sp>
        <p:nvSpPr>
          <p:cNvPr id="5" name="Rubrik 1">
            <a:extLst>
              <a:ext uri="{FF2B5EF4-FFF2-40B4-BE49-F238E27FC236}">
                <a16:creationId xmlns:a16="http://schemas.microsoft.com/office/drawing/2014/main" id="{EB09906A-9F81-C2DD-2E0C-1D4E7AC0E8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15041" y="844667"/>
            <a:ext cx="8543806" cy="541926"/>
          </a:xfrm>
          <a:prstGeom prst="rect">
            <a:avLst/>
          </a:prstGeom>
        </p:spPr>
        <p:txBody>
          <a:bodyPr/>
          <a:lstStyle>
            <a:lvl1pPr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format</a:t>
            </a:r>
          </a:p>
        </p:txBody>
      </p:sp>
      <p:pic>
        <p:nvPicPr>
          <p:cNvPr id="15" name="Bildobjekt 7">
            <a:extLst>
              <a:ext uri="{FF2B5EF4-FFF2-40B4-BE49-F238E27FC236}">
                <a16:creationId xmlns:a16="http://schemas.microsoft.com/office/drawing/2014/main" id="{45871DA9-5FEC-F062-F08B-1C22DBF7B0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443858" y="6047117"/>
            <a:ext cx="1328022" cy="464400"/>
          </a:xfrm>
          <a:prstGeom prst="rect">
            <a:avLst/>
          </a:prstGeom>
        </p:spPr>
      </p:pic>
      <p:pic>
        <p:nvPicPr>
          <p:cNvPr id="4" name="Bildobjekt 3">
            <a:extLst>
              <a:ext uri="{FF2B5EF4-FFF2-40B4-BE49-F238E27FC236}">
                <a16:creationId xmlns:a16="http://schemas.microsoft.com/office/drawing/2014/main" id="{C6761BF5-013D-B833-5619-C7D07DB8035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12767" y="261938"/>
            <a:ext cx="5969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7893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p 10">
            <a:extLst>
              <a:ext uri="{FF2B5EF4-FFF2-40B4-BE49-F238E27FC236}">
                <a16:creationId xmlns:a16="http://schemas.microsoft.com/office/drawing/2014/main" id="{4376267E-D34D-F0D7-B1F4-AEC5575CFC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2" y="0"/>
            <a:ext cx="12192002" cy="6858000"/>
            <a:chOff x="-2" y="0"/>
            <a:chExt cx="12192002" cy="6858000"/>
          </a:xfrm>
        </p:grpSpPr>
        <p:sp>
          <p:nvSpPr>
            <p:cNvPr id="12" name="Frihandsfigur 8">
              <a:extLst>
                <a:ext uri="{FF2B5EF4-FFF2-40B4-BE49-F238E27FC236}">
                  <a16:creationId xmlns:a16="http://schemas.microsoft.com/office/drawing/2014/main" id="{6160EE3A-0738-E84E-63D0-35C97E5A398D}"/>
                </a:ext>
              </a:extLst>
            </p:cNvPr>
            <p:cNvSpPr/>
            <p:nvPr/>
          </p:nvSpPr>
          <p:spPr>
            <a:xfrm>
              <a:off x="-2" y="0"/>
              <a:ext cx="12192001" cy="6858000"/>
            </a:xfrm>
            <a:custGeom>
              <a:avLst/>
              <a:gdLst>
                <a:gd name="connsiteX0" fmla="*/ 0 w 12146434"/>
                <a:gd name="connsiteY0" fmla="*/ 0 h 6835928"/>
                <a:gd name="connsiteX1" fmla="*/ 12146435 w 12146434"/>
                <a:gd name="connsiteY1" fmla="*/ 0 h 6835928"/>
                <a:gd name="connsiteX2" fmla="*/ 12146435 w 12146434"/>
                <a:gd name="connsiteY2" fmla="*/ 6835928 h 6835928"/>
                <a:gd name="connsiteX3" fmla="*/ 0 w 12146434"/>
                <a:gd name="connsiteY3" fmla="*/ 6835928 h 68359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46434" h="6835928">
                  <a:moveTo>
                    <a:pt x="0" y="0"/>
                  </a:moveTo>
                  <a:lnTo>
                    <a:pt x="12146435" y="0"/>
                  </a:lnTo>
                  <a:lnTo>
                    <a:pt x="12146435" y="6835928"/>
                  </a:lnTo>
                  <a:lnTo>
                    <a:pt x="0" y="6835928"/>
                  </a:lnTo>
                  <a:close/>
                </a:path>
              </a:pathLst>
            </a:custGeom>
            <a:gradFill>
              <a:gsLst>
                <a:gs pos="50000">
                  <a:srgbClr val="F6EFE9"/>
                </a:gs>
                <a:gs pos="25000">
                  <a:srgbClr val="F6EFE9"/>
                </a:gs>
                <a:gs pos="0">
                  <a:srgbClr val="F6EFE9"/>
                </a:gs>
                <a:gs pos="75000">
                  <a:srgbClr val="F8F5F3"/>
                </a:gs>
                <a:gs pos="100000">
                  <a:srgbClr val="F8F5F3"/>
                </a:gs>
              </a:gsLst>
              <a:lin ang="0" scaled="0"/>
            </a:gradFill>
            <a:ln w="63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13" name="Frihandsfigur 9">
              <a:extLst>
                <a:ext uri="{FF2B5EF4-FFF2-40B4-BE49-F238E27FC236}">
                  <a16:creationId xmlns:a16="http://schemas.microsoft.com/office/drawing/2014/main" id="{18D0AA6C-EBDC-F54A-2C13-414AEF4483FF}"/>
                </a:ext>
              </a:extLst>
            </p:cNvPr>
            <p:cNvSpPr/>
            <p:nvPr/>
          </p:nvSpPr>
          <p:spPr>
            <a:xfrm>
              <a:off x="-1" y="5162500"/>
              <a:ext cx="7261670" cy="1695500"/>
            </a:xfrm>
            <a:custGeom>
              <a:avLst/>
              <a:gdLst>
                <a:gd name="connsiteX0" fmla="*/ 0 w 7261670"/>
                <a:gd name="connsiteY0" fmla="*/ 0 h 1695500"/>
                <a:gd name="connsiteX1" fmla="*/ 7261670 w 7261670"/>
                <a:gd name="connsiteY1" fmla="*/ 0 h 1695500"/>
                <a:gd name="connsiteX2" fmla="*/ 7261670 w 7261670"/>
                <a:gd name="connsiteY2" fmla="*/ 1695500 h 1695500"/>
                <a:gd name="connsiteX3" fmla="*/ 0 w 7261670"/>
                <a:gd name="connsiteY3" fmla="*/ 1695500 h 1695500"/>
                <a:gd name="connsiteX0" fmla="*/ 0 w 7261670"/>
                <a:gd name="connsiteY0" fmla="*/ 0 h 1695500"/>
                <a:gd name="connsiteX1" fmla="*/ 7261670 w 7261670"/>
                <a:gd name="connsiteY1" fmla="*/ 1695500 h 1695500"/>
                <a:gd name="connsiteX2" fmla="*/ 0 w 7261670"/>
                <a:gd name="connsiteY2" fmla="*/ 1695500 h 1695500"/>
                <a:gd name="connsiteX3" fmla="*/ 0 w 7261670"/>
                <a:gd name="connsiteY3" fmla="*/ 0 h 1695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61670" h="1695500">
                  <a:moveTo>
                    <a:pt x="0" y="0"/>
                  </a:moveTo>
                  <a:lnTo>
                    <a:pt x="7261670" y="1695500"/>
                  </a:lnTo>
                  <a:lnTo>
                    <a:pt x="0" y="169550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F8F5F3"/>
                </a:gs>
                <a:gs pos="75000">
                  <a:srgbClr val="F6EFE9"/>
                </a:gs>
                <a:gs pos="49000">
                  <a:srgbClr val="F7F2EE"/>
                </a:gs>
                <a:gs pos="25000">
                  <a:srgbClr val="F8F5F3"/>
                </a:gs>
                <a:gs pos="100000">
                  <a:srgbClr val="F6EFE9"/>
                </a:gs>
              </a:gsLst>
              <a:lin ang="5400000" scaled="0"/>
            </a:gradFill>
            <a:ln w="63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4" name="Frihandsfigur 10">
              <a:extLst>
                <a:ext uri="{FF2B5EF4-FFF2-40B4-BE49-F238E27FC236}">
                  <a16:creationId xmlns:a16="http://schemas.microsoft.com/office/drawing/2014/main" id="{09570EFA-3FBB-051F-8AF6-AACEB9E8AED3}"/>
                </a:ext>
              </a:extLst>
            </p:cNvPr>
            <p:cNvSpPr/>
            <p:nvPr/>
          </p:nvSpPr>
          <p:spPr>
            <a:xfrm rot="5400000" flipV="1">
              <a:off x="8205490" y="1267028"/>
              <a:ext cx="5253538" cy="2719482"/>
            </a:xfrm>
            <a:custGeom>
              <a:avLst/>
              <a:gdLst>
                <a:gd name="connsiteX0" fmla="*/ 0 w 7261670"/>
                <a:gd name="connsiteY0" fmla="*/ 0 h 1695500"/>
                <a:gd name="connsiteX1" fmla="*/ 7261670 w 7261670"/>
                <a:gd name="connsiteY1" fmla="*/ 0 h 1695500"/>
                <a:gd name="connsiteX2" fmla="*/ 7261670 w 7261670"/>
                <a:gd name="connsiteY2" fmla="*/ 1695500 h 1695500"/>
                <a:gd name="connsiteX3" fmla="*/ 0 w 7261670"/>
                <a:gd name="connsiteY3" fmla="*/ 1695500 h 1695500"/>
                <a:gd name="connsiteX0" fmla="*/ 0 w 7261670"/>
                <a:gd name="connsiteY0" fmla="*/ 0 h 1695500"/>
                <a:gd name="connsiteX1" fmla="*/ 7261670 w 7261670"/>
                <a:gd name="connsiteY1" fmla="*/ 1695500 h 1695500"/>
                <a:gd name="connsiteX2" fmla="*/ 0 w 7261670"/>
                <a:gd name="connsiteY2" fmla="*/ 1695500 h 1695500"/>
                <a:gd name="connsiteX3" fmla="*/ 0 w 7261670"/>
                <a:gd name="connsiteY3" fmla="*/ 0 h 1695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61670" h="1695500">
                  <a:moveTo>
                    <a:pt x="0" y="0"/>
                  </a:moveTo>
                  <a:lnTo>
                    <a:pt x="7261670" y="1695500"/>
                  </a:lnTo>
                  <a:lnTo>
                    <a:pt x="0" y="169550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50000">
                  <a:srgbClr val="F7F2EE"/>
                </a:gs>
                <a:gs pos="25000">
                  <a:srgbClr val="F8F5F3"/>
                </a:gs>
                <a:gs pos="100000">
                  <a:srgbClr val="F6EFE9"/>
                </a:gs>
                <a:gs pos="0">
                  <a:srgbClr val="F8F5F3"/>
                </a:gs>
                <a:gs pos="74000">
                  <a:srgbClr val="F6EFE9"/>
                </a:gs>
              </a:gsLst>
              <a:lin ang="0" scaled="0"/>
            </a:gradFill>
            <a:ln w="63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</p:grpSp>
      <p:pic>
        <p:nvPicPr>
          <p:cNvPr id="15" name="Bildobjekt 7">
            <a:extLst>
              <a:ext uri="{FF2B5EF4-FFF2-40B4-BE49-F238E27FC236}">
                <a16:creationId xmlns:a16="http://schemas.microsoft.com/office/drawing/2014/main" id="{45871DA9-5FEC-F062-F08B-1C22DBF7B0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443858" y="6047117"/>
            <a:ext cx="1328022" cy="464400"/>
          </a:xfrm>
          <a:prstGeom prst="rect">
            <a:avLst/>
          </a:prstGeom>
        </p:spPr>
      </p:pic>
      <p:pic>
        <p:nvPicPr>
          <p:cNvPr id="4" name="Bildobjekt 3">
            <a:extLst>
              <a:ext uri="{FF2B5EF4-FFF2-40B4-BE49-F238E27FC236}">
                <a16:creationId xmlns:a16="http://schemas.microsoft.com/office/drawing/2014/main" id="{D255432C-2C9F-852C-0480-34745C393D4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12767" y="261938"/>
            <a:ext cx="5969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5969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E2E320E9-AEA0-9796-D621-DBD2C38B1DDB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86088762-EEF3-EDB0-420B-A0A72515AA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443858" y="6047117"/>
            <a:ext cx="1328021" cy="464400"/>
          </a:xfrm>
          <a:prstGeom prst="rect">
            <a:avLst/>
          </a:prstGeom>
        </p:spPr>
      </p:pic>
      <p:pic>
        <p:nvPicPr>
          <p:cNvPr id="9" name="Bildobjekt 8">
            <a:extLst>
              <a:ext uri="{FF2B5EF4-FFF2-40B4-BE49-F238E27FC236}">
                <a16:creationId xmlns:a16="http://schemas.microsoft.com/office/drawing/2014/main" id="{F95DE4A0-DEE8-5596-C612-16255648E1D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53800" y="300038"/>
            <a:ext cx="508000" cy="38100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FC23CA8D-7027-2FDA-1B04-E0AA9845AD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432560" y="3106759"/>
            <a:ext cx="9144000" cy="723245"/>
          </a:xfrm>
        </p:spPr>
        <p:txBody>
          <a:bodyPr anchor="b">
            <a:noAutofit/>
          </a:bodyPr>
          <a:lstStyle>
            <a:lvl1pPr algn="l"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en-US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A3E1ABC-EA39-D489-EC88-A962717309D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432560" y="2618935"/>
            <a:ext cx="9144000" cy="487824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/>
              <a:t>Gemensamma grunder</a:t>
            </a:r>
            <a:endParaRPr lang="en-US"/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656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7">
            <a:extLst>
              <a:ext uri="{FF2B5EF4-FFF2-40B4-BE49-F238E27FC236}">
                <a16:creationId xmlns:a16="http://schemas.microsoft.com/office/drawing/2014/main" id="{88097413-362C-9CE4-F7F2-18D282DFF5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443858" y="6047117"/>
            <a:ext cx="1328022" cy="464400"/>
          </a:xfrm>
          <a:prstGeom prst="rect">
            <a:avLst/>
          </a:prstGeom>
        </p:spPr>
      </p:pic>
      <p:pic>
        <p:nvPicPr>
          <p:cNvPr id="6" name="Bildobjekt 5">
            <a:extLst>
              <a:ext uri="{FF2B5EF4-FFF2-40B4-BE49-F238E27FC236}">
                <a16:creationId xmlns:a16="http://schemas.microsoft.com/office/drawing/2014/main" id="{C90E9EA2-0F19-FE50-5040-5F8EDB7C169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12767" y="261938"/>
            <a:ext cx="5969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7088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sv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2D89C5AC-7718-EFC2-141E-0DA91EDEC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D369622-DF89-79D3-E404-74EB7C0EA7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6897239-4762-7DF8-D06F-F16EF99CFB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9F8789-9D8C-4E28-B1C7-E293747BD279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EF38241-8276-412B-3B01-0CA3FFD930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DF53D1D-BCD4-03B2-B0A9-B08382ED9C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770896-4EC5-BA44-8F0F-4837A80E0A87}" type="slidenum">
              <a:t>‹#›</a:t>
            </a:fld>
            <a:endParaRPr lang="sv-SE"/>
          </a:p>
        </p:txBody>
      </p:sp>
      <p:pic>
        <p:nvPicPr>
          <p:cNvPr id="7" name="Bildobjekt 7">
            <a:extLst>
              <a:ext uri="{FF2B5EF4-FFF2-40B4-BE49-F238E27FC236}">
                <a16:creationId xmlns:a16="http://schemas.microsoft.com/office/drawing/2014/main" id="{43B948CE-C802-B585-469D-785A011570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/>
        </p:blipFill>
        <p:spPr>
          <a:xfrm>
            <a:off x="10443858" y="6047117"/>
            <a:ext cx="1328021" cy="46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5843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57" r:id="rId7"/>
    <p:sldLayoutId id="2147483721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21.svg"/><Relationship Id="rId3" Type="http://schemas.openxmlformats.org/officeDocument/2006/relationships/image" Target="../media/image11.svg"/><Relationship Id="rId7" Type="http://schemas.openxmlformats.org/officeDocument/2006/relationships/image" Target="../media/image15.svg"/><Relationship Id="rId12" Type="http://schemas.openxmlformats.org/officeDocument/2006/relationships/image" Target="../media/image20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4.png"/><Relationship Id="rId11" Type="http://schemas.openxmlformats.org/officeDocument/2006/relationships/image" Target="../media/image19.svg"/><Relationship Id="rId5" Type="http://schemas.openxmlformats.org/officeDocument/2006/relationships/image" Target="../media/image13.svg"/><Relationship Id="rId15" Type="http://schemas.openxmlformats.org/officeDocument/2006/relationships/image" Target="../media/image23.sv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svg"/><Relationship Id="rId14" Type="http://schemas.openxmlformats.org/officeDocument/2006/relationships/image" Target="../media/image2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21.svg"/><Relationship Id="rId18" Type="http://schemas.openxmlformats.org/officeDocument/2006/relationships/image" Target="../media/image27.png"/><Relationship Id="rId3" Type="http://schemas.openxmlformats.org/officeDocument/2006/relationships/image" Target="../media/image11.svg"/><Relationship Id="rId21" Type="http://schemas.openxmlformats.org/officeDocument/2006/relationships/image" Target="../media/image30.svg"/><Relationship Id="rId7" Type="http://schemas.openxmlformats.org/officeDocument/2006/relationships/image" Target="../media/image15.svg"/><Relationship Id="rId12" Type="http://schemas.openxmlformats.org/officeDocument/2006/relationships/image" Target="../media/image20.png"/><Relationship Id="rId17" Type="http://schemas.openxmlformats.org/officeDocument/2006/relationships/image" Target="../media/image26.svg"/><Relationship Id="rId25" Type="http://schemas.openxmlformats.org/officeDocument/2006/relationships/image" Target="../media/image34.svg"/><Relationship Id="rId2" Type="http://schemas.openxmlformats.org/officeDocument/2006/relationships/image" Target="../media/image10.png"/><Relationship Id="rId16" Type="http://schemas.openxmlformats.org/officeDocument/2006/relationships/image" Target="../media/image25.png"/><Relationship Id="rId20" Type="http://schemas.openxmlformats.org/officeDocument/2006/relationships/image" Target="../media/image29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4.png"/><Relationship Id="rId11" Type="http://schemas.openxmlformats.org/officeDocument/2006/relationships/image" Target="../media/image19.svg"/><Relationship Id="rId24" Type="http://schemas.openxmlformats.org/officeDocument/2006/relationships/image" Target="../media/image33.png"/><Relationship Id="rId5" Type="http://schemas.openxmlformats.org/officeDocument/2006/relationships/image" Target="../media/image13.svg"/><Relationship Id="rId15" Type="http://schemas.openxmlformats.org/officeDocument/2006/relationships/image" Target="../media/image23.svg"/><Relationship Id="rId23" Type="http://schemas.openxmlformats.org/officeDocument/2006/relationships/image" Target="../media/image32.svg"/><Relationship Id="rId10" Type="http://schemas.openxmlformats.org/officeDocument/2006/relationships/image" Target="../media/image18.png"/><Relationship Id="rId19" Type="http://schemas.openxmlformats.org/officeDocument/2006/relationships/image" Target="../media/image28.svg"/><Relationship Id="rId4" Type="http://schemas.openxmlformats.org/officeDocument/2006/relationships/image" Target="../media/image12.png"/><Relationship Id="rId9" Type="http://schemas.openxmlformats.org/officeDocument/2006/relationships/image" Target="../media/image17.svg"/><Relationship Id="rId14" Type="http://schemas.openxmlformats.org/officeDocument/2006/relationships/image" Target="../media/image22.png"/><Relationship Id="rId22" Type="http://schemas.openxmlformats.org/officeDocument/2006/relationships/image" Target="../media/image3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>
            <a:extLst>
              <a:ext uri="{FF2B5EF4-FFF2-40B4-BE49-F238E27FC236}">
                <a16:creationId xmlns:a16="http://schemas.microsoft.com/office/drawing/2014/main" id="{C526088D-8CE8-B7A6-3FF5-B7926BF456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32560" y="2618935"/>
            <a:ext cx="9144000" cy="487824"/>
          </a:xfrm>
        </p:spPr>
        <p:txBody>
          <a:bodyPr/>
          <a:lstStyle/>
          <a:p>
            <a:r>
              <a:rPr lang="sv-SE" dirty="0"/>
              <a:t>Gemensamma grunder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9D5CE02-4801-E7F0-FB86-AE8E7428AA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1925" y="3106737"/>
            <a:ext cx="9144000" cy="1196321"/>
          </a:xfrm>
        </p:spPr>
        <p:txBody>
          <a:bodyPr anchor="t">
            <a:normAutofit/>
          </a:bodyPr>
          <a:lstStyle/>
          <a:p>
            <a:r>
              <a:rPr lang="sv-SE" dirty="0"/>
              <a:t>Illustrationer över författningsstyrda rapporteringsvägar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977226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latshållare för innehåll 15">
            <a:extLst>
              <a:ext uri="{FF2B5EF4-FFF2-40B4-BE49-F238E27FC236}">
                <a16:creationId xmlns:a16="http://schemas.microsoft.com/office/drawing/2014/main" id="{5279A168-CFE8-1C9B-203A-4D6E3235A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97524" y="1772585"/>
            <a:ext cx="9704853" cy="4328364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42D283BB-8B10-5D54-10AC-26CF354D7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8741" y="615950"/>
            <a:ext cx="8543806" cy="541926"/>
          </a:xfrm>
        </p:spPr>
        <p:txBody>
          <a:bodyPr/>
          <a:lstStyle/>
          <a:p>
            <a:r>
              <a:rPr lang="sv-SE" dirty="0"/>
              <a:t>Författningsstyrd rapportering  </a:t>
            </a:r>
            <a:endParaRPr lang="en-SE" dirty="0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8AFE0192-6C68-80FB-77A8-C970C6D652F8}"/>
              </a:ext>
            </a:extLst>
          </p:cNvPr>
          <p:cNvSpPr txBox="1"/>
          <p:nvPr/>
        </p:nvSpPr>
        <p:spPr>
          <a:xfrm>
            <a:off x="978741" y="1157288"/>
            <a:ext cx="875693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b="0" dirty="0">
                <a:latin typeface="+mj-lt"/>
              </a:rPr>
              <a:t>Rapportering – Fredstida krissituationer och extraordinära händelser </a:t>
            </a: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D9A49050-EDB7-8011-31F1-596D9970B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255" y="4511488"/>
            <a:ext cx="2479475" cy="2013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2407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6AB4704-5999-6A90-4F61-457E373894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8741" y="615950"/>
            <a:ext cx="8597900" cy="541337"/>
          </a:xfrm>
        </p:spPr>
        <p:txBody>
          <a:bodyPr/>
          <a:lstStyle/>
          <a:p>
            <a:r>
              <a:rPr lang="sv-SE" dirty="0"/>
              <a:t>Författningsstyrd rapportering </a:t>
            </a:r>
            <a:endParaRPr lang="en-SE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057C31FE-94FA-8640-D7F7-07C952083358}"/>
              </a:ext>
            </a:extLst>
          </p:cNvPr>
          <p:cNvSpPr txBox="1"/>
          <p:nvPr/>
        </p:nvSpPr>
        <p:spPr>
          <a:xfrm>
            <a:off x="978741" y="1157288"/>
            <a:ext cx="875693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b="0" dirty="0">
                <a:latin typeface="+mj-lt"/>
              </a:rPr>
              <a:t>Rapportering – Fredstida krissituationer och extraordinära händelser 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9B8F860-D125-F9D9-A0F3-263A4DD1AB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90993" y="1885950"/>
            <a:ext cx="4197350" cy="425577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sv-SE" sz="1600" dirty="0"/>
              <a:t>Förordning (2007:1266) med instruktion för Försvarsmakten + andra uppdrag</a:t>
            </a:r>
          </a:p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sv-SE" sz="1600" dirty="0"/>
              <a:t>22 + 25 §§  Förordning (2022:524) om statliga myndigheters beredskap</a:t>
            </a:r>
          </a:p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sv-SE" sz="1600" dirty="0"/>
              <a:t>22 §  Förordning (2022:524) om statliga myndigheters beredskap</a:t>
            </a:r>
          </a:p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sv-SE" sz="1600" dirty="0"/>
              <a:t>7 §  Förordning (2008:1002) med instruktion för Myndigheten för civilt försvar</a:t>
            </a:r>
            <a:br>
              <a:rPr lang="sv-SE" sz="1600" dirty="0"/>
            </a:br>
            <a:r>
              <a:rPr lang="sv-SE" sz="1600" dirty="0"/>
              <a:t>22 §  Förordning (2022:524) om statliga myndigheters beredskap</a:t>
            </a:r>
          </a:p>
        </p:txBody>
      </p:sp>
      <p:sp>
        <p:nvSpPr>
          <p:cNvPr id="8" name="Platshållare för innehåll 7">
            <a:extLst>
              <a:ext uri="{FF2B5EF4-FFF2-40B4-BE49-F238E27FC236}">
                <a16:creationId xmlns:a16="http://schemas.microsoft.com/office/drawing/2014/main" id="{18CC7781-8BB8-BA07-5F00-840728B78752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6891337" y="1885950"/>
            <a:ext cx="4195763" cy="425577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sv-SE" sz="1600" dirty="0"/>
              <a:t>12 §  Förordning (2022:524) om statliga myndigheters beredskap</a:t>
            </a:r>
          </a:p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sv-SE" sz="1600" dirty="0"/>
              <a:t>3 §   Förordning (2006:637) om kommuners och regioners åtgärder inför och vid extraordinära händelser i fredstid och höjd beredskap</a:t>
            </a:r>
          </a:p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sv-SE" sz="1600" dirty="0"/>
              <a:t>2 §   Förordning (2006:637) om kommuners och regioners åtgärder inför och vid extraordinära händelser i fredstid och höjd beredskap</a:t>
            </a:r>
          </a:p>
        </p:txBody>
      </p:sp>
      <p:pic>
        <p:nvPicPr>
          <p:cNvPr id="22" name="Bild 21">
            <a:extLst>
              <a:ext uri="{FF2B5EF4-FFF2-40B4-BE49-F238E27FC236}">
                <a16:creationId xmlns:a16="http://schemas.microsoft.com/office/drawing/2014/main" id="{630D3C31-2CFF-AFF2-F8FC-5BEE80F7A0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9034" y="1962210"/>
            <a:ext cx="381000" cy="381000"/>
          </a:xfrm>
          <a:prstGeom prst="rect">
            <a:avLst/>
          </a:prstGeom>
        </p:spPr>
      </p:pic>
      <p:pic>
        <p:nvPicPr>
          <p:cNvPr id="24" name="Bild 23">
            <a:extLst>
              <a:ext uri="{FF2B5EF4-FFF2-40B4-BE49-F238E27FC236}">
                <a16:creationId xmlns:a16="http://schemas.microsoft.com/office/drawing/2014/main" id="{83BA1017-7C0D-C095-7A0E-2E03803CCC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49034" y="2734330"/>
            <a:ext cx="381000" cy="381000"/>
          </a:xfrm>
          <a:prstGeom prst="rect">
            <a:avLst/>
          </a:prstGeom>
        </p:spPr>
      </p:pic>
      <p:pic>
        <p:nvPicPr>
          <p:cNvPr id="26" name="Bild 25">
            <a:extLst>
              <a:ext uri="{FF2B5EF4-FFF2-40B4-BE49-F238E27FC236}">
                <a16:creationId xmlns:a16="http://schemas.microsoft.com/office/drawing/2014/main" id="{47873EED-81D5-1DED-D9EC-D5ED102482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149034" y="3506450"/>
            <a:ext cx="381000" cy="381000"/>
          </a:xfrm>
          <a:prstGeom prst="rect">
            <a:avLst/>
          </a:prstGeom>
        </p:spPr>
      </p:pic>
      <p:pic>
        <p:nvPicPr>
          <p:cNvPr id="28" name="Bild 27">
            <a:extLst>
              <a:ext uri="{FF2B5EF4-FFF2-40B4-BE49-F238E27FC236}">
                <a16:creationId xmlns:a16="http://schemas.microsoft.com/office/drawing/2014/main" id="{D6E0F2FA-68FE-5751-28E3-95B536B94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149034" y="4236720"/>
            <a:ext cx="381000" cy="381000"/>
          </a:xfrm>
          <a:prstGeom prst="rect">
            <a:avLst/>
          </a:prstGeom>
        </p:spPr>
      </p:pic>
      <p:pic>
        <p:nvPicPr>
          <p:cNvPr id="30" name="Bild 29">
            <a:extLst>
              <a:ext uri="{FF2B5EF4-FFF2-40B4-BE49-F238E27FC236}">
                <a16:creationId xmlns:a16="http://schemas.microsoft.com/office/drawing/2014/main" id="{289368A1-E654-2DB0-C832-89BDFE61F5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456999" y="1924110"/>
            <a:ext cx="381000" cy="381000"/>
          </a:xfrm>
          <a:prstGeom prst="rect">
            <a:avLst/>
          </a:prstGeom>
        </p:spPr>
      </p:pic>
      <p:pic>
        <p:nvPicPr>
          <p:cNvPr id="32" name="Bild 31">
            <a:extLst>
              <a:ext uri="{FF2B5EF4-FFF2-40B4-BE49-F238E27FC236}">
                <a16:creationId xmlns:a16="http://schemas.microsoft.com/office/drawing/2014/main" id="{CF9C8A77-2078-8092-5166-F376F26F99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6456999" y="2722245"/>
            <a:ext cx="381000" cy="381000"/>
          </a:xfrm>
          <a:prstGeom prst="rect">
            <a:avLst/>
          </a:prstGeom>
        </p:spPr>
      </p:pic>
      <p:pic>
        <p:nvPicPr>
          <p:cNvPr id="34" name="Bild 33">
            <a:extLst>
              <a:ext uri="{FF2B5EF4-FFF2-40B4-BE49-F238E27FC236}">
                <a16:creationId xmlns:a16="http://schemas.microsoft.com/office/drawing/2014/main" id="{C9C54E42-8DD9-407D-0810-1E586DC330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6456999" y="3973830"/>
            <a:ext cx="381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6539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latshållare för innehåll 15">
            <a:extLst>
              <a:ext uri="{FF2B5EF4-FFF2-40B4-BE49-F238E27FC236}">
                <a16:creationId xmlns:a16="http://schemas.microsoft.com/office/drawing/2014/main" id="{5279A168-CFE8-1C9B-203A-4D6E3235A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91751" y="1772584"/>
            <a:ext cx="9896644" cy="4413903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42D283BB-8B10-5D54-10AC-26CF354D7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8741" y="615950"/>
            <a:ext cx="8543806" cy="541926"/>
          </a:xfrm>
        </p:spPr>
        <p:txBody>
          <a:bodyPr/>
          <a:lstStyle/>
          <a:p>
            <a:r>
              <a:rPr lang="sv-SE" dirty="0"/>
              <a:t>Författningsstyrd rapportering</a:t>
            </a:r>
            <a:endParaRPr lang="en-SE" dirty="0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8AFE0192-6C68-80FB-77A8-C970C6D652F8}"/>
              </a:ext>
            </a:extLst>
          </p:cNvPr>
          <p:cNvSpPr txBox="1"/>
          <p:nvPr/>
        </p:nvSpPr>
        <p:spPr>
          <a:xfrm>
            <a:off x="978741" y="1157288"/>
            <a:ext cx="875693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dirty="0"/>
              <a:t>Rapportering – Inför och under höjd beredskap</a:t>
            </a: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D9A49050-EDB7-8011-31F1-596D9970B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255" y="4511488"/>
            <a:ext cx="2479475" cy="2013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508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6AB4704-5999-6A90-4F61-457E373894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8741" y="615950"/>
            <a:ext cx="8597900" cy="541337"/>
          </a:xfrm>
        </p:spPr>
        <p:txBody>
          <a:bodyPr/>
          <a:lstStyle/>
          <a:p>
            <a:r>
              <a:rPr lang="sv-SE" dirty="0"/>
              <a:t>Författningsstyrd rapportering   </a:t>
            </a:r>
            <a:endParaRPr lang="en-SE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057C31FE-94FA-8640-D7F7-07C952083358}"/>
              </a:ext>
            </a:extLst>
          </p:cNvPr>
          <p:cNvSpPr txBox="1"/>
          <p:nvPr/>
        </p:nvSpPr>
        <p:spPr>
          <a:xfrm>
            <a:off x="978741" y="1157288"/>
            <a:ext cx="875693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b="0" dirty="0">
                <a:latin typeface="+mj-lt"/>
              </a:rPr>
              <a:t>Rapportering – Inför och under höjd beredskap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9B8F860-D125-F9D9-A0F3-263A4DD1AB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90993" y="1817370"/>
            <a:ext cx="4197350" cy="425577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Aft>
                <a:spcPts val="600"/>
              </a:spcAft>
              <a:buNone/>
            </a:pPr>
            <a:r>
              <a:rPr lang="sv-SE" sz="1200" dirty="0"/>
              <a:t>Förordning (2007:1266) med instruktion för Försvarsmakten + andra uppdrag</a:t>
            </a:r>
          </a:p>
          <a:p>
            <a:pPr marL="0" indent="0">
              <a:lnSpc>
                <a:spcPct val="100000"/>
              </a:lnSpc>
              <a:spcAft>
                <a:spcPts val="600"/>
              </a:spcAft>
              <a:buNone/>
            </a:pPr>
            <a:r>
              <a:rPr lang="sv-SE" sz="1200" dirty="0"/>
              <a:t>22 + 25 §§  Förordning (2022:524) om statliga myndigheters beredskap</a:t>
            </a:r>
          </a:p>
          <a:p>
            <a:pPr marL="0" indent="0">
              <a:lnSpc>
                <a:spcPct val="100000"/>
              </a:lnSpc>
              <a:spcAft>
                <a:spcPts val="600"/>
              </a:spcAft>
              <a:buNone/>
            </a:pPr>
            <a:r>
              <a:rPr lang="sv-SE" sz="1200" dirty="0"/>
              <a:t>22 §  Förordning (2022:524) om statliga </a:t>
            </a:r>
            <a:br>
              <a:rPr lang="sv-SE" sz="1200" dirty="0"/>
            </a:br>
            <a:r>
              <a:rPr lang="sv-SE" sz="1200" dirty="0"/>
              <a:t>myndigheters beredskap</a:t>
            </a:r>
          </a:p>
          <a:p>
            <a:pPr marL="0" indent="0">
              <a:lnSpc>
                <a:spcPct val="100000"/>
              </a:lnSpc>
              <a:spcAft>
                <a:spcPts val="600"/>
              </a:spcAft>
              <a:buNone/>
            </a:pPr>
            <a:r>
              <a:rPr lang="sv-SE" sz="1200" dirty="0"/>
              <a:t>7 §  Förordning (2008:1002) med instruktion för Myndigheten för civilt försvar</a:t>
            </a:r>
            <a:br>
              <a:rPr lang="sv-SE" sz="1200" dirty="0"/>
            </a:br>
            <a:r>
              <a:rPr lang="sv-SE" sz="1200" dirty="0"/>
              <a:t>22 §  Förordning (2022:524) om statliga </a:t>
            </a:r>
            <a:br>
              <a:rPr lang="sv-SE" sz="1200" dirty="0"/>
            </a:br>
            <a:r>
              <a:rPr lang="sv-SE" sz="1200" dirty="0"/>
              <a:t>myndigheters beredskap</a:t>
            </a:r>
          </a:p>
          <a:p>
            <a:pPr marL="0" indent="0">
              <a:lnSpc>
                <a:spcPct val="100000"/>
              </a:lnSpc>
              <a:spcAft>
                <a:spcPts val="600"/>
              </a:spcAft>
              <a:buNone/>
            </a:pPr>
            <a:r>
              <a:rPr lang="sv-SE" sz="1200" dirty="0"/>
              <a:t>12 §  Förordning (2022:524) om statliga </a:t>
            </a:r>
            <a:br>
              <a:rPr lang="sv-SE" sz="1200" dirty="0"/>
            </a:br>
            <a:r>
              <a:rPr lang="sv-SE" sz="1200" dirty="0"/>
              <a:t>myndigheters beredskap</a:t>
            </a:r>
          </a:p>
          <a:p>
            <a:pPr marL="0" indent="0">
              <a:lnSpc>
                <a:spcPct val="100000"/>
              </a:lnSpc>
              <a:spcAft>
                <a:spcPts val="600"/>
              </a:spcAft>
              <a:buNone/>
            </a:pPr>
            <a:r>
              <a:rPr lang="sv-SE" sz="1200" dirty="0"/>
              <a:t>22 §  Förordning (2022:524) om statliga </a:t>
            </a:r>
            <a:br>
              <a:rPr lang="sv-SE" sz="1200" dirty="0"/>
            </a:br>
            <a:r>
              <a:rPr lang="sv-SE" sz="1200" dirty="0"/>
              <a:t>myndigheters beredskap</a:t>
            </a:r>
            <a:br>
              <a:rPr lang="sv-SE" sz="1200" dirty="0"/>
            </a:br>
            <a:r>
              <a:rPr lang="sv-SE" sz="1200" dirty="0"/>
              <a:t>7 §  Förordning (2017:870) om länsstyrelsers krisberedskap och uppgifter vid höjd beredskap</a:t>
            </a:r>
          </a:p>
          <a:p>
            <a:pPr marL="0" indent="0">
              <a:lnSpc>
                <a:spcPct val="100000"/>
              </a:lnSpc>
              <a:spcAft>
                <a:spcPts val="600"/>
              </a:spcAft>
              <a:buNone/>
            </a:pPr>
            <a:endParaRPr lang="sv-SE" sz="1200" dirty="0"/>
          </a:p>
        </p:txBody>
      </p:sp>
      <p:sp>
        <p:nvSpPr>
          <p:cNvPr id="8" name="Platshållare för innehåll 7">
            <a:extLst>
              <a:ext uri="{FF2B5EF4-FFF2-40B4-BE49-F238E27FC236}">
                <a16:creationId xmlns:a16="http://schemas.microsoft.com/office/drawing/2014/main" id="{18CC7781-8BB8-BA07-5F00-840728B78752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6891337" y="1817370"/>
            <a:ext cx="4195763" cy="425577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Aft>
                <a:spcPts val="600"/>
              </a:spcAft>
              <a:buNone/>
            </a:pPr>
            <a:r>
              <a:rPr lang="sv-SE" sz="1200" dirty="0"/>
              <a:t>3+7 §§  Förordning (2006:637) om kommuners och regioners åtgärder inför och vid extraordinära händelser </a:t>
            </a:r>
            <a:br>
              <a:rPr lang="sv-SE" sz="1200" dirty="0"/>
            </a:br>
            <a:r>
              <a:rPr lang="sv-SE" sz="1200" dirty="0"/>
              <a:t>i fredstid och höjd beredskap</a:t>
            </a:r>
          </a:p>
          <a:p>
            <a:pPr marL="0" indent="0">
              <a:lnSpc>
                <a:spcPct val="100000"/>
              </a:lnSpc>
              <a:spcAft>
                <a:spcPts val="600"/>
              </a:spcAft>
              <a:buNone/>
            </a:pPr>
            <a:r>
              <a:rPr lang="sv-SE" sz="1200" dirty="0"/>
              <a:t>2+6  Förordning (2006:637) om kommuners och regioners åtgärder inför och vid extraordinära händelser i fredstid </a:t>
            </a:r>
            <a:br>
              <a:rPr lang="sv-SE" sz="1200" dirty="0"/>
            </a:br>
            <a:r>
              <a:rPr lang="sv-SE" sz="1200" dirty="0"/>
              <a:t>och höjd beredskap</a:t>
            </a:r>
          </a:p>
          <a:p>
            <a:pPr marL="0" indent="0">
              <a:lnSpc>
                <a:spcPct val="100000"/>
              </a:lnSpc>
              <a:spcAft>
                <a:spcPts val="600"/>
              </a:spcAft>
              <a:buNone/>
            </a:pPr>
            <a:r>
              <a:rPr lang="sv-SE" sz="1200" dirty="0"/>
              <a:t>8 §  Förordning (2015:1053) om totalförsvar och </a:t>
            </a:r>
            <a:br>
              <a:rPr lang="sv-SE" sz="1200" dirty="0"/>
            </a:br>
            <a:r>
              <a:rPr lang="sv-SE" sz="1200" dirty="0"/>
              <a:t>höjd beredskap</a:t>
            </a:r>
          </a:p>
          <a:p>
            <a:pPr marL="0" indent="0">
              <a:lnSpc>
                <a:spcPct val="100000"/>
              </a:lnSpc>
              <a:spcAft>
                <a:spcPts val="600"/>
              </a:spcAft>
              <a:buNone/>
            </a:pPr>
            <a:r>
              <a:rPr lang="sv-SE" sz="1200" dirty="0"/>
              <a:t>9 §  Förordning (2022:525) om civilområdesansvariga länsstyrelser</a:t>
            </a:r>
          </a:p>
          <a:p>
            <a:pPr marL="0" indent="0">
              <a:lnSpc>
                <a:spcPct val="100000"/>
              </a:lnSpc>
              <a:spcAft>
                <a:spcPts val="600"/>
              </a:spcAft>
              <a:buNone/>
            </a:pPr>
            <a:r>
              <a:rPr lang="sv-SE" sz="1200" dirty="0"/>
              <a:t>6 +7 §§  Förordning (2017:870) om länsstyrelsernas krisberedskap och uppgifter vid höjd beredskap</a:t>
            </a:r>
          </a:p>
          <a:p>
            <a:pPr marL="0" indent="0">
              <a:lnSpc>
                <a:spcPct val="100000"/>
              </a:lnSpc>
              <a:spcAft>
                <a:spcPts val="600"/>
              </a:spcAft>
              <a:buNone/>
            </a:pPr>
            <a:r>
              <a:rPr lang="sv-SE" sz="1200" dirty="0"/>
              <a:t>7 §  Förordning (2006:637) om kommuners och regioners åtgärder inför och vid extraordinära händelser i fredstid </a:t>
            </a:r>
            <a:br>
              <a:rPr lang="sv-SE" sz="1200" dirty="0"/>
            </a:br>
            <a:r>
              <a:rPr lang="sv-SE" sz="1200" dirty="0"/>
              <a:t>och höjd beredskap</a:t>
            </a:r>
          </a:p>
        </p:txBody>
      </p:sp>
      <p:pic>
        <p:nvPicPr>
          <p:cNvPr id="22" name="Bild 21">
            <a:extLst>
              <a:ext uri="{FF2B5EF4-FFF2-40B4-BE49-F238E27FC236}">
                <a16:creationId xmlns:a16="http://schemas.microsoft.com/office/drawing/2014/main" id="{630D3C31-2CFF-AFF2-F8FC-5BEE80F7A0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9034" y="1878390"/>
            <a:ext cx="381000" cy="381000"/>
          </a:xfrm>
          <a:prstGeom prst="rect">
            <a:avLst/>
          </a:prstGeom>
        </p:spPr>
      </p:pic>
      <p:pic>
        <p:nvPicPr>
          <p:cNvPr id="24" name="Bild 23">
            <a:extLst>
              <a:ext uri="{FF2B5EF4-FFF2-40B4-BE49-F238E27FC236}">
                <a16:creationId xmlns:a16="http://schemas.microsoft.com/office/drawing/2014/main" id="{83BA1017-7C0D-C095-7A0E-2E03803CCC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49034" y="2452390"/>
            <a:ext cx="381000" cy="381000"/>
          </a:xfrm>
          <a:prstGeom prst="rect">
            <a:avLst/>
          </a:prstGeom>
        </p:spPr>
      </p:pic>
      <p:pic>
        <p:nvPicPr>
          <p:cNvPr id="26" name="Bild 25">
            <a:extLst>
              <a:ext uri="{FF2B5EF4-FFF2-40B4-BE49-F238E27FC236}">
                <a16:creationId xmlns:a16="http://schemas.microsoft.com/office/drawing/2014/main" id="{47873EED-81D5-1DED-D9EC-D5ED102482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149034" y="3006120"/>
            <a:ext cx="381000" cy="381000"/>
          </a:xfrm>
          <a:prstGeom prst="rect">
            <a:avLst/>
          </a:prstGeom>
        </p:spPr>
      </p:pic>
      <p:pic>
        <p:nvPicPr>
          <p:cNvPr id="28" name="Bild 27">
            <a:extLst>
              <a:ext uri="{FF2B5EF4-FFF2-40B4-BE49-F238E27FC236}">
                <a16:creationId xmlns:a16="http://schemas.microsoft.com/office/drawing/2014/main" id="{D6E0F2FA-68FE-5751-28E3-95B536B94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149034" y="3550325"/>
            <a:ext cx="381000" cy="381000"/>
          </a:xfrm>
          <a:prstGeom prst="rect">
            <a:avLst/>
          </a:prstGeom>
        </p:spPr>
      </p:pic>
      <p:pic>
        <p:nvPicPr>
          <p:cNvPr id="30" name="Bild 29">
            <a:extLst>
              <a:ext uri="{FF2B5EF4-FFF2-40B4-BE49-F238E27FC236}">
                <a16:creationId xmlns:a16="http://schemas.microsoft.com/office/drawing/2014/main" id="{289368A1-E654-2DB0-C832-89BDFE61F5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149034" y="4507230"/>
            <a:ext cx="381000" cy="381000"/>
          </a:xfrm>
          <a:prstGeom prst="rect">
            <a:avLst/>
          </a:prstGeom>
        </p:spPr>
      </p:pic>
      <p:pic>
        <p:nvPicPr>
          <p:cNvPr id="32" name="Bild 31">
            <a:extLst>
              <a:ext uri="{FF2B5EF4-FFF2-40B4-BE49-F238E27FC236}">
                <a16:creationId xmlns:a16="http://schemas.microsoft.com/office/drawing/2014/main" id="{CF9C8A77-2078-8092-5166-F376F26F99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149034" y="5112395"/>
            <a:ext cx="381000" cy="381000"/>
          </a:xfrm>
          <a:prstGeom prst="rect">
            <a:avLst/>
          </a:prstGeom>
        </p:spPr>
      </p:pic>
      <p:pic>
        <p:nvPicPr>
          <p:cNvPr id="34" name="Bild 33">
            <a:extLst>
              <a:ext uri="{FF2B5EF4-FFF2-40B4-BE49-F238E27FC236}">
                <a16:creationId xmlns:a16="http://schemas.microsoft.com/office/drawing/2014/main" id="{C9C54E42-8DD9-407D-0810-1E586DC330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6403659" y="1824990"/>
            <a:ext cx="381000" cy="381000"/>
          </a:xfrm>
          <a:prstGeom prst="rect">
            <a:avLst/>
          </a:prstGeom>
        </p:spPr>
      </p:pic>
      <p:pic>
        <p:nvPicPr>
          <p:cNvPr id="9" name="Bild 8">
            <a:extLst>
              <a:ext uri="{FF2B5EF4-FFF2-40B4-BE49-F238E27FC236}">
                <a16:creationId xmlns:a16="http://schemas.microsoft.com/office/drawing/2014/main" id="{7AD6CC49-4051-95A5-207C-AD2C338AF6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6403659" y="2670153"/>
            <a:ext cx="381000" cy="381000"/>
          </a:xfrm>
          <a:prstGeom prst="rect">
            <a:avLst/>
          </a:prstGeom>
        </p:spPr>
      </p:pic>
      <p:pic>
        <p:nvPicPr>
          <p:cNvPr id="11" name="Bild 10">
            <a:extLst>
              <a:ext uri="{FF2B5EF4-FFF2-40B4-BE49-F238E27FC236}">
                <a16:creationId xmlns:a16="http://schemas.microsoft.com/office/drawing/2014/main" id="{0F7332EB-FFF3-B93E-3077-143392110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6403659" y="3389965"/>
            <a:ext cx="381000" cy="381000"/>
          </a:xfrm>
          <a:prstGeom prst="rect">
            <a:avLst/>
          </a:prstGeom>
        </p:spPr>
      </p:pic>
      <p:pic>
        <p:nvPicPr>
          <p:cNvPr id="13" name="Bild 12">
            <a:extLst>
              <a:ext uri="{FF2B5EF4-FFF2-40B4-BE49-F238E27FC236}">
                <a16:creationId xmlns:a16="http://schemas.microsoft.com/office/drawing/2014/main" id="{416AF262-15B8-5F24-74C5-CB5274FDC5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6403659" y="3951627"/>
            <a:ext cx="381000" cy="381000"/>
          </a:xfrm>
          <a:prstGeom prst="rect">
            <a:avLst/>
          </a:prstGeom>
        </p:spPr>
      </p:pic>
      <p:pic>
        <p:nvPicPr>
          <p:cNvPr id="15" name="Bild 14">
            <a:extLst>
              <a:ext uri="{FF2B5EF4-FFF2-40B4-BE49-F238E27FC236}">
                <a16:creationId xmlns:a16="http://schemas.microsoft.com/office/drawing/2014/main" id="{6CAF0396-4B0C-36C5-E6FD-BDD07C0F61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6403659" y="4499611"/>
            <a:ext cx="381000" cy="381000"/>
          </a:xfrm>
          <a:prstGeom prst="rect">
            <a:avLst/>
          </a:prstGeom>
        </p:spPr>
      </p:pic>
      <p:pic>
        <p:nvPicPr>
          <p:cNvPr id="17" name="Bild 16">
            <a:extLst>
              <a:ext uri="{FF2B5EF4-FFF2-40B4-BE49-F238E27FC236}">
                <a16:creationId xmlns:a16="http://schemas.microsoft.com/office/drawing/2014/main" id="{A15B681B-1CD2-AFC8-DCBE-5EE8E1D808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6403659" y="5074295"/>
            <a:ext cx="381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338628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heme/theme1.xml><?xml version="1.0" encoding="utf-8"?>
<a:theme xmlns:a="http://schemas.openxmlformats.org/drawingml/2006/main" name="Gemensamma grunder">
  <a:themeElements>
    <a:clrScheme name="Ramverket">
      <a:dk1>
        <a:srgbClr val="142239"/>
      </a:dk1>
      <a:lt1>
        <a:sysClr val="window" lastClr="FFFFFF"/>
      </a:lt1>
      <a:dk2>
        <a:srgbClr val="142239"/>
      </a:dk2>
      <a:lt2>
        <a:srgbClr val="F6EFE9"/>
      </a:lt2>
      <a:accent1>
        <a:srgbClr val="142239"/>
      </a:accent1>
      <a:accent2>
        <a:srgbClr val="EBA5BC"/>
      </a:accent2>
      <a:accent3>
        <a:srgbClr val="F07F39"/>
      </a:accent3>
      <a:accent4>
        <a:srgbClr val="92C1AA"/>
      </a:accent4>
      <a:accent5>
        <a:srgbClr val="FFE25F"/>
      </a:accent5>
      <a:accent6>
        <a:srgbClr val="C6DEED"/>
      </a:accent6>
      <a:hlink>
        <a:srgbClr val="F07F39"/>
      </a:hlink>
      <a:folHlink>
        <a:srgbClr val="142239"/>
      </a:folHlink>
    </a:clrScheme>
    <a:fontScheme name="ramverk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0" id="{657EB892-3643-C745-937D-12CB85729B9A}" vid="{A8C7BF52-3F13-D542-B5F6-4CBEAEAD0BD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A90DCF60F35F8429B3402DEBC9C675B" ma:contentTypeVersion="2" ma:contentTypeDescription="Skapa ett nytt dokument." ma:contentTypeScope="" ma:versionID="7a1fefae01cb4bd268f98d466e345add">
  <xsd:schema xmlns:xsd="http://www.w3.org/2001/XMLSchema" xmlns:xs="http://www.w3.org/2001/XMLSchema" xmlns:p="http://schemas.microsoft.com/office/2006/metadata/properties" xmlns:ns2="03895b0a-d61f-4293-917f-0cd761b2cdea" targetNamespace="http://schemas.microsoft.com/office/2006/metadata/properties" ma:root="true" ma:fieldsID="55050264076c175eae4f46ad52de0e3b" ns2:_="">
    <xsd:import namespace="03895b0a-d61f-4293-917f-0cd761b2cde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895b0a-d61f-4293-917f-0cd761b2cde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4A5782F-955A-49ED-B1B9-13A25341B1A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3248D45-495C-493A-BB1A-60BD4FB580A4}">
  <ds:schemaRefs>
    <ds:schemaRef ds:uri="http://purl.org/dc/elements/1.1/"/>
    <ds:schemaRef ds:uri="http://purl.org/dc/dcmitype/"/>
    <ds:schemaRef ds:uri="03895b0a-d61f-4293-917f-0cd761b2cdea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1DFA98F-ACF2-4F56-ADAA-5C16B2CD1D2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895b0a-d61f-4293-917f-0cd761b2cde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Powerpoint_mall_ramverket-ny</Template>
  <TotalTime>23</TotalTime>
  <Words>349</Words>
  <Application>Microsoft Office PowerPoint</Application>
  <PresentationFormat>Bredbild</PresentationFormat>
  <Paragraphs>29</Paragraphs>
  <Slides>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1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7" baseType="lpstr">
      <vt:lpstr>Arial</vt:lpstr>
      <vt:lpstr>Gemensamma grunder</vt:lpstr>
      <vt:lpstr>Illustrationer över författningsstyrda rapporteringsvägar</vt:lpstr>
      <vt:lpstr>Författningsstyrd rapportering  </vt:lpstr>
      <vt:lpstr>Författningsstyrd rapportering </vt:lpstr>
      <vt:lpstr>Författningsstyrd rapportering</vt:lpstr>
      <vt:lpstr>Författningsstyrd rapportering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Illustrationer över författningsstyrda rapporteringsvägar</dc:title>
  <dc:creator>Julia Karlsson</dc:creator>
  <cp:lastModifiedBy>Holmlund Jan-Anders</cp:lastModifiedBy>
  <cp:revision>9</cp:revision>
  <dcterms:created xsi:type="dcterms:W3CDTF">2026-03-27T10:20:00Z</dcterms:created>
  <dcterms:modified xsi:type="dcterms:W3CDTF">2026-05-05T09:14:41Z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0x0101001A90DCF60F35F8429B3402DEBC9C675B</vt:lpwstr>
  </property>
  <property fmtid="{D5CDD505-2E9C-101B-9397-08002B2CF9AE}" pid="3" name="MediaServiceImageTags">
    <vt:lpwstr/>
  </property>
</Properties>
</file>