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5" r:id="rId6"/>
    <p:sldId id="259" r:id="rId7"/>
    <p:sldId id="260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5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102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3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1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4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0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8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9.xml"/><Relationship Id="rId4" Type="http://schemas.openxmlformats.org/officeDocument/2006/relationships/tags" Target="../tags/tag98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1.xml"/><Relationship Id="rId4" Type="http://schemas.openxmlformats.org/officeDocument/2006/relationships/tags" Target="../tags/tag110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7" Type="http://schemas.openxmlformats.org/officeDocument/2006/relationships/image" Target="../media/image3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0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0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4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8.xml"/><Relationship Id="rId4" Type="http://schemas.openxmlformats.org/officeDocument/2006/relationships/tags" Target="../tags/tag13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0.xml"/><Relationship Id="rId4" Type="http://schemas.openxmlformats.org/officeDocument/2006/relationships/tags" Target="../tags/tag149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5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7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C31ADF9-861B-45D2-8503-265750D849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3799155"/>
            <a:ext cx="7802235" cy="306804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185077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774800" y="2627491"/>
            <a:ext cx="8582400" cy="76064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6652D206-1067-47B6-8FFE-1C2342F8F1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ktangel 5" descr="TagShape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 descr="MSB Logotyp"/>
          <p:cNvPicPr>
            <a:picLocks noChangeAspect="1"/>
          </p:cNvPicPr>
          <p:nvPr userDrawn="1"/>
        </p:nvPicPr>
        <p:blipFill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83024" y="6123905"/>
            <a:ext cx="1287888" cy="5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3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E8CE1D95-F632-4AF3-8B7F-A875F814B83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ktangel 3" descr="TagShape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056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foto med text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7417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rubrik och innehåll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Rektangel 6" descr="TagShapePrint">
            <a:extLst>
              <a:ext uri="{FF2B5EF4-FFF2-40B4-BE49-F238E27FC236}">
                <a16:creationId xmlns:a16="http://schemas.microsoft.com/office/drawing/2014/main" id="{7D6F2A64-194C-49DE-98E8-41A62AD1FAC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ktangel 3" descr="TagShape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 descr="MSB Logotyp vit"/>
          <p:cNvPicPr>
            <a:picLocks noChangeAspect="1"/>
          </p:cNvPicPr>
          <p:nvPr userDrawn="1"/>
        </p:nvPicPr>
        <p:blipFill>
          <a:blip r:embed="rId6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68051" y="6296026"/>
            <a:ext cx="952499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25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örkgrå, avsnittsrubri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D7D29E5B-685D-482F-8494-A354F6A1AF6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 descr="MSB Logotyp vit"/>
          <p:cNvPicPr>
            <a:picLocks noChangeAspect="1"/>
          </p:cNvPicPr>
          <p:nvPr userDrawn="1"/>
        </p:nvPicPr>
        <p:blipFill>
          <a:blip r:embed="rId6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68051" y="6296026"/>
            <a:ext cx="952499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35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örkgrå, endast rubri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5" descr="TagShapePrint">
            <a:extLst>
              <a:ext uri="{FF2B5EF4-FFF2-40B4-BE49-F238E27FC236}">
                <a16:creationId xmlns:a16="http://schemas.microsoft.com/office/drawing/2014/main" id="{0D4D6CCC-51E3-41D8-8653-0477B694ECC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 descr="MSB Logotyp vit"/>
          <p:cNvPicPr>
            <a:picLocks noChangeAspect="1"/>
          </p:cNvPicPr>
          <p:nvPr userDrawn="1"/>
        </p:nvPicPr>
        <p:blipFill>
          <a:blip r:embed="rId5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68051" y="6296026"/>
            <a:ext cx="952499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83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foto med text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Rektangel 7" descr="TagShapePrint">
            <a:extLst>
              <a:ext uri="{FF2B5EF4-FFF2-40B4-BE49-F238E27FC236}">
                <a16:creationId xmlns:a16="http://schemas.microsoft.com/office/drawing/2014/main" id="{E3053303-1555-4614-897F-4B3D25DF4C98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ktangel 3" descr="TagShape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 descr="MSB Logotyp vit"/>
          <p:cNvPicPr>
            <a:picLocks noChangeAspect="1"/>
          </p:cNvPicPr>
          <p:nvPr userDrawn="1"/>
        </p:nvPicPr>
        <p:blipFill>
          <a:blip r:embed="rId7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68051" y="6296026"/>
            <a:ext cx="952499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24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vslut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FDEBDE7-F704-4303-803A-AFE52A2CA7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4"/>
            <a:ext cx="12192000" cy="635786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2019298" y="1362077"/>
            <a:ext cx="8582400" cy="633743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019299" y="2046494"/>
            <a:ext cx="6608653" cy="138250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EBDDE36C-32A0-4EC1-BAB2-21D6BA9EC60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ktangel 5" descr="TagShape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 descr="MSB Logotyp"/>
          <p:cNvPicPr>
            <a:picLocks noChangeAspect="1"/>
          </p:cNvPicPr>
          <p:nvPr userDrawn="1"/>
        </p:nvPicPr>
        <p:blipFill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83024" y="6123905"/>
            <a:ext cx="1287888" cy="5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28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med foto linjer vä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2D2BC56-E5BB-4706-884F-E550DFE216E3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-1" y="-1"/>
            <a:ext cx="12192001" cy="5992837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2700000" y="3181641"/>
            <a:ext cx="6552933" cy="1147167"/>
          </a:xfrm>
          <a:noFill/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6A06C7-2F99-435E-AEB4-A8BD2FF2811C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 flipH="1">
            <a:off x="-15240" y="-9053"/>
            <a:ext cx="4690800" cy="1875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3D6D0EBF-3891-481A-A740-9B73D4E39495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ktangel 3" descr="TagShape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83502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med foto linjer hö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2D2BC56-E5BB-4706-884F-E550DFE216E3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-1" y="-1"/>
            <a:ext cx="12192001" cy="5992837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2700000" y="3181641"/>
            <a:ext cx="6552933" cy="1147167"/>
          </a:xfrm>
          <a:noFill/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6A06C7-2F99-435E-AEB4-A8BD2FF2811C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7504510" y="-9053"/>
            <a:ext cx="4690800" cy="1875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61CD9792-B3DA-483F-864B-624F57AED9E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ktangel 3" descr="TagShape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04837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DC4CC64D-0556-4EE6-8C65-19C67B09D47C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700652" y="1368000"/>
            <a:ext cx="6552000" cy="1273968"/>
          </a:xfrm>
        </p:spPr>
        <p:txBody>
          <a:bodyPr anchor="t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A15B28B4-2D13-4E26-ADD9-0E1AA3CC18C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ktangel 3" descr="TagShape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95356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32D0FF3B-541A-4046-ADC9-AA4ECAEB50A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632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foto och textruta rö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C8263F2-B4B2-49CB-80FF-B28F3C05F0F4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EC4278E-C033-4F73-BA2E-69DCE0AB0022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1" y="1252147"/>
            <a:ext cx="4557978" cy="2652665"/>
          </a:xfrm>
          <a:gradFill>
            <a:gsLst>
              <a:gs pos="100000">
                <a:schemeClr val="bg1"/>
              </a:gs>
              <a:gs pos="3000">
                <a:schemeClr val="accent1"/>
              </a:gs>
              <a:gs pos="0">
                <a:schemeClr val="bg1"/>
              </a:gs>
              <a:gs pos="0">
                <a:schemeClr val="accent1"/>
              </a:gs>
              <a:gs pos="3000">
                <a:schemeClr val="accent1"/>
              </a:gs>
              <a:gs pos="4000">
                <a:schemeClr val="accent1"/>
              </a:gs>
              <a:gs pos="0">
                <a:schemeClr val="accent1"/>
              </a:gs>
              <a:gs pos="4000">
                <a:schemeClr val="bg1"/>
              </a:gs>
            </a:gsLst>
            <a:lin ang="0" scaled="1"/>
          </a:gradFill>
        </p:spPr>
        <p:txBody>
          <a:bodyPr lIns="504000" tIns="396000" rIns="504000" bIns="396000">
            <a:noAutofit/>
          </a:bodyPr>
          <a:lstStyle>
            <a:lvl1pPr marL="0" indent="0" algn="l">
              <a:lnSpc>
                <a:spcPct val="170000"/>
              </a:lnSpc>
              <a:spcBef>
                <a:spcPts val="0"/>
              </a:spcBef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C73F3707-EE23-4555-81ED-EFCFC740D44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2063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foto och textruta lil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C8263F2-B4B2-49CB-80FF-B28F3C05F0F4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EC4278E-C033-4F73-BA2E-69DCE0AB0022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7633831" y="1287034"/>
            <a:ext cx="4558169" cy="2652665"/>
          </a:xfrm>
          <a:gradFill flip="none" rotWithShape="1">
            <a:gsLst>
              <a:gs pos="100000">
                <a:schemeClr val="accent2"/>
              </a:gs>
              <a:gs pos="99000">
                <a:schemeClr val="accent2"/>
              </a:gs>
              <a:gs pos="0">
                <a:schemeClr val="bg1"/>
              </a:gs>
              <a:gs pos="100000">
                <a:schemeClr val="accent2"/>
              </a:gs>
              <a:gs pos="96000">
                <a:schemeClr val="bg1"/>
              </a:gs>
              <a:gs pos="100000">
                <a:schemeClr val="accent2"/>
              </a:gs>
              <a:gs pos="100000">
                <a:schemeClr val="accent2"/>
              </a:gs>
              <a:gs pos="96000">
                <a:schemeClr val="accent2"/>
              </a:gs>
            </a:gsLst>
            <a:lin ang="0" scaled="1"/>
            <a:tileRect/>
          </a:gra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B148343D-9557-4981-AFCA-B7C27BDB8EC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9382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lin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04498F7-0638-4AA2-AE84-6B87E650F4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1474FF95-72CE-4F15-A907-790A9405D51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ktangel 5" descr="TagShape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9951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lin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9B8F01-128B-4BA1-A84C-B56BAFCFE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E6DFBAEC-38E5-4D97-A612-5262025ED7F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0629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 linjer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04498F7-0638-4AA2-AE84-6B87E650F4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54308DC1-56E8-4359-819D-8BB65DF4D55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ktangel 5" descr="TagShape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7287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 linjer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9B8F01-128B-4BA1-A84C-B56BAFCFE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52965331-77AE-4EFA-821D-2E502D8BBE2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1591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6CDF3D6E-D108-415E-8D5A-BD46F9E0757D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ktangel 5" descr="TagShape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5740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F5304C78-2B55-4DEC-9EA7-F3D8D6743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5628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33AA8698-4192-4498-8F9A-9812855A80CA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ktangel 5" descr="TagShape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8786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B2533FB9-D3CB-4513-AF01-6865DE32409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ktangel 5" descr="TagShape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371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4A1CEAEA-19DE-4D04-BA56-BDA29032A8C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49723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189061F8-55E7-49B6-9AEF-E1D14A4DD19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24064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foto med text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32E03C5E-1186-4165-9246-C2BDBD802763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ktangel 5" descr="TagShape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48662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rubrik och innehåll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Rektangel 6" descr="TagShapePrint">
            <a:extLst>
              <a:ext uri="{FF2B5EF4-FFF2-40B4-BE49-F238E27FC236}">
                <a16:creationId xmlns:a16="http://schemas.microsoft.com/office/drawing/2014/main" id="{F7952798-40F2-43AF-ADCB-0F92798101F8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 descr="MSB Logotyp vit"/>
          <p:cNvPicPr>
            <a:picLocks noChangeAspect="1"/>
          </p:cNvPicPr>
          <p:nvPr userDrawn="1"/>
        </p:nvPicPr>
        <p:blipFill>
          <a:blip r:embed="rId7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68051" y="6296026"/>
            <a:ext cx="952499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07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örkgrå, endast rubrik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3EB786C1-5062-47EE-A182-4CBD58D4B3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 descr="MSB Logotyp vit"/>
          <p:cNvPicPr>
            <a:picLocks noChangeAspect="1"/>
          </p:cNvPicPr>
          <p:nvPr userDrawn="1"/>
        </p:nvPicPr>
        <p:blipFill>
          <a:blip r:embed="rId6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68051" y="6296026"/>
            <a:ext cx="952499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636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foto med text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059DDE75-2A1E-40D1-85C6-BD52C5491099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ktangel 5" descr="TagShape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MSB Logotyp vit"/>
          <p:cNvPicPr>
            <a:picLocks noChangeAspect="1"/>
          </p:cNvPicPr>
          <p:nvPr userDrawn="1"/>
        </p:nvPicPr>
        <p:blipFill>
          <a:blip r:embed="rId8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68051" y="6296026"/>
            <a:ext cx="952499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3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E357044C-DA38-49F5-A8E4-753F9E350B46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ktangel 5" descr="TagShape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55065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C1671A04-B694-4E06-9704-066D21C9B34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74851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51D0A648-C3B8-4A8C-9681-92309A44D8A6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ktangel 5" descr="TagShape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4638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007C7AC3-BC49-4601-A7B2-0EF800DF7D49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ktangel 5" descr="TagShape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66564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6BD33255-FFA5-49B8-A9EF-FB42094D81C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285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B0D984-7330-426D-813B-46AAE15059F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A5FEE3-4F44-4EF8-BB58-7C6B9EE46DC0}"/>
              </a:ext>
            </a:extLst>
          </p:cNvPr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773387" y="2265118"/>
            <a:ext cx="4131654" cy="3834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9E75873-11EA-475C-9688-F58B035842BF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22316" y="2265118"/>
            <a:ext cx="4131654" cy="3834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C44C2790-902A-4C19-85E0-C370F3EBD17A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ktangel 5" descr="TagShape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47082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foto med text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84FB7889-B26A-4350-BD52-B5ADE9D4AF11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ktangel 5" descr="TagShape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47558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foto med text lila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73E7AADB-07B4-4113-8BA0-A7187E6E1E12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ktangel 5" descr="TagShape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MSB Logotyp vit"/>
          <p:cNvPicPr>
            <a:picLocks noChangeAspect="1"/>
          </p:cNvPicPr>
          <p:nvPr userDrawn="1"/>
        </p:nvPicPr>
        <p:blipFill>
          <a:blip r:embed="rId8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68051" y="6296026"/>
            <a:ext cx="952499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130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-logo-svart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ihandsfigur: Form 28">
            <a:extLst>
              <a:ext uri="{FF2B5EF4-FFF2-40B4-BE49-F238E27FC236}">
                <a16:creationId xmlns:a16="http://schemas.microsoft.com/office/drawing/2014/main" id="{592BEAE9-D1AD-6B85-E8EF-C938E3A997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" y="2"/>
            <a:ext cx="12191997" cy="6857999"/>
          </a:xfrm>
          <a:custGeom>
            <a:avLst/>
            <a:gdLst>
              <a:gd name="connsiteX0" fmla="*/ 11425345 w 12191997"/>
              <a:gd name="connsiteY0" fmla="*/ 6628071 h 6857999"/>
              <a:gd name="connsiteX1" fmla="*/ 11400167 w 12191997"/>
              <a:gd name="connsiteY1" fmla="*/ 6653249 h 6857999"/>
              <a:gd name="connsiteX2" fmla="*/ 11425271 w 12191997"/>
              <a:gd name="connsiteY2" fmla="*/ 6653249 h 6857999"/>
              <a:gd name="connsiteX3" fmla="*/ 11425271 w 12191997"/>
              <a:gd name="connsiteY3" fmla="*/ 6587313 h 6857999"/>
              <a:gd name="connsiteX4" fmla="*/ 11359261 w 12191997"/>
              <a:gd name="connsiteY4" fmla="*/ 6653249 h 6857999"/>
              <a:gd name="connsiteX5" fmla="*/ 11379714 w 12191997"/>
              <a:gd name="connsiteY5" fmla="*/ 6653249 h 6857999"/>
              <a:gd name="connsiteX6" fmla="*/ 11425271 w 12191997"/>
              <a:gd name="connsiteY6" fmla="*/ 6607766 h 6857999"/>
              <a:gd name="connsiteX7" fmla="*/ 11891109 w 12191997"/>
              <a:gd name="connsiteY7" fmla="*/ 6579485 h 6857999"/>
              <a:gd name="connsiteX8" fmla="*/ 11898198 w 12191997"/>
              <a:gd name="connsiteY8" fmla="*/ 6583694 h 6857999"/>
              <a:gd name="connsiteX9" fmla="*/ 11898198 w 12191997"/>
              <a:gd name="connsiteY9" fmla="*/ 6600012 h 6857999"/>
              <a:gd name="connsiteX10" fmla="*/ 11890740 w 12191997"/>
              <a:gd name="connsiteY10" fmla="*/ 6604221 h 6857999"/>
              <a:gd name="connsiteX11" fmla="*/ 11884833 w 12191997"/>
              <a:gd name="connsiteY11" fmla="*/ 6591964 h 6857999"/>
              <a:gd name="connsiteX12" fmla="*/ 11891109 w 12191997"/>
              <a:gd name="connsiteY12" fmla="*/ 6579485 h 6857999"/>
              <a:gd name="connsiteX13" fmla="*/ 11795638 w 12191997"/>
              <a:gd name="connsiteY13" fmla="*/ 6579485 h 6857999"/>
              <a:gd name="connsiteX14" fmla="*/ 11802726 w 12191997"/>
              <a:gd name="connsiteY14" fmla="*/ 6583546 h 6857999"/>
              <a:gd name="connsiteX15" fmla="*/ 11802726 w 12191997"/>
              <a:gd name="connsiteY15" fmla="*/ 6600012 h 6857999"/>
              <a:gd name="connsiteX16" fmla="*/ 11795269 w 12191997"/>
              <a:gd name="connsiteY16" fmla="*/ 6604221 h 6857999"/>
              <a:gd name="connsiteX17" fmla="*/ 11789362 w 12191997"/>
              <a:gd name="connsiteY17" fmla="*/ 6591964 h 6857999"/>
              <a:gd name="connsiteX18" fmla="*/ 11795638 w 12191997"/>
              <a:gd name="connsiteY18" fmla="*/ 6579485 h 6857999"/>
              <a:gd name="connsiteX19" fmla="*/ 11930834 w 12191997"/>
              <a:gd name="connsiteY19" fmla="*/ 6579264 h 6857999"/>
              <a:gd name="connsiteX20" fmla="*/ 11936741 w 12191997"/>
              <a:gd name="connsiteY20" fmla="*/ 6591668 h 6857999"/>
              <a:gd name="connsiteX21" fmla="*/ 11930538 w 12191997"/>
              <a:gd name="connsiteY21" fmla="*/ 6604147 h 6857999"/>
              <a:gd name="connsiteX22" fmla="*/ 11923450 w 12191997"/>
              <a:gd name="connsiteY22" fmla="*/ 6600012 h 6857999"/>
              <a:gd name="connsiteX23" fmla="*/ 11923450 w 12191997"/>
              <a:gd name="connsiteY23" fmla="*/ 6583546 h 6857999"/>
              <a:gd name="connsiteX24" fmla="*/ 11930834 w 12191997"/>
              <a:gd name="connsiteY24" fmla="*/ 6579264 h 6857999"/>
              <a:gd name="connsiteX25" fmla="*/ 11667456 w 12191997"/>
              <a:gd name="connsiteY25" fmla="*/ 6579264 h 6857999"/>
              <a:gd name="connsiteX26" fmla="*/ 11673363 w 12191997"/>
              <a:gd name="connsiteY26" fmla="*/ 6591668 h 6857999"/>
              <a:gd name="connsiteX27" fmla="*/ 11667161 w 12191997"/>
              <a:gd name="connsiteY27" fmla="*/ 6604147 h 6857999"/>
              <a:gd name="connsiteX28" fmla="*/ 11660073 w 12191997"/>
              <a:gd name="connsiteY28" fmla="*/ 6599790 h 6857999"/>
              <a:gd name="connsiteX29" fmla="*/ 11660073 w 12191997"/>
              <a:gd name="connsiteY29" fmla="*/ 6583546 h 6857999"/>
              <a:gd name="connsiteX30" fmla="*/ 11667456 w 12191997"/>
              <a:gd name="connsiteY30" fmla="*/ 6579264 h 6857999"/>
              <a:gd name="connsiteX31" fmla="*/ 11547397 w 12191997"/>
              <a:gd name="connsiteY31" fmla="*/ 6579042 h 6857999"/>
              <a:gd name="connsiteX32" fmla="*/ 11555150 w 12191997"/>
              <a:gd name="connsiteY32" fmla="*/ 6591742 h 6857999"/>
              <a:gd name="connsiteX33" fmla="*/ 11547323 w 12191997"/>
              <a:gd name="connsiteY33" fmla="*/ 6604368 h 6857999"/>
              <a:gd name="connsiteX34" fmla="*/ 11539570 w 12191997"/>
              <a:gd name="connsiteY34" fmla="*/ 6591742 h 6857999"/>
              <a:gd name="connsiteX35" fmla="*/ 11547397 w 12191997"/>
              <a:gd name="connsiteY35" fmla="*/ 6579042 h 6857999"/>
              <a:gd name="connsiteX36" fmla="*/ 11760713 w 12191997"/>
              <a:gd name="connsiteY36" fmla="*/ 6578599 h 6857999"/>
              <a:gd name="connsiteX37" fmla="*/ 11767211 w 12191997"/>
              <a:gd name="connsiteY37" fmla="*/ 6587607 h 6857999"/>
              <a:gd name="connsiteX38" fmla="*/ 11767211 w 12191997"/>
              <a:gd name="connsiteY38" fmla="*/ 6588050 h 6857999"/>
              <a:gd name="connsiteX39" fmla="*/ 11753846 w 12191997"/>
              <a:gd name="connsiteY39" fmla="*/ 6588050 h 6857999"/>
              <a:gd name="connsiteX40" fmla="*/ 11760713 w 12191997"/>
              <a:gd name="connsiteY40" fmla="*/ 6578599 h 6857999"/>
              <a:gd name="connsiteX41" fmla="*/ 11702382 w 12191997"/>
              <a:gd name="connsiteY41" fmla="*/ 6578599 h 6857999"/>
              <a:gd name="connsiteX42" fmla="*/ 11708879 w 12191997"/>
              <a:gd name="connsiteY42" fmla="*/ 6587607 h 6857999"/>
              <a:gd name="connsiteX43" fmla="*/ 11708879 w 12191997"/>
              <a:gd name="connsiteY43" fmla="*/ 6588050 h 6857999"/>
              <a:gd name="connsiteX44" fmla="*/ 11695515 w 12191997"/>
              <a:gd name="connsiteY44" fmla="*/ 6588050 h 6857999"/>
              <a:gd name="connsiteX45" fmla="*/ 11702382 w 12191997"/>
              <a:gd name="connsiteY45" fmla="*/ 6578599 h 6857999"/>
              <a:gd name="connsiteX46" fmla="*/ 11741072 w 12191997"/>
              <a:gd name="connsiteY46" fmla="*/ 6572028 h 6857999"/>
              <a:gd name="connsiteX47" fmla="*/ 11732064 w 12191997"/>
              <a:gd name="connsiteY47" fmla="*/ 6577639 h 6857999"/>
              <a:gd name="connsiteX48" fmla="*/ 11731326 w 12191997"/>
              <a:gd name="connsiteY48" fmla="*/ 6572692 h 6857999"/>
              <a:gd name="connsiteX49" fmla="*/ 11724459 w 12191997"/>
              <a:gd name="connsiteY49" fmla="*/ 6572692 h 6857999"/>
              <a:gd name="connsiteX50" fmla="*/ 11724459 w 12191997"/>
              <a:gd name="connsiteY50" fmla="*/ 6611014 h 6857999"/>
              <a:gd name="connsiteX51" fmla="*/ 11732581 w 12191997"/>
              <a:gd name="connsiteY51" fmla="*/ 6611014 h 6857999"/>
              <a:gd name="connsiteX52" fmla="*/ 11732581 w 12191997"/>
              <a:gd name="connsiteY52" fmla="*/ 6584580 h 6857999"/>
              <a:gd name="connsiteX53" fmla="*/ 11740334 w 12191997"/>
              <a:gd name="connsiteY53" fmla="*/ 6580371 h 6857999"/>
              <a:gd name="connsiteX54" fmla="*/ 11742697 w 12191997"/>
              <a:gd name="connsiteY54" fmla="*/ 6580371 h 6857999"/>
              <a:gd name="connsiteX55" fmla="*/ 11742697 w 12191997"/>
              <a:gd name="connsiteY55" fmla="*/ 6572028 h 6857999"/>
              <a:gd name="connsiteX56" fmla="*/ 11933492 w 12191997"/>
              <a:gd name="connsiteY56" fmla="*/ 6571954 h 6857999"/>
              <a:gd name="connsiteX57" fmla="*/ 11922859 w 12191997"/>
              <a:gd name="connsiteY57" fmla="*/ 6577049 h 6857999"/>
              <a:gd name="connsiteX58" fmla="*/ 11922047 w 12191997"/>
              <a:gd name="connsiteY58" fmla="*/ 6572618 h 6857999"/>
              <a:gd name="connsiteX59" fmla="*/ 11915328 w 12191997"/>
              <a:gd name="connsiteY59" fmla="*/ 6572618 h 6857999"/>
              <a:gd name="connsiteX60" fmla="*/ 11915328 w 12191997"/>
              <a:gd name="connsiteY60" fmla="*/ 6624895 h 6857999"/>
              <a:gd name="connsiteX61" fmla="*/ 11923450 w 12191997"/>
              <a:gd name="connsiteY61" fmla="*/ 6625043 h 6857999"/>
              <a:gd name="connsiteX62" fmla="*/ 11923450 w 12191997"/>
              <a:gd name="connsiteY62" fmla="*/ 6607469 h 6857999"/>
              <a:gd name="connsiteX63" fmla="*/ 11931868 w 12191997"/>
              <a:gd name="connsiteY63" fmla="*/ 6611604 h 6857999"/>
              <a:gd name="connsiteX64" fmla="*/ 11945084 w 12191997"/>
              <a:gd name="connsiteY64" fmla="*/ 6591447 h 6857999"/>
              <a:gd name="connsiteX65" fmla="*/ 11933492 w 12191997"/>
              <a:gd name="connsiteY65" fmla="*/ 6571954 h 6857999"/>
              <a:gd name="connsiteX66" fmla="*/ 11889854 w 12191997"/>
              <a:gd name="connsiteY66" fmla="*/ 6571954 h 6857999"/>
              <a:gd name="connsiteX67" fmla="*/ 11876711 w 12191997"/>
              <a:gd name="connsiteY67" fmla="*/ 6592111 h 6857999"/>
              <a:gd name="connsiteX68" fmla="*/ 11888304 w 12191997"/>
              <a:gd name="connsiteY68" fmla="*/ 6611604 h 6857999"/>
              <a:gd name="connsiteX69" fmla="*/ 11898936 w 12191997"/>
              <a:gd name="connsiteY69" fmla="*/ 6606510 h 6857999"/>
              <a:gd name="connsiteX70" fmla="*/ 11899748 w 12191997"/>
              <a:gd name="connsiteY70" fmla="*/ 6610940 h 6857999"/>
              <a:gd name="connsiteX71" fmla="*/ 11906394 w 12191997"/>
              <a:gd name="connsiteY71" fmla="*/ 6610940 h 6857999"/>
              <a:gd name="connsiteX72" fmla="*/ 11906394 w 12191997"/>
              <a:gd name="connsiteY72" fmla="*/ 6572618 h 6857999"/>
              <a:gd name="connsiteX73" fmla="*/ 11899748 w 12191997"/>
              <a:gd name="connsiteY73" fmla="*/ 6572618 h 6857999"/>
              <a:gd name="connsiteX74" fmla="*/ 11898936 w 12191997"/>
              <a:gd name="connsiteY74" fmla="*/ 6576901 h 6857999"/>
              <a:gd name="connsiteX75" fmla="*/ 11889854 w 12191997"/>
              <a:gd name="connsiteY75" fmla="*/ 6571954 h 6857999"/>
              <a:gd name="connsiteX76" fmla="*/ 11829529 w 12191997"/>
              <a:gd name="connsiteY76" fmla="*/ 6571954 h 6857999"/>
              <a:gd name="connsiteX77" fmla="*/ 11817568 w 12191997"/>
              <a:gd name="connsiteY77" fmla="*/ 6582660 h 6857999"/>
              <a:gd name="connsiteX78" fmla="*/ 11826280 w 12191997"/>
              <a:gd name="connsiteY78" fmla="*/ 6594400 h 6857999"/>
              <a:gd name="connsiteX79" fmla="*/ 11832483 w 12191997"/>
              <a:gd name="connsiteY79" fmla="*/ 6600898 h 6857999"/>
              <a:gd name="connsiteX80" fmla="*/ 11827462 w 12191997"/>
              <a:gd name="connsiteY80" fmla="*/ 6604885 h 6857999"/>
              <a:gd name="connsiteX81" fmla="*/ 11819856 w 12191997"/>
              <a:gd name="connsiteY81" fmla="*/ 6602670 h 6857999"/>
              <a:gd name="connsiteX82" fmla="*/ 11817346 w 12191997"/>
              <a:gd name="connsiteY82" fmla="*/ 6608725 h 6857999"/>
              <a:gd name="connsiteX83" fmla="*/ 11828274 w 12191997"/>
              <a:gd name="connsiteY83" fmla="*/ 6611604 h 6857999"/>
              <a:gd name="connsiteX84" fmla="*/ 11840826 w 12191997"/>
              <a:gd name="connsiteY84" fmla="*/ 6600381 h 6857999"/>
              <a:gd name="connsiteX85" fmla="*/ 11831966 w 12191997"/>
              <a:gd name="connsiteY85" fmla="*/ 6588567 h 6857999"/>
              <a:gd name="connsiteX86" fmla="*/ 11825616 w 12191997"/>
              <a:gd name="connsiteY86" fmla="*/ 6582070 h 6857999"/>
              <a:gd name="connsiteX87" fmla="*/ 11830120 w 12191997"/>
              <a:gd name="connsiteY87" fmla="*/ 6578451 h 6857999"/>
              <a:gd name="connsiteX88" fmla="*/ 11837282 w 12191997"/>
              <a:gd name="connsiteY88" fmla="*/ 6580445 h 6857999"/>
              <a:gd name="connsiteX89" fmla="*/ 11839645 w 12191997"/>
              <a:gd name="connsiteY89" fmla="*/ 6574538 h 6857999"/>
              <a:gd name="connsiteX90" fmla="*/ 11829529 w 12191997"/>
              <a:gd name="connsiteY90" fmla="*/ 6571954 h 6857999"/>
              <a:gd name="connsiteX91" fmla="*/ 11583725 w 12191997"/>
              <a:gd name="connsiteY91" fmla="*/ 6571954 h 6857999"/>
              <a:gd name="connsiteX92" fmla="*/ 11569031 w 12191997"/>
              <a:gd name="connsiteY92" fmla="*/ 6592038 h 6857999"/>
              <a:gd name="connsiteX93" fmla="*/ 11582839 w 12191997"/>
              <a:gd name="connsiteY93" fmla="*/ 6611531 h 6857999"/>
              <a:gd name="connsiteX94" fmla="*/ 11593029 w 12191997"/>
              <a:gd name="connsiteY94" fmla="*/ 6608725 h 6857999"/>
              <a:gd name="connsiteX95" fmla="*/ 11590961 w 12191997"/>
              <a:gd name="connsiteY95" fmla="*/ 6602227 h 6857999"/>
              <a:gd name="connsiteX96" fmla="*/ 11584390 w 12191997"/>
              <a:gd name="connsiteY96" fmla="*/ 6603999 h 6857999"/>
              <a:gd name="connsiteX97" fmla="*/ 11577375 w 12191997"/>
              <a:gd name="connsiteY97" fmla="*/ 6591742 h 6857999"/>
              <a:gd name="connsiteX98" fmla="*/ 11584833 w 12191997"/>
              <a:gd name="connsiteY98" fmla="*/ 6579338 h 6857999"/>
              <a:gd name="connsiteX99" fmla="*/ 11590666 w 12191997"/>
              <a:gd name="connsiteY99" fmla="*/ 6581110 h 6857999"/>
              <a:gd name="connsiteX100" fmla="*/ 11592659 w 12191997"/>
              <a:gd name="connsiteY100" fmla="*/ 6574464 h 6857999"/>
              <a:gd name="connsiteX101" fmla="*/ 11583725 w 12191997"/>
              <a:gd name="connsiteY101" fmla="*/ 6571954 h 6857999"/>
              <a:gd name="connsiteX102" fmla="*/ 11547397 w 12191997"/>
              <a:gd name="connsiteY102" fmla="*/ 6571954 h 6857999"/>
              <a:gd name="connsiteX103" fmla="*/ 11531153 w 12191997"/>
              <a:gd name="connsiteY103" fmla="*/ 6591890 h 6857999"/>
              <a:gd name="connsiteX104" fmla="*/ 11546880 w 12191997"/>
              <a:gd name="connsiteY104" fmla="*/ 6611531 h 6857999"/>
              <a:gd name="connsiteX105" fmla="*/ 11547102 w 12191997"/>
              <a:gd name="connsiteY105" fmla="*/ 6611531 h 6857999"/>
              <a:gd name="connsiteX106" fmla="*/ 11563420 w 12191997"/>
              <a:gd name="connsiteY106" fmla="*/ 6591594 h 6857999"/>
              <a:gd name="connsiteX107" fmla="*/ 11547619 w 12191997"/>
              <a:gd name="connsiteY107" fmla="*/ 6571954 h 6857999"/>
              <a:gd name="connsiteX108" fmla="*/ 11761377 w 12191997"/>
              <a:gd name="connsiteY108" fmla="*/ 6571880 h 6857999"/>
              <a:gd name="connsiteX109" fmla="*/ 11745650 w 12191997"/>
              <a:gd name="connsiteY109" fmla="*/ 6591890 h 6857999"/>
              <a:gd name="connsiteX110" fmla="*/ 11760491 w 12191997"/>
              <a:gd name="connsiteY110" fmla="*/ 6611457 h 6857999"/>
              <a:gd name="connsiteX111" fmla="*/ 11774594 w 12191997"/>
              <a:gd name="connsiteY111" fmla="*/ 6608651 h 6857999"/>
              <a:gd name="connsiteX112" fmla="*/ 11773118 w 12191997"/>
              <a:gd name="connsiteY112" fmla="*/ 6602818 h 6857999"/>
              <a:gd name="connsiteX113" fmla="*/ 11761673 w 12191997"/>
              <a:gd name="connsiteY113" fmla="*/ 6604738 h 6857999"/>
              <a:gd name="connsiteX114" fmla="*/ 11753920 w 12191997"/>
              <a:gd name="connsiteY114" fmla="*/ 6594253 h 6857999"/>
              <a:gd name="connsiteX115" fmla="*/ 11775037 w 12191997"/>
              <a:gd name="connsiteY115" fmla="*/ 6594253 h 6857999"/>
              <a:gd name="connsiteX116" fmla="*/ 11775259 w 12191997"/>
              <a:gd name="connsiteY116" fmla="*/ 6588715 h 6857999"/>
              <a:gd name="connsiteX117" fmla="*/ 11761377 w 12191997"/>
              <a:gd name="connsiteY117" fmla="*/ 6571880 h 6857999"/>
              <a:gd name="connsiteX118" fmla="*/ 11703046 w 12191997"/>
              <a:gd name="connsiteY118" fmla="*/ 6571880 h 6857999"/>
              <a:gd name="connsiteX119" fmla="*/ 11687319 w 12191997"/>
              <a:gd name="connsiteY119" fmla="*/ 6591890 h 6857999"/>
              <a:gd name="connsiteX120" fmla="*/ 11702160 w 12191997"/>
              <a:gd name="connsiteY120" fmla="*/ 6611457 h 6857999"/>
              <a:gd name="connsiteX121" fmla="*/ 11716263 w 12191997"/>
              <a:gd name="connsiteY121" fmla="*/ 6608651 h 6857999"/>
              <a:gd name="connsiteX122" fmla="*/ 11714786 w 12191997"/>
              <a:gd name="connsiteY122" fmla="*/ 6602818 h 6857999"/>
              <a:gd name="connsiteX123" fmla="*/ 11703341 w 12191997"/>
              <a:gd name="connsiteY123" fmla="*/ 6604738 h 6857999"/>
              <a:gd name="connsiteX124" fmla="*/ 11695588 w 12191997"/>
              <a:gd name="connsiteY124" fmla="*/ 6594253 h 6857999"/>
              <a:gd name="connsiteX125" fmla="*/ 11716706 w 12191997"/>
              <a:gd name="connsiteY125" fmla="*/ 6594253 h 6857999"/>
              <a:gd name="connsiteX126" fmla="*/ 11716927 w 12191997"/>
              <a:gd name="connsiteY126" fmla="*/ 6588715 h 6857999"/>
              <a:gd name="connsiteX127" fmla="*/ 11703046 w 12191997"/>
              <a:gd name="connsiteY127" fmla="*/ 6571880 h 6857999"/>
              <a:gd name="connsiteX128" fmla="*/ 11847767 w 12191997"/>
              <a:gd name="connsiteY128" fmla="*/ 6559697 h 6857999"/>
              <a:gd name="connsiteX129" fmla="*/ 11847767 w 12191997"/>
              <a:gd name="connsiteY129" fmla="*/ 6611014 h 6857999"/>
              <a:gd name="connsiteX130" fmla="*/ 11855889 w 12191997"/>
              <a:gd name="connsiteY130" fmla="*/ 6611014 h 6857999"/>
              <a:gd name="connsiteX131" fmla="*/ 11855889 w 12191997"/>
              <a:gd name="connsiteY131" fmla="*/ 6591964 h 6857999"/>
              <a:gd name="connsiteX132" fmla="*/ 11855963 w 12191997"/>
              <a:gd name="connsiteY132" fmla="*/ 6591964 h 6857999"/>
              <a:gd name="connsiteX133" fmla="*/ 11866595 w 12191997"/>
              <a:gd name="connsiteY133" fmla="*/ 6611014 h 6857999"/>
              <a:gd name="connsiteX134" fmla="*/ 11876268 w 12191997"/>
              <a:gd name="connsiteY134" fmla="*/ 6611014 h 6857999"/>
              <a:gd name="connsiteX135" fmla="*/ 11876268 w 12191997"/>
              <a:gd name="connsiteY135" fmla="*/ 6610940 h 6857999"/>
              <a:gd name="connsiteX136" fmla="*/ 11863642 w 12191997"/>
              <a:gd name="connsiteY136" fmla="*/ 6589306 h 6857999"/>
              <a:gd name="connsiteX137" fmla="*/ 11874275 w 12191997"/>
              <a:gd name="connsiteY137" fmla="*/ 6572618 h 6857999"/>
              <a:gd name="connsiteX138" fmla="*/ 11865193 w 12191997"/>
              <a:gd name="connsiteY138" fmla="*/ 6572618 h 6857999"/>
              <a:gd name="connsiteX139" fmla="*/ 11855963 w 12191997"/>
              <a:gd name="connsiteY139" fmla="*/ 6588567 h 6857999"/>
              <a:gd name="connsiteX140" fmla="*/ 11855889 w 12191997"/>
              <a:gd name="connsiteY140" fmla="*/ 6588567 h 6857999"/>
              <a:gd name="connsiteX141" fmla="*/ 11855889 w 12191997"/>
              <a:gd name="connsiteY141" fmla="*/ 6559697 h 6857999"/>
              <a:gd name="connsiteX142" fmla="*/ 11651951 w 12191997"/>
              <a:gd name="connsiteY142" fmla="*/ 6559697 h 6857999"/>
              <a:gd name="connsiteX143" fmla="*/ 11651951 w 12191997"/>
              <a:gd name="connsiteY143" fmla="*/ 6611014 h 6857999"/>
              <a:gd name="connsiteX144" fmla="*/ 11658522 w 12191997"/>
              <a:gd name="connsiteY144" fmla="*/ 6611014 h 6857999"/>
              <a:gd name="connsiteX145" fmla="*/ 11659408 w 12191997"/>
              <a:gd name="connsiteY145" fmla="*/ 6606731 h 6857999"/>
              <a:gd name="connsiteX146" fmla="*/ 11668490 w 12191997"/>
              <a:gd name="connsiteY146" fmla="*/ 6611678 h 6857999"/>
              <a:gd name="connsiteX147" fmla="*/ 11681707 w 12191997"/>
              <a:gd name="connsiteY147" fmla="*/ 6591447 h 6857999"/>
              <a:gd name="connsiteX148" fmla="*/ 11670115 w 12191997"/>
              <a:gd name="connsiteY148" fmla="*/ 6571954 h 6857999"/>
              <a:gd name="connsiteX149" fmla="*/ 11660073 w 12191997"/>
              <a:gd name="connsiteY149" fmla="*/ 6576606 h 6857999"/>
              <a:gd name="connsiteX150" fmla="*/ 11660073 w 12191997"/>
              <a:gd name="connsiteY150" fmla="*/ 6559697 h 6857999"/>
              <a:gd name="connsiteX151" fmla="*/ 11598271 w 12191997"/>
              <a:gd name="connsiteY151" fmla="*/ 6559697 h 6857999"/>
              <a:gd name="connsiteX152" fmla="*/ 11598271 w 12191997"/>
              <a:gd name="connsiteY152" fmla="*/ 6611014 h 6857999"/>
              <a:gd name="connsiteX153" fmla="*/ 11606393 w 12191997"/>
              <a:gd name="connsiteY153" fmla="*/ 6611014 h 6857999"/>
              <a:gd name="connsiteX154" fmla="*/ 11606393 w 12191997"/>
              <a:gd name="connsiteY154" fmla="*/ 6583694 h 6857999"/>
              <a:gd name="connsiteX155" fmla="*/ 11613925 w 12191997"/>
              <a:gd name="connsiteY155" fmla="*/ 6579485 h 6857999"/>
              <a:gd name="connsiteX156" fmla="*/ 11618872 w 12191997"/>
              <a:gd name="connsiteY156" fmla="*/ 6587533 h 6857999"/>
              <a:gd name="connsiteX157" fmla="*/ 11618872 w 12191997"/>
              <a:gd name="connsiteY157" fmla="*/ 6611014 h 6857999"/>
              <a:gd name="connsiteX158" fmla="*/ 11627068 w 12191997"/>
              <a:gd name="connsiteY158" fmla="*/ 6611014 h 6857999"/>
              <a:gd name="connsiteX159" fmla="*/ 11627068 w 12191997"/>
              <a:gd name="connsiteY159" fmla="*/ 6610940 h 6857999"/>
              <a:gd name="connsiteX160" fmla="*/ 11627068 w 12191997"/>
              <a:gd name="connsiteY160" fmla="*/ 6585244 h 6857999"/>
              <a:gd name="connsiteX161" fmla="*/ 11617026 w 12191997"/>
              <a:gd name="connsiteY161" fmla="*/ 6571954 h 6857999"/>
              <a:gd name="connsiteX162" fmla="*/ 11606393 w 12191997"/>
              <a:gd name="connsiteY162" fmla="*/ 6576606 h 6857999"/>
              <a:gd name="connsiteX163" fmla="*/ 11606393 w 12191997"/>
              <a:gd name="connsiteY163" fmla="*/ 6559697 h 6857999"/>
              <a:gd name="connsiteX164" fmla="*/ 11802800 w 12191997"/>
              <a:gd name="connsiteY164" fmla="*/ 6559623 h 6857999"/>
              <a:gd name="connsiteX165" fmla="*/ 11802800 w 12191997"/>
              <a:gd name="connsiteY165" fmla="*/ 6576015 h 6857999"/>
              <a:gd name="connsiteX166" fmla="*/ 11794383 w 12191997"/>
              <a:gd name="connsiteY166" fmla="*/ 6571880 h 6857999"/>
              <a:gd name="connsiteX167" fmla="*/ 11781240 w 12191997"/>
              <a:gd name="connsiteY167" fmla="*/ 6592038 h 6857999"/>
              <a:gd name="connsiteX168" fmla="*/ 11792832 w 12191997"/>
              <a:gd name="connsiteY168" fmla="*/ 6611531 h 6857999"/>
              <a:gd name="connsiteX169" fmla="*/ 11803465 w 12191997"/>
              <a:gd name="connsiteY169" fmla="*/ 6606436 h 6857999"/>
              <a:gd name="connsiteX170" fmla="*/ 11804277 w 12191997"/>
              <a:gd name="connsiteY170" fmla="*/ 6610866 h 6857999"/>
              <a:gd name="connsiteX171" fmla="*/ 11810922 w 12191997"/>
              <a:gd name="connsiteY171" fmla="*/ 6610866 h 6857999"/>
              <a:gd name="connsiteX172" fmla="*/ 11810922 w 12191997"/>
              <a:gd name="connsiteY172" fmla="*/ 6559623 h 6857999"/>
              <a:gd name="connsiteX173" fmla="*/ 11932532 w 12191997"/>
              <a:gd name="connsiteY173" fmla="*/ 6495459 h 6857999"/>
              <a:gd name="connsiteX174" fmla="*/ 11939621 w 12191997"/>
              <a:gd name="connsiteY174" fmla="*/ 6499520 h 6857999"/>
              <a:gd name="connsiteX175" fmla="*/ 11939621 w 12191997"/>
              <a:gd name="connsiteY175" fmla="*/ 6515986 h 6857999"/>
              <a:gd name="connsiteX176" fmla="*/ 11932163 w 12191997"/>
              <a:gd name="connsiteY176" fmla="*/ 6520195 h 6857999"/>
              <a:gd name="connsiteX177" fmla="*/ 11926256 w 12191997"/>
              <a:gd name="connsiteY177" fmla="*/ 6507938 h 6857999"/>
              <a:gd name="connsiteX178" fmla="*/ 11932532 w 12191997"/>
              <a:gd name="connsiteY178" fmla="*/ 6495459 h 6857999"/>
              <a:gd name="connsiteX179" fmla="*/ 11895392 w 12191997"/>
              <a:gd name="connsiteY179" fmla="*/ 6495459 h 6857999"/>
              <a:gd name="connsiteX180" fmla="*/ 11902481 w 12191997"/>
              <a:gd name="connsiteY180" fmla="*/ 6499520 h 6857999"/>
              <a:gd name="connsiteX181" fmla="*/ 11902481 w 12191997"/>
              <a:gd name="connsiteY181" fmla="*/ 6515986 h 6857999"/>
              <a:gd name="connsiteX182" fmla="*/ 11895023 w 12191997"/>
              <a:gd name="connsiteY182" fmla="*/ 6520195 h 6857999"/>
              <a:gd name="connsiteX183" fmla="*/ 11889116 w 12191997"/>
              <a:gd name="connsiteY183" fmla="*/ 6507938 h 6857999"/>
              <a:gd name="connsiteX184" fmla="*/ 11895392 w 12191997"/>
              <a:gd name="connsiteY184" fmla="*/ 6495459 h 6857999"/>
              <a:gd name="connsiteX185" fmla="*/ 11705631 w 12191997"/>
              <a:gd name="connsiteY185" fmla="*/ 6495459 h 6857999"/>
              <a:gd name="connsiteX186" fmla="*/ 11712719 w 12191997"/>
              <a:gd name="connsiteY186" fmla="*/ 6499668 h 6857999"/>
              <a:gd name="connsiteX187" fmla="*/ 11712719 w 12191997"/>
              <a:gd name="connsiteY187" fmla="*/ 6515986 h 6857999"/>
              <a:gd name="connsiteX188" fmla="*/ 11705262 w 12191997"/>
              <a:gd name="connsiteY188" fmla="*/ 6520195 h 6857999"/>
              <a:gd name="connsiteX189" fmla="*/ 11699355 w 12191997"/>
              <a:gd name="connsiteY189" fmla="*/ 6507938 h 6857999"/>
              <a:gd name="connsiteX190" fmla="*/ 11705631 w 12191997"/>
              <a:gd name="connsiteY190" fmla="*/ 6495459 h 6857999"/>
              <a:gd name="connsiteX191" fmla="*/ 11573241 w 12191997"/>
              <a:gd name="connsiteY191" fmla="*/ 6495459 h 6857999"/>
              <a:gd name="connsiteX192" fmla="*/ 11580329 w 12191997"/>
              <a:gd name="connsiteY192" fmla="*/ 6499668 h 6857999"/>
              <a:gd name="connsiteX193" fmla="*/ 11580329 w 12191997"/>
              <a:gd name="connsiteY193" fmla="*/ 6515986 h 6857999"/>
              <a:gd name="connsiteX194" fmla="*/ 11572871 w 12191997"/>
              <a:gd name="connsiteY194" fmla="*/ 6520195 h 6857999"/>
              <a:gd name="connsiteX195" fmla="*/ 11566964 w 12191997"/>
              <a:gd name="connsiteY195" fmla="*/ 6507938 h 6857999"/>
              <a:gd name="connsiteX196" fmla="*/ 11573241 w 12191997"/>
              <a:gd name="connsiteY196" fmla="*/ 6495459 h 6857999"/>
              <a:gd name="connsiteX197" fmla="*/ 11847546 w 12191997"/>
              <a:gd name="connsiteY197" fmla="*/ 6488519 h 6857999"/>
              <a:gd name="connsiteX198" fmla="*/ 11858400 w 12191997"/>
              <a:gd name="connsiteY198" fmla="*/ 6527283 h 6857999"/>
              <a:gd name="connsiteX199" fmla="*/ 11850647 w 12191997"/>
              <a:gd name="connsiteY199" fmla="*/ 6534741 h 6857999"/>
              <a:gd name="connsiteX200" fmla="*/ 11854265 w 12191997"/>
              <a:gd name="connsiteY200" fmla="*/ 6540795 h 6857999"/>
              <a:gd name="connsiteX201" fmla="*/ 11870214 w 12191997"/>
              <a:gd name="connsiteY201" fmla="*/ 6521007 h 6857999"/>
              <a:gd name="connsiteX202" fmla="*/ 11878631 w 12191997"/>
              <a:gd name="connsiteY202" fmla="*/ 6488592 h 6857999"/>
              <a:gd name="connsiteX203" fmla="*/ 11869919 w 12191997"/>
              <a:gd name="connsiteY203" fmla="*/ 6488592 h 6857999"/>
              <a:gd name="connsiteX204" fmla="*/ 11865119 w 12191997"/>
              <a:gd name="connsiteY204" fmla="*/ 6509931 h 6857999"/>
              <a:gd name="connsiteX205" fmla="*/ 11863568 w 12191997"/>
              <a:gd name="connsiteY205" fmla="*/ 6518423 h 6857999"/>
              <a:gd name="connsiteX206" fmla="*/ 11863495 w 12191997"/>
              <a:gd name="connsiteY206" fmla="*/ 6518423 h 6857999"/>
              <a:gd name="connsiteX207" fmla="*/ 11862239 w 12191997"/>
              <a:gd name="connsiteY207" fmla="*/ 6511408 h 6857999"/>
              <a:gd name="connsiteX208" fmla="*/ 11856554 w 12191997"/>
              <a:gd name="connsiteY208" fmla="*/ 6488519 h 6857999"/>
              <a:gd name="connsiteX209" fmla="*/ 11801028 w 12191997"/>
              <a:gd name="connsiteY209" fmla="*/ 6487928 h 6857999"/>
              <a:gd name="connsiteX210" fmla="*/ 11789067 w 12191997"/>
              <a:gd name="connsiteY210" fmla="*/ 6498634 h 6857999"/>
              <a:gd name="connsiteX211" fmla="*/ 11797780 w 12191997"/>
              <a:gd name="connsiteY211" fmla="*/ 6510374 h 6857999"/>
              <a:gd name="connsiteX212" fmla="*/ 11803982 w 12191997"/>
              <a:gd name="connsiteY212" fmla="*/ 6516872 h 6857999"/>
              <a:gd name="connsiteX213" fmla="*/ 11798961 w 12191997"/>
              <a:gd name="connsiteY213" fmla="*/ 6520859 h 6857999"/>
              <a:gd name="connsiteX214" fmla="*/ 11791356 w 12191997"/>
              <a:gd name="connsiteY214" fmla="*/ 6518644 h 6857999"/>
              <a:gd name="connsiteX215" fmla="*/ 11788845 w 12191997"/>
              <a:gd name="connsiteY215" fmla="*/ 6524699 h 6857999"/>
              <a:gd name="connsiteX216" fmla="*/ 11799773 w 12191997"/>
              <a:gd name="connsiteY216" fmla="*/ 6527578 h 6857999"/>
              <a:gd name="connsiteX217" fmla="*/ 11812326 w 12191997"/>
              <a:gd name="connsiteY217" fmla="*/ 6516355 h 6857999"/>
              <a:gd name="connsiteX218" fmla="*/ 11803465 w 12191997"/>
              <a:gd name="connsiteY218" fmla="*/ 6504541 h 6857999"/>
              <a:gd name="connsiteX219" fmla="*/ 11797115 w 12191997"/>
              <a:gd name="connsiteY219" fmla="*/ 6498044 h 6857999"/>
              <a:gd name="connsiteX220" fmla="*/ 11801619 w 12191997"/>
              <a:gd name="connsiteY220" fmla="*/ 6494425 h 6857999"/>
              <a:gd name="connsiteX221" fmla="*/ 11808781 w 12191997"/>
              <a:gd name="connsiteY221" fmla="*/ 6496419 h 6857999"/>
              <a:gd name="connsiteX222" fmla="*/ 11811144 w 12191997"/>
              <a:gd name="connsiteY222" fmla="*/ 6490512 h 6857999"/>
              <a:gd name="connsiteX223" fmla="*/ 11801028 w 12191997"/>
              <a:gd name="connsiteY223" fmla="*/ 6487928 h 6857999"/>
              <a:gd name="connsiteX224" fmla="*/ 11773709 w 12191997"/>
              <a:gd name="connsiteY224" fmla="*/ 6487928 h 6857999"/>
              <a:gd name="connsiteX225" fmla="*/ 11761747 w 12191997"/>
              <a:gd name="connsiteY225" fmla="*/ 6498634 h 6857999"/>
              <a:gd name="connsiteX226" fmla="*/ 11770460 w 12191997"/>
              <a:gd name="connsiteY226" fmla="*/ 6510374 h 6857999"/>
              <a:gd name="connsiteX227" fmla="*/ 11776662 w 12191997"/>
              <a:gd name="connsiteY227" fmla="*/ 6516872 h 6857999"/>
              <a:gd name="connsiteX228" fmla="*/ 11771641 w 12191997"/>
              <a:gd name="connsiteY228" fmla="*/ 6520859 h 6857999"/>
              <a:gd name="connsiteX229" fmla="*/ 11764036 w 12191997"/>
              <a:gd name="connsiteY229" fmla="*/ 6518644 h 6857999"/>
              <a:gd name="connsiteX230" fmla="*/ 11761525 w 12191997"/>
              <a:gd name="connsiteY230" fmla="*/ 6524699 h 6857999"/>
              <a:gd name="connsiteX231" fmla="*/ 11772453 w 12191997"/>
              <a:gd name="connsiteY231" fmla="*/ 6527578 h 6857999"/>
              <a:gd name="connsiteX232" fmla="*/ 11785006 w 12191997"/>
              <a:gd name="connsiteY232" fmla="*/ 6516355 h 6857999"/>
              <a:gd name="connsiteX233" fmla="*/ 11776145 w 12191997"/>
              <a:gd name="connsiteY233" fmla="*/ 6504541 h 6857999"/>
              <a:gd name="connsiteX234" fmla="*/ 11769795 w 12191997"/>
              <a:gd name="connsiteY234" fmla="*/ 6498044 h 6857999"/>
              <a:gd name="connsiteX235" fmla="*/ 11774299 w 12191997"/>
              <a:gd name="connsiteY235" fmla="*/ 6494425 h 6857999"/>
              <a:gd name="connsiteX236" fmla="*/ 11781462 w 12191997"/>
              <a:gd name="connsiteY236" fmla="*/ 6496419 h 6857999"/>
              <a:gd name="connsiteX237" fmla="*/ 11783824 w 12191997"/>
              <a:gd name="connsiteY237" fmla="*/ 6490512 h 6857999"/>
              <a:gd name="connsiteX238" fmla="*/ 11773709 w 12191997"/>
              <a:gd name="connsiteY238" fmla="*/ 6487928 h 6857999"/>
              <a:gd name="connsiteX239" fmla="*/ 11704375 w 12191997"/>
              <a:gd name="connsiteY239" fmla="*/ 6487928 h 6857999"/>
              <a:gd name="connsiteX240" fmla="*/ 11691232 w 12191997"/>
              <a:gd name="connsiteY240" fmla="*/ 6508085 h 6857999"/>
              <a:gd name="connsiteX241" fmla="*/ 11702825 w 12191997"/>
              <a:gd name="connsiteY241" fmla="*/ 6527578 h 6857999"/>
              <a:gd name="connsiteX242" fmla="*/ 11713457 w 12191997"/>
              <a:gd name="connsiteY242" fmla="*/ 6522484 h 6857999"/>
              <a:gd name="connsiteX243" fmla="*/ 11714270 w 12191997"/>
              <a:gd name="connsiteY243" fmla="*/ 6526914 h 6857999"/>
              <a:gd name="connsiteX244" fmla="*/ 11720915 w 12191997"/>
              <a:gd name="connsiteY244" fmla="*/ 6526914 h 6857999"/>
              <a:gd name="connsiteX245" fmla="*/ 11720915 w 12191997"/>
              <a:gd name="connsiteY245" fmla="*/ 6488592 h 6857999"/>
              <a:gd name="connsiteX246" fmla="*/ 11714270 w 12191997"/>
              <a:gd name="connsiteY246" fmla="*/ 6488592 h 6857999"/>
              <a:gd name="connsiteX247" fmla="*/ 11713457 w 12191997"/>
              <a:gd name="connsiteY247" fmla="*/ 6492875 h 6857999"/>
              <a:gd name="connsiteX248" fmla="*/ 11704375 w 12191997"/>
              <a:gd name="connsiteY248" fmla="*/ 6487928 h 6857999"/>
              <a:gd name="connsiteX249" fmla="*/ 11616140 w 12191997"/>
              <a:gd name="connsiteY249" fmla="*/ 6487928 h 6857999"/>
              <a:gd name="connsiteX250" fmla="*/ 11604991 w 12191997"/>
              <a:gd name="connsiteY250" fmla="*/ 6493023 h 6857999"/>
              <a:gd name="connsiteX251" fmla="*/ 11604178 w 12191997"/>
              <a:gd name="connsiteY251" fmla="*/ 6488592 h 6857999"/>
              <a:gd name="connsiteX252" fmla="*/ 11597459 w 12191997"/>
              <a:gd name="connsiteY252" fmla="*/ 6488592 h 6857999"/>
              <a:gd name="connsiteX253" fmla="*/ 11597459 w 12191997"/>
              <a:gd name="connsiteY253" fmla="*/ 6526914 h 6857999"/>
              <a:gd name="connsiteX254" fmla="*/ 11605581 w 12191997"/>
              <a:gd name="connsiteY254" fmla="*/ 6526914 h 6857999"/>
              <a:gd name="connsiteX255" fmla="*/ 11605581 w 12191997"/>
              <a:gd name="connsiteY255" fmla="*/ 6499594 h 6857999"/>
              <a:gd name="connsiteX256" fmla="*/ 11613039 w 12191997"/>
              <a:gd name="connsiteY256" fmla="*/ 6495385 h 6857999"/>
              <a:gd name="connsiteX257" fmla="*/ 11617838 w 12191997"/>
              <a:gd name="connsiteY257" fmla="*/ 6503434 h 6857999"/>
              <a:gd name="connsiteX258" fmla="*/ 11617838 w 12191997"/>
              <a:gd name="connsiteY258" fmla="*/ 6526914 h 6857999"/>
              <a:gd name="connsiteX259" fmla="*/ 11625813 w 12191997"/>
              <a:gd name="connsiteY259" fmla="*/ 6526914 h 6857999"/>
              <a:gd name="connsiteX260" fmla="*/ 11625813 w 12191997"/>
              <a:gd name="connsiteY260" fmla="*/ 6499594 h 6857999"/>
              <a:gd name="connsiteX261" fmla="*/ 11633270 w 12191997"/>
              <a:gd name="connsiteY261" fmla="*/ 6495385 h 6857999"/>
              <a:gd name="connsiteX262" fmla="*/ 11638070 w 12191997"/>
              <a:gd name="connsiteY262" fmla="*/ 6503434 h 6857999"/>
              <a:gd name="connsiteX263" fmla="*/ 11638070 w 12191997"/>
              <a:gd name="connsiteY263" fmla="*/ 6526914 h 6857999"/>
              <a:gd name="connsiteX264" fmla="*/ 11646192 w 12191997"/>
              <a:gd name="connsiteY264" fmla="*/ 6526914 h 6857999"/>
              <a:gd name="connsiteX265" fmla="*/ 11646192 w 12191997"/>
              <a:gd name="connsiteY265" fmla="*/ 6501219 h 6857999"/>
              <a:gd name="connsiteX266" fmla="*/ 11636371 w 12191997"/>
              <a:gd name="connsiteY266" fmla="*/ 6487928 h 6857999"/>
              <a:gd name="connsiteX267" fmla="*/ 11624484 w 12191997"/>
              <a:gd name="connsiteY267" fmla="*/ 6493392 h 6857999"/>
              <a:gd name="connsiteX268" fmla="*/ 11616140 w 12191997"/>
              <a:gd name="connsiteY268" fmla="*/ 6487928 h 6857999"/>
              <a:gd name="connsiteX269" fmla="*/ 11571912 w 12191997"/>
              <a:gd name="connsiteY269" fmla="*/ 6487928 h 6857999"/>
              <a:gd name="connsiteX270" fmla="*/ 11558768 w 12191997"/>
              <a:gd name="connsiteY270" fmla="*/ 6508085 h 6857999"/>
              <a:gd name="connsiteX271" fmla="*/ 11570361 w 12191997"/>
              <a:gd name="connsiteY271" fmla="*/ 6527578 h 6857999"/>
              <a:gd name="connsiteX272" fmla="*/ 11580994 w 12191997"/>
              <a:gd name="connsiteY272" fmla="*/ 6522484 h 6857999"/>
              <a:gd name="connsiteX273" fmla="*/ 11581806 w 12191997"/>
              <a:gd name="connsiteY273" fmla="*/ 6526914 h 6857999"/>
              <a:gd name="connsiteX274" fmla="*/ 11588451 w 12191997"/>
              <a:gd name="connsiteY274" fmla="*/ 6526914 h 6857999"/>
              <a:gd name="connsiteX275" fmla="*/ 11588451 w 12191997"/>
              <a:gd name="connsiteY275" fmla="*/ 6488592 h 6857999"/>
              <a:gd name="connsiteX276" fmla="*/ 11581806 w 12191997"/>
              <a:gd name="connsiteY276" fmla="*/ 6488592 h 6857999"/>
              <a:gd name="connsiteX277" fmla="*/ 11580994 w 12191997"/>
              <a:gd name="connsiteY277" fmla="*/ 6492875 h 6857999"/>
              <a:gd name="connsiteX278" fmla="*/ 11571912 w 12191997"/>
              <a:gd name="connsiteY278" fmla="*/ 6487928 h 6857999"/>
              <a:gd name="connsiteX279" fmla="*/ 11542598 w 12191997"/>
              <a:gd name="connsiteY279" fmla="*/ 6487928 h 6857999"/>
              <a:gd name="connsiteX280" fmla="*/ 11530637 w 12191997"/>
              <a:gd name="connsiteY280" fmla="*/ 6498634 h 6857999"/>
              <a:gd name="connsiteX281" fmla="*/ 11539349 w 12191997"/>
              <a:gd name="connsiteY281" fmla="*/ 6510374 h 6857999"/>
              <a:gd name="connsiteX282" fmla="*/ 11545552 w 12191997"/>
              <a:gd name="connsiteY282" fmla="*/ 6516872 h 6857999"/>
              <a:gd name="connsiteX283" fmla="*/ 11540531 w 12191997"/>
              <a:gd name="connsiteY283" fmla="*/ 6520859 h 6857999"/>
              <a:gd name="connsiteX284" fmla="*/ 11532925 w 12191997"/>
              <a:gd name="connsiteY284" fmla="*/ 6518644 h 6857999"/>
              <a:gd name="connsiteX285" fmla="*/ 11530415 w 12191997"/>
              <a:gd name="connsiteY285" fmla="*/ 6524699 h 6857999"/>
              <a:gd name="connsiteX286" fmla="*/ 11541343 w 12191997"/>
              <a:gd name="connsiteY286" fmla="*/ 6527578 h 6857999"/>
              <a:gd name="connsiteX287" fmla="*/ 11553895 w 12191997"/>
              <a:gd name="connsiteY287" fmla="*/ 6516355 h 6857999"/>
              <a:gd name="connsiteX288" fmla="*/ 11545035 w 12191997"/>
              <a:gd name="connsiteY288" fmla="*/ 6504541 h 6857999"/>
              <a:gd name="connsiteX289" fmla="*/ 11538685 w 12191997"/>
              <a:gd name="connsiteY289" fmla="*/ 6498044 h 6857999"/>
              <a:gd name="connsiteX290" fmla="*/ 11543189 w 12191997"/>
              <a:gd name="connsiteY290" fmla="*/ 6494425 h 6857999"/>
              <a:gd name="connsiteX291" fmla="*/ 11550351 w 12191997"/>
              <a:gd name="connsiteY291" fmla="*/ 6496419 h 6857999"/>
              <a:gd name="connsiteX292" fmla="*/ 11552714 w 12191997"/>
              <a:gd name="connsiteY292" fmla="*/ 6490512 h 6857999"/>
              <a:gd name="connsiteX293" fmla="*/ 11542598 w 12191997"/>
              <a:gd name="connsiteY293" fmla="*/ 6487928 h 6857999"/>
              <a:gd name="connsiteX294" fmla="*/ 11655126 w 12191997"/>
              <a:gd name="connsiteY294" fmla="*/ 6475670 h 6857999"/>
              <a:gd name="connsiteX295" fmla="*/ 11655126 w 12191997"/>
              <a:gd name="connsiteY295" fmla="*/ 6526987 h 6857999"/>
              <a:gd name="connsiteX296" fmla="*/ 11663248 w 12191997"/>
              <a:gd name="connsiteY296" fmla="*/ 6526987 h 6857999"/>
              <a:gd name="connsiteX297" fmla="*/ 11663248 w 12191997"/>
              <a:gd name="connsiteY297" fmla="*/ 6499667 h 6857999"/>
              <a:gd name="connsiteX298" fmla="*/ 11670779 w 12191997"/>
              <a:gd name="connsiteY298" fmla="*/ 6495458 h 6857999"/>
              <a:gd name="connsiteX299" fmla="*/ 11675727 w 12191997"/>
              <a:gd name="connsiteY299" fmla="*/ 6503507 h 6857999"/>
              <a:gd name="connsiteX300" fmla="*/ 11675727 w 12191997"/>
              <a:gd name="connsiteY300" fmla="*/ 6526987 h 6857999"/>
              <a:gd name="connsiteX301" fmla="*/ 11683923 w 12191997"/>
              <a:gd name="connsiteY301" fmla="*/ 6526987 h 6857999"/>
              <a:gd name="connsiteX302" fmla="*/ 11683923 w 12191997"/>
              <a:gd name="connsiteY302" fmla="*/ 6526913 h 6857999"/>
              <a:gd name="connsiteX303" fmla="*/ 11683923 w 12191997"/>
              <a:gd name="connsiteY303" fmla="*/ 6501218 h 6857999"/>
              <a:gd name="connsiteX304" fmla="*/ 11673881 w 12191997"/>
              <a:gd name="connsiteY304" fmla="*/ 6487927 h 6857999"/>
              <a:gd name="connsiteX305" fmla="*/ 11663248 w 12191997"/>
              <a:gd name="connsiteY305" fmla="*/ 6492579 h 6857999"/>
              <a:gd name="connsiteX306" fmla="*/ 11663248 w 12191997"/>
              <a:gd name="connsiteY306" fmla="*/ 6475670 h 6857999"/>
              <a:gd name="connsiteX307" fmla="*/ 11939621 w 12191997"/>
              <a:gd name="connsiteY307" fmla="*/ 6475597 h 6857999"/>
              <a:gd name="connsiteX308" fmla="*/ 11939621 w 12191997"/>
              <a:gd name="connsiteY308" fmla="*/ 6491989 h 6857999"/>
              <a:gd name="connsiteX309" fmla="*/ 11931203 w 12191997"/>
              <a:gd name="connsiteY309" fmla="*/ 6487854 h 6857999"/>
              <a:gd name="connsiteX310" fmla="*/ 11918060 w 12191997"/>
              <a:gd name="connsiteY310" fmla="*/ 6508012 h 6857999"/>
              <a:gd name="connsiteX311" fmla="*/ 11929653 w 12191997"/>
              <a:gd name="connsiteY311" fmla="*/ 6527505 h 6857999"/>
              <a:gd name="connsiteX312" fmla="*/ 11940285 w 12191997"/>
              <a:gd name="connsiteY312" fmla="*/ 6522410 h 6857999"/>
              <a:gd name="connsiteX313" fmla="*/ 11941098 w 12191997"/>
              <a:gd name="connsiteY313" fmla="*/ 6526840 h 6857999"/>
              <a:gd name="connsiteX314" fmla="*/ 11947743 w 12191997"/>
              <a:gd name="connsiteY314" fmla="*/ 6526840 h 6857999"/>
              <a:gd name="connsiteX315" fmla="*/ 11947743 w 12191997"/>
              <a:gd name="connsiteY315" fmla="*/ 6475597 h 6857999"/>
              <a:gd name="connsiteX316" fmla="*/ 11902481 w 12191997"/>
              <a:gd name="connsiteY316" fmla="*/ 6475597 h 6857999"/>
              <a:gd name="connsiteX317" fmla="*/ 11902481 w 12191997"/>
              <a:gd name="connsiteY317" fmla="*/ 6491989 h 6857999"/>
              <a:gd name="connsiteX318" fmla="*/ 11894063 w 12191997"/>
              <a:gd name="connsiteY318" fmla="*/ 6487854 h 6857999"/>
              <a:gd name="connsiteX319" fmla="*/ 11880920 w 12191997"/>
              <a:gd name="connsiteY319" fmla="*/ 6508012 h 6857999"/>
              <a:gd name="connsiteX320" fmla="*/ 11892513 w 12191997"/>
              <a:gd name="connsiteY320" fmla="*/ 6527505 h 6857999"/>
              <a:gd name="connsiteX321" fmla="*/ 11903145 w 12191997"/>
              <a:gd name="connsiteY321" fmla="*/ 6522410 h 6857999"/>
              <a:gd name="connsiteX322" fmla="*/ 11903957 w 12191997"/>
              <a:gd name="connsiteY322" fmla="*/ 6526840 h 6857999"/>
              <a:gd name="connsiteX323" fmla="*/ 11910603 w 12191997"/>
              <a:gd name="connsiteY323" fmla="*/ 6526840 h 6857999"/>
              <a:gd name="connsiteX324" fmla="*/ 11910603 w 12191997"/>
              <a:gd name="connsiteY324" fmla="*/ 6475597 h 6857999"/>
              <a:gd name="connsiteX325" fmla="*/ 11819192 w 12191997"/>
              <a:gd name="connsiteY325" fmla="*/ 6475597 h 6857999"/>
              <a:gd name="connsiteX326" fmla="*/ 11819192 w 12191997"/>
              <a:gd name="connsiteY326" fmla="*/ 6526914 h 6857999"/>
              <a:gd name="connsiteX327" fmla="*/ 11827314 w 12191997"/>
              <a:gd name="connsiteY327" fmla="*/ 6526914 h 6857999"/>
              <a:gd name="connsiteX328" fmla="*/ 11827314 w 12191997"/>
              <a:gd name="connsiteY328" fmla="*/ 6507864 h 6857999"/>
              <a:gd name="connsiteX329" fmla="*/ 11827388 w 12191997"/>
              <a:gd name="connsiteY329" fmla="*/ 6507864 h 6857999"/>
              <a:gd name="connsiteX330" fmla="*/ 11838021 w 12191997"/>
              <a:gd name="connsiteY330" fmla="*/ 6526914 h 6857999"/>
              <a:gd name="connsiteX331" fmla="*/ 11847693 w 12191997"/>
              <a:gd name="connsiteY331" fmla="*/ 6526914 h 6857999"/>
              <a:gd name="connsiteX332" fmla="*/ 11835067 w 12191997"/>
              <a:gd name="connsiteY332" fmla="*/ 6505280 h 6857999"/>
              <a:gd name="connsiteX333" fmla="*/ 11845700 w 12191997"/>
              <a:gd name="connsiteY333" fmla="*/ 6488592 h 6857999"/>
              <a:gd name="connsiteX334" fmla="*/ 11836618 w 12191997"/>
              <a:gd name="connsiteY334" fmla="*/ 6488592 h 6857999"/>
              <a:gd name="connsiteX335" fmla="*/ 11827388 w 12191997"/>
              <a:gd name="connsiteY335" fmla="*/ 6504467 h 6857999"/>
              <a:gd name="connsiteX336" fmla="*/ 11827314 w 12191997"/>
              <a:gd name="connsiteY336" fmla="*/ 6504467 h 6857999"/>
              <a:gd name="connsiteX337" fmla="*/ 11827314 w 12191997"/>
              <a:gd name="connsiteY337" fmla="*/ 6475597 h 6857999"/>
              <a:gd name="connsiteX338" fmla="*/ 11746980 w 12191997"/>
              <a:gd name="connsiteY338" fmla="*/ 6475597 h 6857999"/>
              <a:gd name="connsiteX339" fmla="*/ 11746980 w 12191997"/>
              <a:gd name="connsiteY339" fmla="*/ 6526914 h 6857999"/>
              <a:gd name="connsiteX340" fmla="*/ 11755102 w 12191997"/>
              <a:gd name="connsiteY340" fmla="*/ 6526914 h 6857999"/>
              <a:gd name="connsiteX341" fmla="*/ 11755102 w 12191997"/>
              <a:gd name="connsiteY341" fmla="*/ 6475597 h 6857999"/>
              <a:gd name="connsiteX342" fmla="*/ 11729849 w 12191997"/>
              <a:gd name="connsiteY342" fmla="*/ 6475597 h 6857999"/>
              <a:gd name="connsiteX343" fmla="*/ 11729849 w 12191997"/>
              <a:gd name="connsiteY343" fmla="*/ 6526914 h 6857999"/>
              <a:gd name="connsiteX344" fmla="*/ 11737971 w 12191997"/>
              <a:gd name="connsiteY344" fmla="*/ 6526914 h 6857999"/>
              <a:gd name="connsiteX345" fmla="*/ 11737971 w 12191997"/>
              <a:gd name="connsiteY345" fmla="*/ 6475597 h 6857999"/>
              <a:gd name="connsiteX346" fmla="*/ 11711021 w 12191997"/>
              <a:gd name="connsiteY346" fmla="*/ 6475597 h 6857999"/>
              <a:gd name="connsiteX347" fmla="*/ 11711021 w 12191997"/>
              <a:gd name="connsiteY347" fmla="*/ 6483276 h 6857999"/>
              <a:gd name="connsiteX348" fmla="*/ 11717888 w 12191997"/>
              <a:gd name="connsiteY348" fmla="*/ 6483276 h 6857999"/>
              <a:gd name="connsiteX349" fmla="*/ 11717888 w 12191997"/>
              <a:gd name="connsiteY349" fmla="*/ 6475597 h 6857999"/>
              <a:gd name="connsiteX350" fmla="*/ 11697287 w 12191997"/>
              <a:gd name="connsiteY350" fmla="*/ 6475597 h 6857999"/>
              <a:gd name="connsiteX351" fmla="*/ 11697287 w 12191997"/>
              <a:gd name="connsiteY351" fmla="*/ 6483276 h 6857999"/>
              <a:gd name="connsiteX352" fmla="*/ 11704154 w 12191997"/>
              <a:gd name="connsiteY352" fmla="*/ 6483276 h 6857999"/>
              <a:gd name="connsiteX353" fmla="*/ 11704154 w 12191997"/>
              <a:gd name="connsiteY353" fmla="*/ 6475597 h 6857999"/>
              <a:gd name="connsiteX354" fmla="*/ 11726748 w 12191997"/>
              <a:gd name="connsiteY354" fmla="*/ 6411359 h 6857999"/>
              <a:gd name="connsiteX355" fmla="*/ 11733837 w 12191997"/>
              <a:gd name="connsiteY355" fmla="*/ 6415567 h 6857999"/>
              <a:gd name="connsiteX356" fmla="*/ 11733837 w 12191997"/>
              <a:gd name="connsiteY356" fmla="*/ 6431738 h 6857999"/>
              <a:gd name="connsiteX357" fmla="*/ 11726379 w 12191997"/>
              <a:gd name="connsiteY357" fmla="*/ 6436020 h 6857999"/>
              <a:gd name="connsiteX358" fmla="*/ 11720472 w 12191997"/>
              <a:gd name="connsiteY358" fmla="*/ 6423763 h 6857999"/>
              <a:gd name="connsiteX359" fmla="*/ 11726748 w 12191997"/>
              <a:gd name="connsiteY359" fmla="*/ 6411359 h 6857999"/>
              <a:gd name="connsiteX360" fmla="*/ 11672478 w 12191997"/>
              <a:gd name="connsiteY360" fmla="*/ 6411358 h 6857999"/>
              <a:gd name="connsiteX361" fmla="*/ 11679566 w 12191997"/>
              <a:gd name="connsiteY361" fmla="*/ 6415419 h 6857999"/>
              <a:gd name="connsiteX362" fmla="*/ 11679566 w 12191997"/>
              <a:gd name="connsiteY362" fmla="*/ 6431885 h 6857999"/>
              <a:gd name="connsiteX363" fmla="*/ 11672109 w 12191997"/>
              <a:gd name="connsiteY363" fmla="*/ 6436094 h 6857999"/>
              <a:gd name="connsiteX364" fmla="*/ 11666202 w 12191997"/>
              <a:gd name="connsiteY364" fmla="*/ 6423837 h 6857999"/>
              <a:gd name="connsiteX365" fmla="*/ 11672478 w 12191997"/>
              <a:gd name="connsiteY365" fmla="*/ 6411358 h 6857999"/>
              <a:gd name="connsiteX366" fmla="*/ 11968935 w 12191997"/>
              <a:gd name="connsiteY366" fmla="*/ 6410990 h 6857999"/>
              <a:gd name="connsiteX367" fmla="*/ 11976687 w 12191997"/>
              <a:gd name="connsiteY367" fmla="*/ 6423690 h 6857999"/>
              <a:gd name="connsiteX368" fmla="*/ 11968861 w 12191997"/>
              <a:gd name="connsiteY368" fmla="*/ 6436316 h 6857999"/>
              <a:gd name="connsiteX369" fmla="*/ 11961108 w 12191997"/>
              <a:gd name="connsiteY369" fmla="*/ 6423690 h 6857999"/>
              <a:gd name="connsiteX370" fmla="*/ 11968935 w 12191997"/>
              <a:gd name="connsiteY370" fmla="*/ 6410990 h 6857999"/>
              <a:gd name="connsiteX371" fmla="*/ 11859655 w 12191997"/>
              <a:gd name="connsiteY371" fmla="*/ 6410473 h 6857999"/>
              <a:gd name="connsiteX372" fmla="*/ 11866153 w 12191997"/>
              <a:gd name="connsiteY372" fmla="*/ 6419481 h 6857999"/>
              <a:gd name="connsiteX373" fmla="*/ 11866153 w 12191997"/>
              <a:gd name="connsiteY373" fmla="*/ 6419998 h 6857999"/>
              <a:gd name="connsiteX374" fmla="*/ 11852789 w 12191997"/>
              <a:gd name="connsiteY374" fmla="*/ 6419998 h 6857999"/>
              <a:gd name="connsiteX375" fmla="*/ 11859655 w 12191997"/>
              <a:gd name="connsiteY375" fmla="*/ 6410473 h 6857999"/>
              <a:gd name="connsiteX376" fmla="*/ 11801915 w 12191997"/>
              <a:gd name="connsiteY376" fmla="*/ 6410473 h 6857999"/>
              <a:gd name="connsiteX377" fmla="*/ 11808412 w 12191997"/>
              <a:gd name="connsiteY377" fmla="*/ 6419481 h 6857999"/>
              <a:gd name="connsiteX378" fmla="*/ 11808412 w 12191997"/>
              <a:gd name="connsiteY378" fmla="*/ 6419998 h 6857999"/>
              <a:gd name="connsiteX379" fmla="*/ 11795048 w 12191997"/>
              <a:gd name="connsiteY379" fmla="*/ 6419998 h 6857999"/>
              <a:gd name="connsiteX380" fmla="*/ 11801915 w 12191997"/>
              <a:gd name="connsiteY380" fmla="*/ 6410473 h 6857999"/>
              <a:gd name="connsiteX381" fmla="*/ 11696771 w 12191997"/>
              <a:gd name="connsiteY381" fmla="*/ 6404566 h 6857999"/>
              <a:gd name="connsiteX382" fmla="*/ 11696771 w 12191997"/>
              <a:gd name="connsiteY382" fmla="*/ 6442887 h 6857999"/>
              <a:gd name="connsiteX383" fmla="*/ 11704893 w 12191997"/>
              <a:gd name="connsiteY383" fmla="*/ 6442887 h 6857999"/>
              <a:gd name="connsiteX384" fmla="*/ 11704893 w 12191997"/>
              <a:gd name="connsiteY384" fmla="*/ 6404566 h 6857999"/>
              <a:gd name="connsiteX385" fmla="*/ 11586162 w 12191997"/>
              <a:gd name="connsiteY385" fmla="*/ 6404492 h 6857999"/>
              <a:gd name="connsiteX386" fmla="*/ 11597016 w 12191997"/>
              <a:gd name="connsiteY386" fmla="*/ 6443256 h 6857999"/>
              <a:gd name="connsiteX387" fmla="*/ 11589264 w 12191997"/>
              <a:gd name="connsiteY387" fmla="*/ 6450714 h 6857999"/>
              <a:gd name="connsiteX388" fmla="*/ 11592882 w 12191997"/>
              <a:gd name="connsiteY388" fmla="*/ 6456769 h 6857999"/>
              <a:gd name="connsiteX389" fmla="*/ 11608904 w 12191997"/>
              <a:gd name="connsiteY389" fmla="*/ 6436980 h 6857999"/>
              <a:gd name="connsiteX390" fmla="*/ 11617322 w 12191997"/>
              <a:gd name="connsiteY390" fmla="*/ 6404566 h 6857999"/>
              <a:gd name="connsiteX391" fmla="*/ 11608535 w 12191997"/>
              <a:gd name="connsiteY391" fmla="*/ 6404566 h 6857999"/>
              <a:gd name="connsiteX392" fmla="*/ 11603736 w 12191997"/>
              <a:gd name="connsiteY392" fmla="*/ 6425905 h 6857999"/>
              <a:gd name="connsiteX393" fmla="*/ 11602185 w 12191997"/>
              <a:gd name="connsiteY393" fmla="*/ 6434396 h 6857999"/>
              <a:gd name="connsiteX394" fmla="*/ 11602111 w 12191997"/>
              <a:gd name="connsiteY394" fmla="*/ 6434396 h 6857999"/>
              <a:gd name="connsiteX395" fmla="*/ 11600856 w 12191997"/>
              <a:gd name="connsiteY395" fmla="*/ 6427381 h 6857999"/>
              <a:gd name="connsiteX396" fmla="*/ 11595171 w 12191997"/>
              <a:gd name="connsiteY396" fmla="*/ 6404492 h 6857999"/>
              <a:gd name="connsiteX397" fmla="*/ 12008807 w 12191997"/>
              <a:gd name="connsiteY397" fmla="*/ 6403901 h 6857999"/>
              <a:gd name="connsiteX398" fmla="*/ 11999798 w 12191997"/>
              <a:gd name="connsiteY398" fmla="*/ 6409513 h 6857999"/>
              <a:gd name="connsiteX399" fmla="*/ 11999060 w 12191997"/>
              <a:gd name="connsiteY399" fmla="*/ 6404566 h 6857999"/>
              <a:gd name="connsiteX400" fmla="*/ 11992267 w 12191997"/>
              <a:gd name="connsiteY400" fmla="*/ 6404566 h 6857999"/>
              <a:gd name="connsiteX401" fmla="*/ 11992267 w 12191997"/>
              <a:gd name="connsiteY401" fmla="*/ 6442887 h 6857999"/>
              <a:gd name="connsiteX402" fmla="*/ 12000389 w 12191997"/>
              <a:gd name="connsiteY402" fmla="*/ 6442887 h 6857999"/>
              <a:gd name="connsiteX403" fmla="*/ 12000389 w 12191997"/>
              <a:gd name="connsiteY403" fmla="*/ 6416453 h 6857999"/>
              <a:gd name="connsiteX404" fmla="*/ 12008142 w 12191997"/>
              <a:gd name="connsiteY404" fmla="*/ 6412245 h 6857999"/>
              <a:gd name="connsiteX405" fmla="*/ 12010431 w 12191997"/>
              <a:gd name="connsiteY405" fmla="*/ 6412245 h 6857999"/>
              <a:gd name="connsiteX406" fmla="*/ 12010431 w 12191997"/>
              <a:gd name="connsiteY406" fmla="*/ 6403901 h 6857999"/>
              <a:gd name="connsiteX407" fmla="*/ 11969008 w 12191997"/>
              <a:gd name="connsiteY407" fmla="*/ 6403901 h 6857999"/>
              <a:gd name="connsiteX408" fmla="*/ 11952764 w 12191997"/>
              <a:gd name="connsiteY408" fmla="*/ 6423837 h 6857999"/>
              <a:gd name="connsiteX409" fmla="*/ 11968491 w 12191997"/>
              <a:gd name="connsiteY409" fmla="*/ 6443478 h 6857999"/>
              <a:gd name="connsiteX410" fmla="*/ 11968713 w 12191997"/>
              <a:gd name="connsiteY410" fmla="*/ 6443478 h 6857999"/>
              <a:gd name="connsiteX411" fmla="*/ 11984957 w 12191997"/>
              <a:gd name="connsiteY411" fmla="*/ 6423542 h 6857999"/>
              <a:gd name="connsiteX412" fmla="*/ 11969230 w 12191997"/>
              <a:gd name="connsiteY412" fmla="*/ 6403901 h 6857999"/>
              <a:gd name="connsiteX413" fmla="*/ 11900487 w 12191997"/>
              <a:gd name="connsiteY413" fmla="*/ 6403901 h 6857999"/>
              <a:gd name="connsiteX414" fmla="*/ 11889264 w 12191997"/>
              <a:gd name="connsiteY414" fmla="*/ 6408996 h 6857999"/>
              <a:gd name="connsiteX415" fmla="*/ 11888452 w 12191997"/>
              <a:gd name="connsiteY415" fmla="*/ 6404566 h 6857999"/>
              <a:gd name="connsiteX416" fmla="*/ 11881733 w 12191997"/>
              <a:gd name="connsiteY416" fmla="*/ 6404566 h 6857999"/>
              <a:gd name="connsiteX417" fmla="*/ 11881733 w 12191997"/>
              <a:gd name="connsiteY417" fmla="*/ 6442887 h 6857999"/>
              <a:gd name="connsiteX418" fmla="*/ 11889855 w 12191997"/>
              <a:gd name="connsiteY418" fmla="*/ 6442887 h 6857999"/>
              <a:gd name="connsiteX419" fmla="*/ 11889855 w 12191997"/>
              <a:gd name="connsiteY419" fmla="*/ 6415567 h 6857999"/>
              <a:gd name="connsiteX420" fmla="*/ 11897386 w 12191997"/>
              <a:gd name="connsiteY420" fmla="*/ 6411359 h 6857999"/>
              <a:gd name="connsiteX421" fmla="*/ 11902333 w 12191997"/>
              <a:gd name="connsiteY421" fmla="*/ 6419407 h 6857999"/>
              <a:gd name="connsiteX422" fmla="*/ 11902333 w 12191997"/>
              <a:gd name="connsiteY422" fmla="*/ 6442887 h 6857999"/>
              <a:gd name="connsiteX423" fmla="*/ 11910529 w 12191997"/>
              <a:gd name="connsiteY423" fmla="*/ 6442887 h 6857999"/>
              <a:gd name="connsiteX424" fmla="*/ 11910529 w 12191997"/>
              <a:gd name="connsiteY424" fmla="*/ 6417192 h 6857999"/>
              <a:gd name="connsiteX425" fmla="*/ 11900487 w 12191997"/>
              <a:gd name="connsiteY425" fmla="*/ 6403901 h 6857999"/>
              <a:gd name="connsiteX426" fmla="*/ 11725419 w 12191997"/>
              <a:gd name="connsiteY426" fmla="*/ 6403901 h 6857999"/>
              <a:gd name="connsiteX427" fmla="*/ 11712276 w 12191997"/>
              <a:gd name="connsiteY427" fmla="*/ 6423985 h 6857999"/>
              <a:gd name="connsiteX428" fmla="*/ 11723869 w 12191997"/>
              <a:gd name="connsiteY428" fmla="*/ 6443404 h 6857999"/>
              <a:gd name="connsiteX429" fmla="*/ 11733911 w 12191997"/>
              <a:gd name="connsiteY429" fmla="*/ 6438752 h 6857999"/>
              <a:gd name="connsiteX430" fmla="*/ 11733911 w 12191997"/>
              <a:gd name="connsiteY430" fmla="*/ 6442666 h 6857999"/>
              <a:gd name="connsiteX431" fmla="*/ 11725346 w 12191997"/>
              <a:gd name="connsiteY431" fmla="*/ 6450345 h 6857999"/>
              <a:gd name="connsiteX432" fmla="*/ 11717150 w 12191997"/>
              <a:gd name="connsiteY432" fmla="*/ 6450345 h 6857999"/>
              <a:gd name="connsiteX433" fmla="*/ 11718257 w 12191997"/>
              <a:gd name="connsiteY433" fmla="*/ 6456326 h 6857999"/>
              <a:gd name="connsiteX434" fmla="*/ 11727044 w 12191997"/>
              <a:gd name="connsiteY434" fmla="*/ 6456842 h 6857999"/>
              <a:gd name="connsiteX435" fmla="*/ 11741959 w 12191997"/>
              <a:gd name="connsiteY435" fmla="*/ 6441484 h 6857999"/>
              <a:gd name="connsiteX436" fmla="*/ 11741959 w 12191997"/>
              <a:gd name="connsiteY436" fmla="*/ 6404566 h 6857999"/>
              <a:gd name="connsiteX437" fmla="*/ 11735314 w 12191997"/>
              <a:gd name="connsiteY437" fmla="*/ 6404566 h 6857999"/>
              <a:gd name="connsiteX438" fmla="*/ 11734501 w 12191997"/>
              <a:gd name="connsiteY438" fmla="*/ 6408848 h 6857999"/>
              <a:gd name="connsiteX439" fmla="*/ 11725419 w 12191997"/>
              <a:gd name="connsiteY439" fmla="*/ 6403901 h 6857999"/>
              <a:gd name="connsiteX440" fmla="*/ 11640802 w 12191997"/>
              <a:gd name="connsiteY440" fmla="*/ 6403901 h 6857999"/>
              <a:gd name="connsiteX441" fmla="*/ 11629579 w 12191997"/>
              <a:gd name="connsiteY441" fmla="*/ 6408996 h 6857999"/>
              <a:gd name="connsiteX442" fmla="*/ 11628766 w 12191997"/>
              <a:gd name="connsiteY442" fmla="*/ 6404566 h 6857999"/>
              <a:gd name="connsiteX443" fmla="*/ 11622047 w 12191997"/>
              <a:gd name="connsiteY443" fmla="*/ 6404566 h 6857999"/>
              <a:gd name="connsiteX444" fmla="*/ 11622047 w 12191997"/>
              <a:gd name="connsiteY444" fmla="*/ 6442887 h 6857999"/>
              <a:gd name="connsiteX445" fmla="*/ 11630169 w 12191997"/>
              <a:gd name="connsiteY445" fmla="*/ 6442887 h 6857999"/>
              <a:gd name="connsiteX446" fmla="*/ 11630169 w 12191997"/>
              <a:gd name="connsiteY446" fmla="*/ 6415567 h 6857999"/>
              <a:gd name="connsiteX447" fmla="*/ 11637701 w 12191997"/>
              <a:gd name="connsiteY447" fmla="*/ 6411359 h 6857999"/>
              <a:gd name="connsiteX448" fmla="*/ 11642648 w 12191997"/>
              <a:gd name="connsiteY448" fmla="*/ 6419407 h 6857999"/>
              <a:gd name="connsiteX449" fmla="*/ 11642648 w 12191997"/>
              <a:gd name="connsiteY449" fmla="*/ 6442887 h 6857999"/>
              <a:gd name="connsiteX450" fmla="*/ 11650770 w 12191997"/>
              <a:gd name="connsiteY450" fmla="*/ 6442887 h 6857999"/>
              <a:gd name="connsiteX451" fmla="*/ 11650770 w 12191997"/>
              <a:gd name="connsiteY451" fmla="*/ 6417192 h 6857999"/>
              <a:gd name="connsiteX452" fmla="*/ 11640802 w 12191997"/>
              <a:gd name="connsiteY452" fmla="*/ 6403901 h 6857999"/>
              <a:gd name="connsiteX453" fmla="*/ 11860320 w 12191997"/>
              <a:gd name="connsiteY453" fmla="*/ 6403827 h 6857999"/>
              <a:gd name="connsiteX454" fmla="*/ 11844593 w 12191997"/>
              <a:gd name="connsiteY454" fmla="*/ 6423837 h 6857999"/>
              <a:gd name="connsiteX455" fmla="*/ 11859434 w 12191997"/>
              <a:gd name="connsiteY455" fmla="*/ 6443404 h 6857999"/>
              <a:gd name="connsiteX456" fmla="*/ 11873537 w 12191997"/>
              <a:gd name="connsiteY456" fmla="*/ 6440598 h 6857999"/>
              <a:gd name="connsiteX457" fmla="*/ 11872060 w 12191997"/>
              <a:gd name="connsiteY457" fmla="*/ 6434765 h 6857999"/>
              <a:gd name="connsiteX458" fmla="*/ 11860615 w 12191997"/>
              <a:gd name="connsiteY458" fmla="*/ 6436685 h 6857999"/>
              <a:gd name="connsiteX459" fmla="*/ 11852862 w 12191997"/>
              <a:gd name="connsiteY459" fmla="*/ 6426200 h 6857999"/>
              <a:gd name="connsiteX460" fmla="*/ 11873980 w 12191997"/>
              <a:gd name="connsiteY460" fmla="*/ 6426200 h 6857999"/>
              <a:gd name="connsiteX461" fmla="*/ 11874201 w 12191997"/>
              <a:gd name="connsiteY461" fmla="*/ 6420662 h 6857999"/>
              <a:gd name="connsiteX462" fmla="*/ 11860320 w 12191997"/>
              <a:gd name="connsiteY462" fmla="*/ 6403827 h 6857999"/>
              <a:gd name="connsiteX463" fmla="*/ 11802579 w 12191997"/>
              <a:gd name="connsiteY463" fmla="*/ 6403827 h 6857999"/>
              <a:gd name="connsiteX464" fmla="*/ 11786852 w 12191997"/>
              <a:gd name="connsiteY464" fmla="*/ 6423837 h 6857999"/>
              <a:gd name="connsiteX465" fmla="*/ 11801693 w 12191997"/>
              <a:gd name="connsiteY465" fmla="*/ 6443404 h 6857999"/>
              <a:gd name="connsiteX466" fmla="*/ 11815796 w 12191997"/>
              <a:gd name="connsiteY466" fmla="*/ 6440598 h 6857999"/>
              <a:gd name="connsiteX467" fmla="*/ 11814319 w 12191997"/>
              <a:gd name="connsiteY467" fmla="*/ 6434765 h 6857999"/>
              <a:gd name="connsiteX468" fmla="*/ 11802875 w 12191997"/>
              <a:gd name="connsiteY468" fmla="*/ 6436685 h 6857999"/>
              <a:gd name="connsiteX469" fmla="*/ 11795122 w 12191997"/>
              <a:gd name="connsiteY469" fmla="*/ 6426200 h 6857999"/>
              <a:gd name="connsiteX470" fmla="*/ 11816239 w 12191997"/>
              <a:gd name="connsiteY470" fmla="*/ 6426200 h 6857999"/>
              <a:gd name="connsiteX471" fmla="*/ 11816461 w 12191997"/>
              <a:gd name="connsiteY471" fmla="*/ 6420662 h 6857999"/>
              <a:gd name="connsiteX472" fmla="*/ 11802579 w 12191997"/>
              <a:gd name="connsiteY472" fmla="*/ 6403827 h 6857999"/>
              <a:gd name="connsiteX473" fmla="*/ 11832483 w 12191997"/>
              <a:gd name="connsiteY473" fmla="*/ 6392530 h 6857999"/>
              <a:gd name="connsiteX474" fmla="*/ 11824435 w 12191997"/>
              <a:gd name="connsiteY474" fmla="*/ 6393712 h 6857999"/>
              <a:gd name="connsiteX475" fmla="*/ 11824435 w 12191997"/>
              <a:gd name="connsiteY475" fmla="*/ 6404566 h 6857999"/>
              <a:gd name="connsiteX476" fmla="*/ 11819193 w 12191997"/>
              <a:gd name="connsiteY476" fmla="*/ 6404566 h 6857999"/>
              <a:gd name="connsiteX477" fmla="*/ 11819193 w 12191997"/>
              <a:gd name="connsiteY477" fmla="*/ 6410990 h 6857999"/>
              <a:gd name="connsiteX478" fmla="*/ 11824435 w 12191997"/>
              <a:gd name="connsiteY478" fmla="*/ 6410990 h 6857999"/>
              <a:gd name="connsiteX479" fmla="*/ 11824435 w 12191997"/>
              <a:gd name="connsiteY479" fmla="*/ 6433879 h 6857999"/>
              <a:gd name="connsiteX480" fmla="*/ 11832779 w 12191997"/>
              <a:gd name="connsiteY480" fmla="*/ 6443478 h 6857999"/>
              <a:gd name="connsiteX481" fmla="*/ 11840089 w 12191997"/>
              <a:gd name="connsiteY481" fmla="*/ 6442370 h 6857999"/>
              <a:gd name="connsiteX482" fmla="*/ 11839572 w 12191997"/>
              <a:gd name="connsiteY482" fmla="*/ 6436094 h 6857999"/>
              <a:gd name="connsiteX483" fmla="*/ 11835880 w 12191997"/>
              <a:gd name="connsiteY483" fmla="*/ 6436463 h 6857999"/>
              <a:gd name="connsiteX484" fmla="*/ 11832483 w 12191997"/>
              <a:gd name="connsiteY484" fmla="*/ 6432402 h 6857999"/>
              <a:gd name="connsiteX485" fmla="*/ 11832483 w 12191997"/>
              <a:gd name="connsiteY485" fmla="*/ 6410990 h 6857999"/>
              <a:gd name="connsiteX486" fmla="*/ 11840089 w 12191997"/>
              <a:gd name="connsiteY486" fmla="*/ 6410990 h 6857999"/>
              <a:gd name="connsiteX487" fmla="*/ 11840089 w 12191997"/>
              <a:gd name="connsiteY487" fmla="*/ 6404566 h 6857999"/>
              <a:gd name="connsiteX488" fmla="*/ 11832483 w 12191997"/>
              <a:gd name="connsiteY488" fmla="*/ 6404566 h 6857999"/>
              <a:gd name="connsiteX489" fmla="*/ 11535067 w 12191997"/>
              <a:gd name="connsiteY489" fmla="*/ 6392530 h 6857999"/>
              <a:gd name="connsiteX490" fmla="*/ 11531449 w 12191997"/>
              <a:gd name="connsiteY490" fmla="*/ 6442887 h 6857999"/>
              <a:gd name="connsiteX491" fmla="*/ 11539497 w 12191997"/>
              <a:gd name="connsiteY491" fmla="*/ 6442887 h 6857999"/>
              <a:gd name="connsiteX492" fmla="*/ 11542008 w 12191997"/>
              <a:gd name="connsiteY492" fmla="*/ 6402867 h 6857999"/>
              <a:gd name="connsiteX493" fmla="*/ 11542082 w 12191997"/>
              <a:gd name="connsiteY493" fmla="*/ 6402867 h 6857999"/>
              <a:gd name="connsiteX494" fmla="*/ 11553526 w 12191997"/>
              <a:gd name="connsiteY494" fmla="*/ 6442887 h 6857999"/>
              <a:gd name="connsiteX495" fmla="*/ 11560541 w 12191997"/>
              <a:gd name="connsiteY495" fmla="*/ 6442887 h 6857999"/>
              <a:gd name="connsiteX496" fmla="*/ 11571986 w 12191997"/>
              <a:gd name="connsiteY496" fmla="*/ 6402867 h 6857999"/>
              <a:gd name="connsiteX497" fmla="*/ 11572059 w 12191997"/>
              <a:gd name="connsiteY497" fmla="*/ 6402867 h 6857999"/>
              <a:gd name="connsiteX498" fmla="*/ 11574570 w 12191997"/>
              <a:gd name="connsiteY498" fmla="*/ 6442887 h 6857999"/>
              <a:gd name="connsiteX499" fmla="*/ 11583135 w 12191997"/>
              <a:gd name="connsiteY499" fmla="*/ 6442887 h 6857999"/>
              <a:gd name="connsiteX500" fmla="*/ 11579517 w 12191997"/>
              <a:gd name="connsiteY500" fmla="*/ 6392530 h 6857999"/>
              <a:gd name="connsiteX501" fmla="*/ 11567703 w 12191997"/>
              <a:gd name="connsiteY501" fmla="*/ 6392530 h 6857999"/>
              <a:gd name="connsiteX502" fmla="*/ 11557661 w 12191997"/>
              <a:gd name="connsiteY502" fmla="*/ 6427381 h 6857999"/>
              <a:gd name="connsiteX503" fmla="*/ 11557587 w 12191997"/>
              <a:gd name="connsiteY503" fmla="*/ 6427381 h 6857999"/>
              <a:gd name="connsiteX504" fmla="*/ 11547398 w 12191997"/>
              <a:gd name="connsiteY504" fmla="*/ 6392530 h 6857999"/>
              <a:gd name="connsiteX505" fmla="*/ 11972331 w 12191997"/>
              <a:gd name="connsiteY505" fmla="*/ 6391570 h 6857999"/>
              <a:gd name="connsiteX506" fmla="*/ 11972331 w 12191997"/>
              <a:gd name="connsiteY506" fmla="*/ 6399249 h 6857999"/>
              <a:gd name="connsiteX507" fmla="*/ 11979198 w 12191997"/>
              <a:gd name="connsiteY507" fmla="*/ 6399249 h 6857999"/>
              <a:gd name="connsiteX508" fmla="*/ 11979198 w 12191997"/>
              <a:gd name="connsiteY508" fmla="*/ 6391570 h 6857999"/>
              <a:gd name="connsiteX509" fmla="*/ 11958597 w 12191997"/>
              <a:gd name="connsiteY509" fmla="*/ 6391570 h 6857999"/>
              <a:gd name="connsiteX510" fmla="*/ 11958597 w 12191997"/>
              <a:gd name="connsiteY510" fmla="*/ 6399249 h 6857999"/>
              <a:gd name="connsiteX511" fmla="*/ 11965464 w 12191997"/>
              <a:gd name="connsiteY511" fmla="*/ 6399249 h 6857999"/>
              <a:gd name="connsiteX512" fmla="*/ 11965464 w 12191997"/>
              <a:gd name="connsiteY512" fmla="*/ 6391570 h 6857999"/>
              <a:gd name="connsiteX513" fmla="*/ 11750893 w 12191997"/>
              <a:gd name="connsiteY513" fmla="*/ 6391570 h 6857999"/>
              <a:gd name="connsiteX514" fmla="*/ 11750893 w 12191997"/>
              <a:gd name="connsiteY514" fmla="*/ 6442887 h 6857999"/>
              <a:gd name="connsiteX515" fmla="*/ 11759015 w 12191997"/>
              <a:gd name="connsiteY515" fmla="*/ 6442887 h 6857999"/>
              <a:gd name="connsiteX516" fmla="*/ 11759015 w 12191997"/>
              <a:gd name="connsiteY516" fmla="*/ 6415567 h 6857999"/>
              <a:gd name="connsiteX517" fmla="*/ 11766547 w 12191997"/>
              <a:gd name="connsiteY517" fmla="*/ 6411359 h 6857999"/>
              <a:gd name="connsiteX518" fmla="*/ 11771494 w 12191997"/>
              <a:gd name="connsiteY518" fmla="*/ 6419407 h 6857999"/>
              <a:gd name="connsiteX519" fmla="*/ 11771494 w 12191997"/>
              <a:gd name="connsiteY519" fmla="*/ 6442887 h 6857999"/>
              <a:gd name="connsiteX520" fmla="*/ 11779690 w 12191997"/>
              <a:gd name="connsiteY520" fmla="*/ 6442887 h 6857999"/>
              <a:gd name="connsiteX521" fmla="*/ 11779690 w 12191997"/>
              <a:gd name="connsiteY521" fmla="*/ 6417192 h 6857999"/>
              <a:gd name="connsiteX522" fmla="*/ 11769648 w 12191997"/>
              <a:gd name="connsiteY522" fmla="*/ 6403901 h 6857999"/>
              <a:gd name="connsiteX523" fmla="*/ 11759015 w 12191997"/>
              <a:gd name="connsiteY523" fmla="*/ 6408553 h 6857999"/>
              <a:gd name="connsiteX524" fmla="*/ 11759015 w 12191997"/>
              <a:gd name="connsiteY524" fmla="*/ 6391570 h 6857999"/>
              <a:gd name="connsiteX525" fmla="*/ 11696770 w 12191997"/>
              <a:gd name="connsiteY525" fmla="*/ 6391570 h 6857999"/>
              <a:gd name="connsiteX526" fmla="*/ 11696770 w 12191997"/>
              <a:gd name="connsiteY526" fmla="*/ 6399914 h 6857999"/>
              <a:gd name="connsiteX527" fmla="*/ 11704892 w 12191997"/>
              <a:gd name="connsiteY527" fmla="*/ 6399914 h 6857999"/>
              <a:gd name="connsiteX528" fmla="*/ 11704892 w 12191997"/>
              <a:gd name="connsiteY528" fmla="*/ 6391570 h 6857999"/>
              <a:gd name="connsiteX529" fmla="*/ 11679566 w 12191997"/>
              <a:gd name="connsiteY529" fmla="*/ 6391496 h 6857999"/>
              <a:gd name="connsiteX530" fmla="*/ 11679566 w 12191997"/>
              <a:gd name="connsiteY530" fmla="*/ 6391570 h 6857999"/>
              <a:gd name="connsiteX531" fmla="*/ 11679566 w 12191997"/>
              <a:gd name="connsiteY531" fmla="*/ 6407962 h 6857999"/>
              <a:gd name="connsiteX532" fmla="*/ 11671149 w 12191997"/>
              <a:gd name="connsiteY532" fmla="*/ 6403827 h 6857999"/>
              <a:gd name="connsiteX533" fmla="*/ 11658006 w 12191997"/>
              <a:gd name="connsiteY533" fmla="*/ 6423984 h 6857999"/>
              <a:gd name="connsiteX534" fmla="*/ 11669598 w 12191997"/>
              <a:gd name="connsiteY534" fmla="*/ 6443477 h 6857999"/>
              <a:gd name="connsiteX535" fmla="*/ 11680231 w 12191997"/>
              <a:gd name="connsiteY535" fmla="*/ 6438383 h 6857999"/>
              <a:gd name="connsiteX536" fmla="*/ 11681043 w 12191997"/>
              <a:gd name="connsiteY536" fmla="*/ 6442813 h 6857999"/>
              <a:gd name="connsiteX537" fmla="*/ 11687762 w 12191997"/>
              <a:gd name="connsiteY537" fmla="*/ 6442813 h 6857999"/>
              <a:gd name="connsiteX538" fmla="*/ 11687762 w 12191997"/>
              <a:gd name="connsiteY538" fmla="*/ 6391496 h 6857999"/>
              <a:gd name="connsiteX539" fmla="*/ 11947005 w 12191997"/>
              <a:gd name="connsiteY539" fmla="*/ 6388543 h 6857999"/>
              <a:gd name="connsiteX540" fmla="*/ 11936151 w 12191997"/>
              <a:gd name="connsiteY540" fmla="*/ 6400209 h 6857999"/>
              <a:gd name="connsiteX541" fmla="*/ 11936151 w 12191997"/>
              <a:gd name="connsiteY541" fmla="*/ 6404640 h 6857999"/>
              <a:gd name="connsiteX542" fmla="*/ 11930908 w 12191997"/>
              <a:gd name="connsiteY542" fmla="*/ 6404640 h 6857999"/>
              <a:gd name="connsiteX543" fmla="*/ 11930908 w 12191997"/>
              <a:gd name="connsiteY543" fmla="*/ 6411063 h 6857999"/>
              <a:gd name="connsiteX544" fmla="*/ 11936151 w 12191997"/>
              <a:gd name="connsiteY544" fmla="*/ 6411063 h 6857999"/>
              <a:gd name="connsiteX545" fmla="*/ 11936151 w 12191997"/>
              <a:gd name="connsiteY545" fmla="*/ 6442961 h 6857999"/>
              <a:gd name="connsiteX546" fmla="*/ 11944199 w 12191997"/>
              <a:gd name="connsiteY546" fmla="*/ 6442961 h 6857999"/>
              <a:gd name="connsiteX547" fmla="*/ 11944199 w 12191997"/>
              <a:gd name="connsiteY547" fmla="*/ 6411063 h 6857999"/>
              <a:gd name="connsiteX548" fmla="*/ 11950697 w 12191997"/>
              <a:gd name="connsiteY548" fmla="*/ 6411063 h 6857999"/>
              <a:gd name="connsiteX549" fmla="*/ 11950697 w 12191997"/>
              <a:gd name="connsiteY549" fmla="*/ 6404566 h 6857999"/>
              <a:gd name="connsiteX550" fmla="*/ 11944199 w 12191997"/>
              <a:gd name="connsiteY550" fmla="*/ 6404566 h 6857999"/>
              <a:gd name="connsiteX551" fmla="*/ 11944199 w 12191997"/>
              <a:gd name="connsiteY551" fmla="*/ 6400135 h 6857999"/>
              <a:gd name="connsiteX552" fmla="*/ 11948408 w 12191997"/>
              <a:gd name="connsiteY552" fmla="*/ 6394819 h 6857999"/>
              <a:gd name="connsiteX553" fmla="*/ 11951730 w 12191997"/>
              <a:gd name="connsiteY553" fmla="*/ 6395115 h 6857999"/>
              <a:gd name="connsiteX554" fmla="*/ 11952247 w 12191997"/>
              <a:gd name="connsiteY554" fmla="*/ 6389134 h 6857999"/>
              <a:gd name="connsiteX555" fmla="*/ 11947005 w 12191997"/>
              <a:gd name="connsiteY555" fmla="*/ 6388543 h 6857999"/>
              <a:gd name="connsiteX556" fmla="*/ 11174889 w 12191997"/>
              <a:gd name="connsiteY556" fmla="*/ 6357310 h 6857999"/>
              <a:gd name="connsiteX557" fmla="*/ 11129332 w 12191997"/>
              <a:gd name="connsiteY557" fmla="*/ 6402794 h 6857999"/>
              <a:gd name="connsiteX558" fmla="*/ 11129332 w 12191997"/>
              <a:gd name="connsiteY558" fmla="*/ 6423246 h 6857999"/>
              <a:gd name="connsiteX559" fmla="*/ 11195269 w 12191997"/>
              <a:gd name="connsiteY559" fmla="*/ 6357310 h 6857999"/>
              <a:gd name="connsiteX560" fmla="*/ 11129258 w 12191997"/>
              <a:gd name="connsiteY560" fmla="*/ 6357310 h 6857999"/>
              <a:gd name="connsiteX561" fmla="*/ 11129184 w 12191997"/>
              <a:gd name="connsiteY561" fmla="*/ 6382488 h 6857999"/>
              <a:gd name="connsiteX562" fmla="*/ 11154437 w 12191997"/>
              <a:gd name="connsiteY562" fmla="*/ 6357310 h 6857999"/>
              <a:gd name="connsiteX563" fmla="*/ 11277375 w 12191997"/>
              <a:gd name="connsiteY563" fmla="*/ 6296025 h 6857999"/>
              <a:gd name="connsiteX564" fmla="*/ 11068047 w 12191997"/>
              <a:gd name="connsiteY564" fmla="*/ 6505353 h 6857999"/>
              <a:gd name="connsiteX565" fmla="*/ 11078237 w 12191997"/>
              <a:gd name="connsiteY565" fmla="*/ 6515543 h 6857999"/>
              <a:gd name="connsiteX566" fmla="*/ 11129332 w 12191997"/>
              <a:gd name="connsiteY566" fmla="*/ 6464448 h 6857999"/>
              <a:gd name="connsiteX567" fmla="*/ 11129332 w 12191997"/>
              <a:gd name="connsiteY567" fmla="*/ 6484901 h 6857999"/>
              <a:gd name="connsiteX568" fmla="*/ 11088500 w 12191997"/>
              <a:gd name="connsiteY568" fmla="*/ 6525733 h 6857999"/>
              <a:gd name="connsiteX569" fmla="*/ 11098689 w 12191997"/>
              <a:gd name="connsiteY569" fmla="*/ 6535922 h 6857999"/>
              <a:gd name="connsiteX570" fmla="*/ 11129332 w 12191997"/>
              <a:gd name="connsiteY570" fmla="*/ 6505280 h 6857999"/>
              <a:gd name="connsiteX571" fmla="*/ 11129332 w 12191997"/>
              <a:gd name="connsiteY571" fmla="*/ 6525733 h 6857999"/>
              <a:gd name="connsiteX572" fmla="*/ 11108879 w 12191997"/>
              <a:gd name="connsiteY572" fmla="*/ 6546185 h 6857999"/>
              <a:gd name="connsiteX573" fmla="*/ 11119069 w 12191997"/>
              <a:gd name="connsiteY573" fmla="*/ 6556375 h 6857999"/>
              <a:gd name="connsiteX574" fmla="*/ 11129258 w 12191997"/>
              <a:gd name="connsiteY574" fmla="*/ 6546185 h 6857999"/>
              <a:gd name="connsiteX575" fmla="*/ 11129258 w 12191997"/>
              <a:gd name="connsiteY575" fmla="*/ 6581775 h 6857999"/>
              <a:gd name="connsiteX576" fmla="*/ 11136863 w 12191997"/>
              <a:gd name="connsiteY576" fmla="*/ 6574170 h 6857999"/>
              <a:gd name="connsiteX577" fmla="*/ 11147053 w 12191997"/>
              <a:gd name="connsiteY577" fmla="*/ 6584359 h 6857999"/>
              <a:gd name="connsiteX578" fmla="*/ 11129332 w 12191997"/>
              <a:gd name="connsiteY578" fmla="*/ 6602228 h 6857999"/>
              <a:gd name="connsiteX579" fmla="*/ 11129332 w 12191997"/>
              <a:gd name="connsiteY579" fmla="*/ 6622681 h 6857999"/>
              <a:gd name="connsiteX580" fmla="*/ 11157316 w 12191997"/>
              <a:gd name="connsiteY580" fmla="*/ 6594696 h 6857999"/>
              <a:gd name="connsiteX581" fmla="*/ 11167506 w 12191997"/>
              <a:gd name="connsiteY581" fmla="*/ 6604886 h 6857999"/>
              <a:gd name="connsiteX582" fmla="*/ 11129332 w 12191997"/>
              <a:gd name="connsiteY582" fmla="*/ 6643134 h 6857999"/>
              <a:gd name="connsiteX583" fmla="*/ 11129332 w 12191997"/>
              <a:gd name="connsiteY583" fmla="*/ 6653323 h 6857999"/>
              <a:gd name="connsiteX584" fmla="*/ 11139521 w 12191997"/>
              <a:gd name="connsiteY584" fmla="*/ 6653323 h 6857999"/>
              <a:gd name="connsiteX585" fmla="*/ 11177769 w 12191997"/>
              <a:gd name="connsiteY585" fmla="*/ 6615076 h 6857999"/>
              <a:gd name="connsiteX586" fmla="*/ 11187959 w 12191997"/>
              <a:gd name="connsiteY586" fmla="*/ 6625265 h 6857999"/>
              <a:gd name="connsiteX587" fmla="*/ 11159900 w 12191997"/>
              <a:gd name="connsiteY587" fmla="*/ 6653249 h 6857999"/>
              <a:gd name="connsiteX588" fmla="*/ 11180353 w 12191997"/>
              <a:gd name="connsiteY588" fmla="*/ 6653249 h 6857999"/>
              <a:gd name="connsiteX589" fmla="*/ 11198148 w 12191997"/>
              <a:gd name="connsiteY589" fmla="*/ 6635455 h 6857999"/>
              <a:gd name="connsiteX590" fmla="*/ 11208338 w 12191997"/>
              <a:gd name="connsiteY590" fmla="*/ 6645644 h 6857999"/>
              <a:gd name="connsiteX591" fmla="*/ 11200732 w 12191997"/>
              <a:gd name="connsiteY591" fmla="*/ 6653249 h 6857999"/>
              <a:gd name="connsiteX592" fmla="*/ 11236322 w 12191997"/>
              <a:gd name="connsiteY592" fmla="*/ 6653249 h 6857999"/>
              <a:gd name="connsiteX593" fmla="*/ 11226132 w 12191997"/>
              <a:gd name="connsiteY593" fmla="*/ 6663439 h 6857999"/>
              <a:gd name="connsiteX594" fmla="*/ 11236322 w 12191997"/>
              <a:gd name="connsiteY594" fmla="*/ 6673628 h 6857999"/>
              <a:gd name="connsiteX595" fmla="*/ 11256775 w 12191997"/>
              <a:gd name="connsiteY595" fmla="*/ 6653176 h 6857999"/>
              <a:gd name="connsiteX596" fmla="*/ 11277228 w 12191997"/>
              <a:gd name="connsiteY596" fmla="*/ 6653176 h 6857999"/>
              <a:gd name="connsiteX597" fmla="*/ 11246585 w 12191997"/>
              <a:gd name="connsiteY597" fmla="*/ 6683818 h 6857999"/>
              <a:gd name="connsiteX598" fmla="*/ 11256775 w 12191997"/>
              <a:gd name="connsiteY598" fmla="*/ 6694007 h 6857999"/>
              <a:gd name="connsiteX599" fmla="*/ 11297681 w 12191997"/>
              <a:gd name="connsiteY599" fmla="*/ 6653102 h 6857999"/>
              <a:gd name="connsiteX600" fmla="*/ 11318134 w 12191997"/>
              <a:gd name="connsiteY600" fmla="*/ 6653102 h 6857999"/>
              <a:gd name="connsiteX601" fmla="*/ 11267038 w 12191997"/>
              <a:gd name="connsiteY601" fmla="*/ 6704197 h 6857999"/>
              <a:gd name="connsiteX602" fmla="*/ 11277228 w 12191997"/>
              <a:gd name="connsiteY602" fmla="*/ 6714387 h 6857999"/>
              <a:gd name="connsiteX603" fmla="*/ 11486556 w 12191997"/>
              <a:gd name="connsiteY603" fmla="*/ 6505058 h 6857999"/>
              <a:gd name="connsiteX604" fmla="*/ 11476441 w 12191997"/>
              <a:gd name="connsiteY604" fmla="*/ 6495090 h 6857999"/>
              <a:gd name="connsiteX605" fmla="*/ 11425345 w 12191997"/>
              <a:gd name="connsiteY605" fmla="*/ 6546185 h 6857999"/>
              <a:gd name="connsiteX606" fmla="*/ 11425345 w 12191997"/>
              <a:gd name="connsiteY606" fmla="*/ 6525733 h 6857999"/>
              <a:gd name="connsiteX607" fmla="*/ 11466177 w 12191997"/>
              <a:gd name="connsiteY607" fmla="*/ 6484827 h 6857999"/>
              <a:gd name="connsiteX608" fmla="*/ 11455988 w 12191997"/>
              <a:gd name="connsiteY608" fmla="*/ 6474637 h 6857999"/>
              <a:gd name="connsiteX609" fmla="*/ 11425345 w 12191997"/>
              <a:gd name="connsiteY609" fmla="*/ 6505280 h 6857999"/>
              <a:gd name="connsiteX610" fmla="*/ 11425345 w 12191997"/>
              <a:gd name="connsiteY610" fmla="*/ 6484827 h 6857999"/>
              <a:gd name="connsiteX611" fmla="*/ 11445798 w 12191997"/>
              <a:gd name="connsiteY611" fmla="*/ 6464374 h 6857999"/>
              <a:gd name="connsiteX612" fmla="*/ 11435609 w 12191997"/>
              <a:gd name="connsiteY612" fmla="*/ 6454184 h 6857999"/>
              <a:gd name="connsiteX613" fmla="*/ 11425419 w 12191997"/>
              <a:gd name="connsiteY613" fmla="*/ 6464374 h 6857999"/>
              <a:gd name="connsiteX614" fmla="*/ 11425419 w 12191997"/>
              <a:gd name="connsiteY614" fmla="*/ 6428784 h 6857999"/>
              <a:gd name="connsiteX615" fmla="*/ 11417814 w 12191997"/>
              <a:gd name="connsiteY615" fmla="*/ 6436390 h 6857999"/>
              <a:gd name="connsiteX616" fmla="*/ 11407624 w 12191997"/>
              <a:gd name="connsiteY616" fmla="*/ 6426200 h 6857999"/>
              <a:gd name="connsiteX617" fmla="*/ 11425419 w 12191997"/>
              <a:gd name="connsiteY617" fmla="*/ 6408405 h 6857999"/>
              <a:gd name="connsiteX618" fmla="*/ 11425419 w 12191997"/>
              <a:gd name="connsiteY618" fmla="*/ 6387952 h 6857999"/>
              <a:gd name="connsiteX619" fmla="*/ 11397435 w 12191997"/>
              <a:gd name="connsiteY619" fmla="*/ 6415937 h 6857999"/>
              <a:gd name="connsiteX620" fmla="*/ 11387245 w 12191997"/>
              <a:gd name="connsiteY620" fmla="*/ 6405747 h 6857999"/>
              <a:gd name="connsiteX621" fmla="*/ 11425493 w 12191997"/>
              <a:gd name="connsiteY621" fmla="*/ 6367499 h 6857999"/>
              <a:gd name="connsiteX622" fmla="*/ 11425493 w 12191997"/>
              <a:gd name="connsiteY622" fmla="*/ 6357310 h 6857999"/>
              <a:gd name="connsiteX623" fmla="*/ 11415303 w 12191997"/>
              <a:gd name="connsiteY623" fmla="*/ 6357310 h 6857999"/>
              <a:gd name="connsiteX624" fmla="*/ 11377056 w 12191997"/>
              <a:gd name="connsiteY624" fmla="*/ 6395558 h 6857999"/>
              <a:gd name="connsiteX625" fmla="*/ 11366866 w 12191997"/>
              <a:gd name="connsiteY625" fmla="*/ 6385368 h 6857999"/>
              <a:gd name="connsiteX626" fmla="*/ 11394924 w 12191997"/>
              <a:gd name="connsiteY626" fmla="*/ 6357310 h 6857999"/>
              <a:gd name="connsiteX627" fmla="*/ 11374471 w 12191997"/>
              <a:gd name="connsiteY627" fmla="*/ 6357310 h 6857999"/>
              <a:gd name="connsiteX628" fmla="*/ 11356677 w 12191997"/>
              <a:gd name="connsiteY628" fmla="*/ 6375105 h 6857999"/>
              <a:gd name="connsiteX629" fmla="*/ 11346487 w 12191997"/>
              <a:gd name="connsiteY629" fmla="*/ 6364915 h 6857999"/>
              <a:gd name="connsiteX630" fmla="*/ 11353797 w 12191997"/>
              <a:gd name="connsiteY630" fmla="*/ 6357310 h 6857999"/>
              <a:gd name="connsiteX631" fmla="*/ 11318207 w 12191997"/>
              <a:gd name="connsiteY631" fmla="*/ 6357310 h 6857999"/>
              <a:gd name="connsiteX632" fmla="*/ 11328397 w 12191997"/>
              <a:gd name="connsiteY632" fmla="*/ 6347120 h 6857999"/>
              <a:gd name="connsiteX633" fmla="*/ 11318207 w 12191997"/>
              <a:gd name="connsiteY633" fmla="*/ 6336931 h 6857999"/>
              <a:gd name="connsiteX634" fmla="*/ 11297755 w 12191997"/>
              <a:gd name="connsiteY634" fmla="*/ 6357310 h 6857999"/>
              <a:gd name="connsiteX635" fmla="*/ 11277302 w 12191997"/>
              <a:gd name="connsiteY635" fmla="*/ 6357310 h 6857999"/>
              <a:gd name="connsiteX636" fmla="*/ 11307944 w 12191997"/>
              <a:gd name="connsiteY636" fmla="*/ 6326667 h 6857999"/>
              <a:gd name="connsiteX637" fmla="*/ 11297755 w 12191997"/>
              <a:gd name="connsiteY637" fmla="*/ 6316478 h 6857999"/>
              <a:gd name="connsiteX638" fmla="*/ 11256923 w 12191997"/>
              <a:gd name="connsiteY638" fmla="*/ 6357310 h 6857999"/>
              <a:gd name="connsiteX639" fmla="*/ 11236470 w 12191997"/>
              <a:gd name="connsiteY639" fmla="*/ 6357310 h 6857999"/>
              <a:gd name="connsiteX640" fmla="*/ 11287565 w 12191997"/>
              <a:gd name="connsiteY640" fmla="*/ 6306215 h 6857999"/>
              <a:gd name="connsiteX641" fmla="*/ 0 w 12191997"/>
              <a:gd name="connsiteY641" fmla="*/ 0 h 6857999"/>
              <a:gd name="connsiteX642" fmla="*/ 12191997 w 12191997"/>
              <a:gd name="connsiteY642" fmla="*/ 0 h 6857999"/>
              <a:gd name="connsiteX643" fmla="*/ 12191997 w 12191997"/>
              <a:gd name="connsiteY643" fmla="*/ 6857999 h 6857999"/>
              <a:gd name="connsiteX644" fmla="*/ 0 w 12191997"/>
              <a:gd name="connsiteY64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</a:cxnLst>
            <a:rect l="l" t="t" r="r" b="b"/>
            <a:pathLst>
              <a:path w="12191997" h="6857999">
                <a:moveTo>
                  <a:pt x="11425345" y="6628071"/>
                </a:moveTo>
                <a:lnTo>
                  <a:pt x="11400167" y="6653249"/>
                </a:lnTo>
                <a:lnTo>
                  <a:pt x="11425271" y="6653249"/>
                </a:lnTo>
                <a:close/>
                <a:moveTo>
                  <a:pt x="11425271" y="6587313"/>
                </a:moveTo>
                <a:lnTo>
                  <a:pt x="11359261" y="6653249"/>
                </a:lnTo>
                <a:lnTo>
                  <a:pt x="11379714" y="6653249"/>
                </a:lnTo>
                <a:lnTo>
                  <a:pt x="11425271" y="6607766"/>
                </a:lnTo>
                <a:close/>
                <a:moveTo>
                  <a:pt x="11891109" y="6579485"/>
                </a:moveTo>
                <a:cubicBezTo>
                  <a:pt x="11892881" y="6579485"/>
                  <a:pt x="11895097" y="6580593"/>
                  <a:pt x="11898198" y="6583694"/>
                </a:cubicBezTo>
                <a:lnTo>
                  <a:pt x="11898198" y="6600012"/>
                </a:lnTo>
                <a:cubicBezTo>
                  <a:pt x="11895097" y="6602892"/>
                  <a:pt x="11892660" y="6604221"/>
                  <a:pt x="11890740" y="6604221"/>
                </a:cubicBezTo>
                <a:cubicBezTo>
                  <a:pt x="11887048" y="6604221"/>
                  <a:pt x="11884833" y="6599790"/>
                  <a:pt x="11884833" y="6591964"/>
                </a:cubicBezTo>
                <a:cubicBezTo>
                  <a:pt x="11884833" y="6583915"/>
                  <a:pt x="11887491" y="6579485"/>
                  <a:pt x="11891109" y="6579485"/>
                </a:cubicBezTo>
                <a:close/>
                <a:moveTo>
                  <a:pt x="11795638" y="6579485"/>
                </a:moveTo>
                <a:cubicBezTo>
                  <a:pt x="11797631" y="6579485"/>
                  <a:pt x="11799847" y="6580888"/>
                  <a:pt x="11802726" y="6583546"/>
                </a:cubicBezTo>
                <a:lnTo>
                  <a:pt x="11802726" y="6600012"/>
                </a:lnTo>
                <a:cubicBezTo>
                  <a:pt x="11799699" y="6602744"/>
                  <a:pt x="11797336" y="6604221"/>
                  <a:pt x="11795269" y="6604221"/>
                </a:cubicBezTo>
                <a:cubicBezTo>
                  <a:pt x="11791577" y="6604221"/>
                  <a:pt x="11789362" y="6599790"/>
                  <a:pt x="11789362" y="6591964"/>
                </a:cubicBezTo>
                <a:cubicBezTo>
                  <a:pt x="11789362" y="6583915"/>
                  <a:pt x="11792020" y="6579485"/>
                  <a:pt x="11795638" y="6579485"/>
                </a:cubicBezTo>
                <a:close/>
                <a:moveTo>
                  <a:pt x="11930834" y="6579264"/>
                </a:moveTo>
                <a:cubicBezTo>
                  <a:pt x="11934600" y="6579338"/>
                  <a:pt x="11936741" y="6583842"/>
                  <a:pt x="11936741" y="6591668"/>
                </a:cubicBezTo>
                <a:cubicBezTo>
                  <a:pt x="11936741" y="6599717"/>
                  <a:pt x="11934157" y="6604147"/>
                  <a:pt x="11930538" y="6604147"/>
                </a:cubicBezTo>
                <a:cubicBezTo>
                  <a:pt x="11928545" y="6604147"/>
                  <a:pt x="11926256" y="6602744"/>
                  <a:pt x="11923450" y="6600012"/>
                </a:cubicBezTo>
                <a:lnTo>
                  <a:pt x="11923450" y="6583546"/>
                </a:lnTo>
                <a:cubicBezTo>
                  <a:pt x="11926330" y="6580814"/>
                  <a:pt x="11928840" y="6579264"/>
                  <a:pt x="11930834" y="6579264"/>
                </a:cubicBezTo>
                <a:close/>
                <a:moveTo>
                  <a:pt x="11667456" y="6579264"/>
                </a:moveTo>
                <a:cubicBezTo>
                  <a:pt x="11671296" y="6579338"/>
                  <a:pt x="11673363" y="6583842"/>
                  <a:pt x="11673363" y="6591668"/>
                </a:cubicBezTo>
                <a:cubicBezTo>
                  <a:pt x="11673363" y="6599717"/>
                  <a:pt x="11670779" y="6604147"/>
                  <a:pt x="11667161" y="6604147"/>
                </a:cubicBezTo>
                <a:cubicBezTo>
                  <a:pt x="11665168" y="6604147"/>
                  <a:pt x="11662879" y="6602744"/>
                  <a:pt x="11660073" y="6599790"/>
                </a:cubicBezTo>
                <a:lnTo>
                  <a:pt x="11660073" y="6583546"/>
                </a:lnTo>
                <a:cubicBezTo>
                  <a:pt x="11662952" y="6580814"/>
                  <a:pt x="11665611" y="6579264"/>
                  <a:pt x="11667456" y="6579264"/>
                </a:cubicBezTo>
                <a:close/>
                <a:moveTo>
                  <a:pt x="11547397" y="6579042"/>
                </a:moveTo>
                <a:cubicBezTo>
                  <a:pt x="11553156" y="6579042"/>
                  <a:pt x="11555150" y="6584063"/>
                  <a:pt x="11555150" y="6591742"/>
                </a:cubicBezTo>
                <a:cubicBezTo>
                  <a:pt x="11555150" y="6599200"/>
                  <a:pt x="11553156" y="6604368"/>
                  <a:pt x="11547323" y="6604368"/>
                </a:cubicBezTo>
                <a:cubicBezTo>
                  <a:pt x="11541490" y="6604368"/>
                  <a:pt x="11539570" y="6599421"/>
                  <a:pt x="11539570" y="6591742"/>
                </a:cubicBezTo>
                <a:cubicBezTo>
                  <a:pt x="11539570" y="6584285"/>
                  <a:pt x="11541564" y="6579042"/>
                  <a:pt x="11547397" y="6579042"/>
                </a:cubicBezTo>
                <a:close/>
                <a:moveTo>
                  <a:pt x="11760713" y="6578599"/>
                </a:moveTo>
                <a:cubicBezTo>
                  <a:pt x="11765512" y="6578599"/>
                  <a:pt x="11767211" y="6582660"/>
                  <a:pt x="11767211" y="6587607"/>
                </a:cubicBezTo>
                <a:lnTo>
                  <a:pt x="11767211" y="6588050"/>
                </a:lnTo>
                <a:lnTo>
                  <a:pt x="11753846" y="6588050"/>
                </a:lnTo>
                <a:cubicBezTo>
                  <a:pt x="11753994" y="6583251"/>
                  <a:pt x="11755840" y="6578599"/>
                  <a:pt x="11760713" y="6578599"/>
                </a:cubicBezTo>
                <a:close/>
                <a:moveTo>
                  <a:pt x="11702382" y="6578599"/>
                </a:moveTo>
                <a:cubicBezTo>
                  <a:pt x="11707181" y="6578599"/>
                  <a:pt x="11708879" y="6582660"/>
                  <a:pt x="11708879" y="6587607"/>
                </a:cubicBezTo>
                <a:lnTo>
                  <a:pt x="11708879" y="6588050"/>
                </a:lnTo>
                <a:lnTo>
                  <a:pt x="11695515" y="6588050"/>
                </a:lnTo>
                <a:cubicBezTo>
                  <a:pt x="11695662" y="6583251"/>
                  <a:pt x="11697508" y="6578599"/>
                  <a:pt x="11702382" y="6578599"/>
                </a:cubicBezTo>
                <a:close/>
                <a:moveTo>
                  <a:pt x="11741072" y="6572028"/>
                </a:moveTo>
                <a:cubicBezTo>
                  <a:pt x="11738119" y="6572028"/>
                  <a:pt x="11736568" y="6572766"/>
                  <a:pt x="11732064" y="6577639"/>
                </a:cubicBezTo>
                <a:lnTo>
                  <a:pt x="11731326" y="6572692"/>
                </a:lnTo>
                <a:lnTo>
                  <a:pt x="11724459" y="6572692"/>
                </a:lnTo>
                <a:lnTo>
                  <a:pt x="11724459" y="6611014"/>
                </a:lnTo>
                <a:lnTo>
                  <a:pt x="11732581" y="6611014"/>
                </a:lnTo>
                <a:lnTo>
                  <a:pt x="11732581" y="6584580"/>
                </a:lnTo>
                <a:cubicBezTo>
                  <a:pt x="11735682" y="6581626"/>
                  <a:pt x="11737380" y="6580371"/>
                  <a:pt x="11740334" y="6580371"/>
                </a:cubicBezTo>
                <a:lnTo>
                  <a:pt x="11742697" y="6580371"/>
                </a:lnTo>
                <a:lnTo>
                  <a:pt x="11742697" y="6572028"/>
                </a:lnTo>
                <a:close/>
                <a:moveTo>
                  <a:pt x="11933492" y="6571954"/>
                </a:moveTo>
                <a:cubicBezTo>
                  <a:pt x="11930391" y="6571954"/>
                  <a:pt x="11927659" y="6573061"/>
                  <a:pt x="11922859" y="6577049"/>
                </a:cubicBezTo>
                <a:lnTo>
                  <a:pt x="11922047" y="6572618"/>
                </a:lnTo>
                <a:lnTo>
                  <a:pt x="11915328" y="6572618"/>
                </a:lnTo>
                <a:lnTo>
                  <a:pt x="11915328" y="6624895"/>
                </a:lnTo>
                <a:lnTo>
                  <a:pt x="11923450" y="6625043"/>
                </a:lnTo>
                <a:lnTo>
                  <a:pt x="11923450" y="6607469"/>
                </a:lnTo>
                <a:cubicBezTo>
                  <a:pt x="11927142" y="6610571"/>
                  <a:pt x="11929209" y="6611604"/>
                  <a:pt x="11931868" y="6611604"/>
                </a:cubicBezTo>
                <a:cubicBezTo>
                  <a:pt x="11939399" y="6611678"/>
                  <a:pt x="11945084" y="6604738"/>
                  <a:pt x="11945084" y="6591447"/>
                </a:cubicBezTo>
                <a:cubicBezTo>
                  <a:pt x="11945084" y="6578895"/>
                  <a:pt x="11940433" y="6571954"/>
                  <a:pt x="11933492" y="6571954"/>
                </a:cubicBezTo>
                <a:close/>
                <a:moveTo>
                  <a:pt x="11889854" y="6571954"/>
                </a:moveTo>
                <a:cubicBezTo>
                  <a:pt x="11882397" y="6571954"/>
                  <a:pt x="11876711" y="6578821"/>
                  <a:pt x="11876711" y="6592111"/>
                </a:cubicBezTo>
                <a:cubicBezTo>
                  <a:pt x="11876711" y="6604664"/>
                  <a:pt x="11881363" y="6611604"/>
                  <a:pt x="11888304" y="6611604"/>
                </a:cubicBezTo>
                <a:cubicBezTo>
                  <a:pt x="11891479" y="6611604"/>
                  <a:pt x="11894137" y="6610497"/>
                  <a:pt x="11898936" y="6606510"/>
                </a:cubicBezTo>
                <a:lnTo>
                  <a:pt x="11899748" y="6610940"/>
                </a:lnTo>
                <a:lnTo>
                  <a:pt x="11906394" y="6610940"/>
                </a:lnTo>
                <a:lnTo>
                  <a:pt x="11906394" y="6572618"/>
                </a:lnTo>
                <a:lnTo>
                  <a:pt x="11899748" y="6572618"/>
                </a:lnTo>
                <a:lnTo>
                  <a:pt x="11898936" y="6576901"/>
                </a:lnTo>
                <a:cubicBezTo>
                  <a:pt x="11894801" y="6572618"/>
                  <a:pt x="11892069" y="6571954"/>
                  <a:pt x="11889854" y="6571954"/>
                </a:cubicBezTo>
                <a:close/>
                <a:moveTo>
                  <a:pt x="11829529" y="6571954"/>
                </a:moveTo>
                <a:cubicBezTo>
                  <a:pt x="11822367" y="6571954"/>
                  <a:pt x="11817568" y="6576384"/>
                  <a:pt x="11817568" y="6582660"/>
                </a:cubicBezTo>
                <a:cubicBezTo>
                  <a:pt x="11817568" y="6587460"/>
                  <a:pt x="11819783" y="6591078"/>
                  <a:pt x="11826280" y="6594400"/>
                </a:cubicBezTo>
                <a:cubicBezTo>
                  <a:pt x="11831597" y="6597280"/>
                  <a:pt x="11832483" y="6598535"/>
                  <a:pt x="11832483" y="6600898"/>
                </a:cubicBezTo>
                <a:cubicBezTo>
                  <a:pt x="11832483" y="6603039"/>
                  <a:pt x="11831227" y="6604885"/>
                  <a:pt x="11827462" y="6604885"/>
                </a:cubicBezTo>
                <a:cubicBezTo>
                  <a:pt x="11825247" y="6604885"/>
                  <a:pt x="11822736" y="6604221"/>
                  <a:pt x="11819856" y="6602670"/>
                </a:cubicBezTo>
                <a:lnTo>
                  <a:pt x="11817346" y="6608725"/>
                </a:lnTo>
                <a:cubicBezTo>
                  <a:pt x="11820743" y="6610645"/>
                  <a:pt x="11823844" y="6611604"/>
                  <a:pt x="11828274" y="6611604"/>
                </a:cubicBezTo>
                <a:cubicBezTo>
                  <a:pt x="11835805" y="6611531"/>
                  <a:pt x="11840826" y="6607543"/>
                  <a:pt x="11840826" y="6600381"/>
                </a:cubicBezTo>
                <a:cubicBezTo>
                  <a:pt x="11840826" y="6595582"/>
                  <a:pt x="11838759" y="6592185"/>
                  <a:pt x="11831966" y="6588567"/>
                </a:cubicBezTo>
                <a:cubicBezTo>
                  <a:pt x="11826650" y="6585688"/>
                  <a:pt x="11825616" y="6584506"/>
                  <a:pt x="11825616" y="6582070"/>
                </a:cubicBezTo>
                <a:cubicBezTo>
                  <a:pt x="11825616" y="6579928"/>
                  <a:pt x="11827093" y="6578451"/>
                  <a:pt x="11830120" y="6578451"/>
                </a:cubicBezTo>
                <a:cubicBezTo>
                  <a:pt x="11832557" y="6578451"/>
                  <a:pt x="11835067" y="6579485"/>
                  <a:pt x="11837282" y="6580445"/>
                </a:cubicBezTo>
                <a:lnTo>
                  <a:pt x="11839645" y="6574538"/>
                </a:lnTo>
                <a:cubicBezTo>
                  <a:pt x="11836691" y="6572914"/>
                  <a:pt x="11833295" y="6571954"/>
                  <a:pt x="11829529" y="6571954"/>
                </a:cubicBezTo>
                <a:close/>
                <a:moveTo>
                  <a:pt x="11583725" y="6571954"/>
                </a:moveTo>
                <a:cubicBezTo>
                  <a:pt x="11574865" y="6571954"/>
                  <a:pt x="11569031" y="6578599"/>
                  <a:pt x="11569031" y="6592038"/>
                </a:cubicBezTo>
                <a:cubicBezTo>
                  <a:pt x="11569031" y="6607100"/>
                  <a:pt x="11575012" y="6611531"/>
                  <a:pt x="11582839" y="6611531"/>
                </a:cubicBezTo>
                <a:cubicBezTo>
                  <a:pt x="11587269" y="6611531"/>
                  <a:pt x="11590444" y="6610201"/>
                  <a:pt x="11593029" y="6608725"/>
                </a:cubicBezTo>
                <a:lnTo>
                  <a:pt x="11590961" y="6602227"/>
                </a:lnTo>
                <a:cubicBezTo>
                  <a:pt x="11588894" y="6603113"/>
                  <a:pt x="11586974" y="6603999"/>
                  <a:pt x="11584390" y="6603999"/>
                </a:cubicBezTo>
                <a:cubicBezTo>
                  <a:pt x="11580698" y="6603999"/>
                  <a:pt x="11577375" y="6601341"/>
                  <a:pt x="11577375" y="6591742"/>
                </a:cubicBezTo>
                <a:cubicBezTo>
                  <a:pt x="11577375" y="6582291"/>
                  <a:pt x="11580624" y="6579338"/>
                  <a:pt x="11584833" y="6579338"/>
                </a:cubicBezTo>
                <a:cubicBezTo>
                  <a:pt x="11586974" y="6579338"/>
                  <a:pt x="11589041" y="6580224"/>
                  <a:pt x="11590666" y="6581110"/>
                </a:cubicBezTo>
                <a:lnTo>
                  <a:pt x="11592659" y="6574464"/>
                </a:lnTo>
                <a:cubicBezTo>
                  <a:pt x="11590149" y="6572988"/>
                  <a:pt x="11586900" y="6571954"/>
                  <a:pt x="11583725" y="6571954"/>
                </a:cubicBezTo>
                <a:close/>
                <a:moveTo>
                  <a:pt x="11547397" y="6571954"/>
                </a:moveTo>
                <a:cubicBezTo>
                  <a:pt x="11536322" y="6571954"/>
                  <a:pt x="11531153" y="6579854"/>
                  <a:pt x="11531153" y="6591890"/>
                </a:cubicBezTo>
                <a:cubicBezTo>
                  <a:pt x="11531153" y="6605919"/>
                  <a:pt x="11536469" y="6611531"/>
                  <a:pt x="11546880" y="6611531"/>
                </a:cubicBezTo>
                <a:lnTo>
                  <a:pt x="11547102" y="6611531"/>
                </a:lnTo>
                <a:cubicBezTo>
                  <a:pt x="11558251" y="6611531"/>
                  <a:pt x="11563420" y="6603630"/>
                  <a:pt x="11563420" y="6591594"/>
                </a:cubicBezTo>
                <a:cubicBezTo>
                  <a:pt x="11563420" y="6577565"/>
                  <a:pt x="11558104" y="6571954"/>
                  <a:pt x="11547619" y="6571954"/>
                </a:cubicBezTo>
                <a:close/>
                <a:moveTo>
                  <a:pt x="11761377" y="6571880"/>
                </a:moveTo>
                <a:cubicBezTo>
                  <a:pt x="11751557" y="6571880"/>
                  <a:pt x="11745650" y="6578525"/>
                  <a:pt x="11745650" y="6591890"/>
                </a:cubicBezTo>
                <a:cubicBezTo>
                  <a:pt x="11745650" y="6605550"/>
                  <a:pt x="11750006" y="6611457"/>
                  <a:pt x="11760491" y="6611457"/>
                </a:cubicBezTo>
                <a:cubicBezTo>
                  <a:pt x="11765143" y="6611531"/>
                  <a:pt x="11769573" y="6610645"/>
                  <a:pt x="11774594" y="6608651"/>
                </a:cubicBezTo>
                <a:lnTo>
                  <a:pt x="11773118" y="6602818"/>
                </a:lnTo>
                <a:cubicBezTo>
                  <a:pt x="11769057" y="6603999"/>
                  <a:pt x="11764552" y="6604738"/>
                  <a:pt x="11761673" y="6604738"/>
                </a:cubicBezTo>
                <a:cubicBezTo>
                  <a:pt x="11756209" y="6604738"/>
                  <a:pt x="11753920" y="6601636"/>
                  <a:pt x="11753920" y="6594253"/>
                </a:cubicBezTo>
                <a:lnTo>
                  <a:pt x="11775037" y="6594253"/>
                </a:lnTo>
                <a:cubicBezTo>
                  <a:pt x="11775185" y="6592554"/>
                  <a:pt x="11775259" y="6590265"/>
                  <a:pt x="11775259" y="6588715"/>
                </a:cubicBezTo>
                <a:cubicBezTo>
                  <a:pt x="11775259" y="6577713"/>
                  <a:pt x="11769795" y="6571880"/>
                  <a:pt x="11761377" y="6571880"/>
                </a:cubicBezTo>
                <a:close/>
                <a:moveTo>
                  <a:pt x="11703046" y="6571880"/>
                </a:moveTo>
                <a:cubicBezTo>
                  <a:pt x="11693226" y="6571880"/>
                  <a:pt x="11687319" y="6578525"/>
                  <a:pt x="11687319" y="6591890"/>
                </a:cubicBezTo>
                <a:cubicBezTo>
                  <a:pt x="11687319" y="6605550"/>
                  <a:pt x="11691675" y="6611457"/>
                  <a:pt x="11702160" y="6611457"/>
                </a:cubicBezTo>
                <a:cubicBezTo>
                  <a:pt x="11706738" y="6611531"/>
                  <a:pt x="11711242" y="6610645"/>
                  <a:pt x="11716263" y="6608651"/>
                </a:cubicBezTo>
                <a:lnTo>
                  <a:pt x="11714786" y="6602818"/>
                </a:lnTo>
                <a:cubicBezTo>
                  <a:pt x="11710725" y="6603999"/>
                  <a:pt x="11706221" y="6604738"/>
                  <a:pt x="11703341" y="6604738"/>
                </a:cubicBezTo>
                <a:cubicBezTo>
                  <a:pt x="11697877" y="6604738"/>
                  <a:pt x="11695588" y="6601636"/>
                  <a:pt x="11695588" y="6594253"/>
                </a:cubicBezTo>
                <a:lnTo>
                  <a:pt x="11716706" y="6594253"/>
                </a:lnTo>
                <a:cubicBezTo>
                  <a:pt x="11716854" y="6592554"/>
                  <a:pt x="11716927" y="6590265"/>
                  <a:pt x="11716927" y="6588715"/>
                </a:cubicBezTo>
                <a:cubicBezTo>
                  <a:pt x="11716927" y="6577713"/>
                  <a:pt x="11711463" y="6571880"/>
                  <a:pt x="11703046" y="6571880"/>
                </a:cubicBezTo>
                <a:close/>
                <a:moveTo>
                  <a:pt x="11847767" y="6559697"/>
                </a:moveTo>
                <a:lnTo>
                  <a:pt x="11847767" y="6611014"/>
                </a:lnTo>
                <a:lnTo>
                  <a:pt x="11855889" y="6611014"/>
                </a:lnTo>
                <a:lnTo>
                  <a:pt x="11855889" y="6591964"/>
                </a:lnTo>
                <a:lnTo>
                  <a:pt x="11855963" y="6591964"/>
                </a:lnTo>
                <a:lnTo>
                  <a:pt x="11866595" y="6611014"/>
                </a:lnTo>
                <a:lnTo>
                  <a:pt x="11876268" y="6611014"/>
                </a:lnTo>
                <a:lnTo>
                  <a:pt x="11876268" y="6610940"/>
                </a:lnTo>
                <a:lnTo>
                  <a:pt x="11863642" y="6589306"/>
                </a:lnTo>
                <a:lnTo>
                  <a:pt x="11874275" y="6572618"/>
                </a:lnTo>
                <a:lnTo>
                  <a:pt x="11865193" y="6572618"/>
                </a:lnTo>
                <a:lnTo>
                  <a:pt x="11855963" y="6588567"/>
                </a:lnTo>
                <a:lnTo>
                  <a:pt x="11855889" y="6588567"/>
                </a:lnTo>
                <a:lnTo>
                  <a:pt x="11855889" y="6559697"/>
                </a:lnTo>
                <a:close/>
                <a:moveTo>
                  <a:pt x="11651951" y="6559697"/>
                </a:moveTo>
                <a:lnTo>
                  <a:pt x="11651951" y="6611014"/>
                </a:lnTo>
                <a:lnTo>
                  <a:pt x="11658522" y="6611014"/>
                </a:lnTo>
                <a:lnTo>
                  <a:pt x="11659408" y="6606731"/>
                </a:lnTo>
                <a:cubicBezTo>
                  <a:pt x="11663174" y="6610497"/>
                  <a:pt x="11665611" y="6611678"/>
                  <a:pt x="11668490" y="6611678"/>
                </a:cubicBezTo>
                <a:cubicBezTo>
                  <a:pt x="11676022" y="6611678"/>
                  <a:pt x="11681707" y="6604738"/>
                  <a:pt x="11681707" y="6591447"/>
                </a:cubicBezTo>
                <a:cubicBezTo>
                  <a:pt x="11681707" y="6578895"/>
                  <a:pt x="11677055" y="6571954"/>
                  <a:pt x="11670115" y="6571954"/>
                </a:cubicBezTo>
                <a:cubicBezTo>
                  <a:pt x="11666792" y="6571954"/>
                  <a:pt x="11664134" y="6573209"/>
                  <a:pt x="11660073" y="6576606"/>
                </a:cubicBezTo>
                <a:lnTo>
                  <a:pt x="11660073" y="6559697"/>
                </a:lnTo>
                <a:close/>
                <a:moveTo>
                  <a:pt x="11598271" y="6559697"/>
                </a:moveTo>
                <a:lnTo>
                  <a:pt x="11598271" y="6611014"/>
                </a:lnTo>
                <a:lnTo>
                  <a:pt x="11606393" y="6611014"/>
                </a:lnTo>
                <a:lnTo>
                  <a:pt x="11606393" y="6583694"/>
                </a:lnTo>
                <a:cubicBezTo>
                  <a:pt x="11609420" y="6580888"/>
                  <a:pt x="11611783" y="6579485"/>
                  <a:pt x="11613925" y="6579485"/>
                </a:cubicBezTo>
                <a:cubicBezTo>
                  <a:pt x="11617469" y="6579485"/>
                  <a:pt x="11618872" y="6583177"/>
                  <a:pt x="11618872" y="6587533"/>
                </a:cubicBezTo>
                <a:lnTo>
                  <a:pt x="11618872" y="6611014"/>
                </a:lnTo>
                <a:lnTo>
                  <a:pt x="11627068" y="6611014"/>
                </a:lnTo>
                <a:lnTo>
                  <a:pt x="11627068" y="6610940"/>
                </a:lnTo>
                <a:lnTo>
                  <a:pt x="11627068" y="6585244"/>
                </a:lnTo>
                <a:cubicBezTo>
                  <a:pt x="11627068" y="6576606"/>
                  <a:pt x="11623007" y="6571954"/>
                  <a:pt x="11617026" y="6571954"/>
                </a:cubicBezTo>
                <a:cubicBezTo>
                  <a:pt x="11613260" y="6571954"/>
                  <a:pt x="11610897" y="6572914"/>
                  <a:pt x="11606393" y="6576606"/>
                </a:cubicBezTo>
                <a:lnTo>
                  <a:pt x="11606393" y="6559697"/>
                </a:lnTo>
                <a:close/>
                <a:moveTo>
                  <a:pt x="11802800" y="6559623"/>
                </a:moveTo>
                <a:lnTo>
                  <a:pt x="11802800" y="6576015"/>
                </a:lnTo>
                <a:cubicBezTo>
                  <a:pt x="11799108" y="6572766"/>
                  <a:pt x="11796967" y="6571880"/>
                  <a:pt x="11794383" y="6571880"/>
                </a:cubicBezTo>
                <a:cubicBezTo>
                  <a:pt x="11786925" y="6571880"/>
                  <a:pt x="11781240" y="6578747"/>
                  <a:pt x="11781240" y="6592038"/>
                </a:cubicBezTo>
                <a:cubicBezTo>
                  <a:pt x="11781240" y="6604590"/>
                  <a:pt x="11785891" y="6611531"/>
                  <a:pt x="11792832" y="6611531"/>
                </a:cubicBezTo>
                <a:cubicBezTo>
                  <a:pt x="11795933" y="6611531"/>
                  <a:pt x="11798665" y="6610423"/>
                  <a:pt x="11803465" y="6606436"/>
                </a:cubicBezTo>
                <a:lnTo>
                  <a:pt x="11804277" y="6610866"/>
                </a:lnTo>
                <a:lnTo>
                  <a:pt x="11810922" y="6610866"/>
                </a:lnTo>
                <a:lnTo>
                  <a:pt x="11810922" y="6559623"/>
                </a:lnTo>
                <a:close/>
                <a:moveTo>
                  <a:pt x="11932532" y="6495459"/>
                </a:moveTo>
                <a:cubicBezTo>
                  <a:pt x="11934526" y="6495459"/>
                  <a:pt x="11936741" y="6496862"/>
                  <a:pt x="11939621" y="6499520"/>
                </a:cubicBezTo>
                <a:lnTo>
                  <a:pt x="11939621" y="6515986"/>
                </a:lnTo>
                <a:cubicBezTo>
                  <a:pt x="11936667" y="6518718"/>
                  <a:pt x="11934231" y="6520195"/>
                  <a:pt x="11932163" y="6520195"/>
                </a:cubicBezTo>
                <a:cubicBezTo>
                  <a:pt x="11928471" y="6520195"/>
                  <a:pt x="11926256" y="6515764"/>
                  <a:pt x="11926256" y="6507938"/>
                </a:cubicBezTo>
                <a:cubicBezTo>
                  <a:pt x="11926256" y="6499889"/>
                  <a:pt x="11928914" y="6495459"/>
                  <a:pt x="11932532" y="6495459"/>
                </a:cubicBezTo>
                <a:close/>
                <a:moveTo>
                  <a:pt x="11895392" y="6495459"/>
                </a:moveTo>
                <a:cubicBezTo>
                  <a:pt x="11897386" y="6495459"/>
                  <a:pt x="11899601" y="6496862"/>
                  <a:pt x="11902481" y="6499520"/>
                </a:cubicBezTo>
                <a:lnTo>
                  <a:pt x="11902481" y="6515986"/>
                </a:lnTo>
                <a:cubicBezTo>
                  <a:pt x="11899527" y="6518718"/>
                  <a:pt x="11897091" y="6520195"/>
                  <a:pt x="11895023" y="6520195"/>
                </a:cubicBezTo>
                <a:cubicBezTo>
                  <a:pt x="11891331" y="6520195"/>
                  <a:pt x="11889116" y="6515764"/>
                  <a:pt x="11889116" y="6507938"/>
                </a:cubicBezTo>
                <a:cubicBezTo>
                  <a:pt x="11889116" y="6499889"/>
                  <a:pt x="11891774" y="6495459"/>
                  <a:pt x="11895392" y="6495459"/>
                </a:cubicBezTo>
                <a:close/>
                <a:moveTo>
                  <a:pt x="11705631" y="6495459"/>
                </a:moveTo>
                <a:cubicBezTo>
                  <a:pt x="11707403" y="6495459"/>
                  <a:pt x="11709618" y="6496567"/>
                  <a:pt x="11712719" y="6499668"/>
                </a:cubicBezTo>
                <a:lnTo>
                  <a:pt x="11712719" y="6515986"/>
                </a:lnTo>
                <a:cubicBezTo>
                  <a:pt x="11709618" y="6518866"/>
                  <a:pt x="11707181" y="6520195"/>
                  <a:pt x="11705262" y="6520195"/>
                </a:cubicBezTo>
                <a:cubicBezTo>
                  <a:pt x="11701570" y="6520195"/>
                  <a:pt x="11699355" y="6515764"/>
                  <a:pt x="11699355" y="6507938"/>
                </a:cubicBezTo>
                <a:cubicBezTo>
                  <a:pt x="11699355" y="6499889"/>
                  <a:pt x="11702013" y="6495459"/>
                  <a:pt x="11705631" y="6495459"/>
                </a:cubicBezTo>
                <a:close/>
                <a:moveTo>
                  <a:pt x="11573241" y="6495459"/>
                </a:moveTo>
                <a:cubicBezTo>
                  <a:pt x="11575013" y="6495459"/>
                  <a:pt x="11577228" y="6496567"/>
                  <a:pt x="11580329" y="6499668"/>
                </a:cubicBezTo>
                <a:lnTo>
                  <a:pt x="11580329" y="6515986"/>
                </a:lnTo>
                <a:cubicBezTo>
                  <a:pt x="11577154" y="6518866"/>
                  <a:pt x="11574791" y="6520195"/>
                  <a:pt x="11572871" y="6520195"/>
                </a:cubicBezTo>
                <a:cubicBezTo>
                  <a:pt x="11569180" y="6520195"/>
                  <a:pt x="11566964" y="6515764"/>
                  <a:pt x="11566964" y="6507938"/>
                </a:cubicBezTo>
                <a:cubicBezTo>
                  <a:pt x="11566964" y="6499889"/>
                  <a:pt x="11569623" y="6495459"/>
                  <a:pt x="11573241" y="6495459"/>
                </a:cubicBezTo>
                <a:close/>
                <a:moveTo>
                  <a:pt x="11847546" y="6488519"/>
                </a:moveTo>
                <a:lnTo>
                  <a:pt x="11858400" y="6527283"/>
                </a:lnTo>
                <a:cubicBezTo>
                  <a:pt x="11856923" y="6531049"/>
                  <a:pt x="11853748" y="6533190"/>
                  <a:pt x="11850647" y="6534741"/>
                </a:cubicBezTo>
                <a:lnTo>
                  <a:pt x="11854265" y="6540795"/>
                </a:lnTo>
                <a:cubicBezTo>
                  <a:pt x="11862018" y="6537251"/>
                  <a:pt x="11867556" y="6531344"/>
                  <a:pt x="11870214" y="6521007"/>
                </a:cubicBezTo>
                <a:lnTo>
                  <a:pt x="11878631" y="6488592"/>
                </a:lnTo>
                <a:lnTo>
                  <a:pt x="11869919" y="6488592"/>
                </a:lnTo>
                <a:lnTo>
                  <a:pt x="11865119" y="6509931"/>
                </a:lnTo>
                <a:lnTo>
                  <a:pt x="11863568" y="6518423"/>
                </a:lnTo>
                <a:lnTo>
                  <a:pt x="11863495" y="6518423"/>
                </a:lnTo>
                <a:lnTo>
                  <a:pt x="11862239" y="6511408"/>
                </a:lnTo>
                <a:lnTo>
                  <a:pt x="11856554" y="6488519"/>
                </a:lnTo>
                <a:close/>
                <a:moveTo>
                  <a:pt x="11801028" y="6487928"/>
                </a:moveTo>
                <a:cubicBezTo>
                  <a:pt x="11793866" y="6487928"/>
                  <a:pt x="11789067" y="6492358"/>
                  <a:pt x="11789067" y="6498634"/>
                </a:cubicBezTo>
                <a:cubicBezTo>
                  <a:pt x="11789067" y="6503434"/>
                  <a:pt x="11791282" y="6507052"/>
                  <a:pt x="11797780" y="6510374"/>
                </a:cubicBezTo>
                <a:cubicBezTo>
                  <a:pt x="11803096" y="6513254"/>
                  <a:pt x="11803982" y="6514509"/>
                  <a:pt x="11803982" y="6516872"/>
                </a:cubicBezTo>
                <a:cubicBezTo>
                  <a:pt x="11803982" y="6519013"/>
                  <a:pt x="11802727" y="6520859"/>
                  <a:pt x="11798961" y="6520859"/>
                </a:cubicBezTo>
                <a:cubicBezTo>
                  <a:pt x="11796746" y="6520859"/>
                  <a:pt x="11794235" y="6520195"/>
                  <a:pt x="11791356" y="6518644"/>
                </a:cubicBezTo>
                <a:lnTo>
                  <a:pt x="11788845" y="6524699"/>
                </a:lnTo>
                <a:cubicBezTo>
                  <a:pt x="11792242" y="6526619"/>
                  <a:pt x="11795343" y="6527578"/>
                  <a:pt x="11799773" y="6527578"/>
                </a:cubicBezTo>
                <a:cubicBezTo>
                  <a:pt x="11807231" y="6527505"/>
                  <a:pt x="11812326" y="6523517"/>
                  <a:pt x="11812326" y="6516355"/>
                </a:cubicBezTo>
                <a:cubicBezTo>
                  <a:pt x="11812326" y="6511556"/>
                  <a:pt x="11810258" y="6508159"/>
                  <a:pt x="11803465" y="6504541"/>
                </a:cubicBezTo>
                <a:cubicBezTo>
                  <a:pt x="11798149" y="6501662"/>
                  <a:pt x="11797115" y="6500480"/>
                  <a:pt x="11797115" y="6498044"/>
                </a:cubicBezTo>
                <a:cubicBezTo>
                  <a:pt x="11797115" y="6495902"/>
                  <a:pt x="11798592" y="6494425"/>
                  <a:pt x="11801619" y="6494425"/>
                </a:cubicBezTo>
                <a:cubicBezTo>
                  <a:pt x="11804056" y="6494425"/>
                  <a:pt x="11806566" y="6495459"/>
                  <a:pt x="11808781" y="6496419"/>
                </a:cubicBezTo>
                <a:lnTo>
                  <a:pt x="11811144" y="6490512"/>
                </a:lnTo>
                <a:cubicBezTo>
                  <a:pt x="11808117" y="6488888"/>
                  <a:pt x="11804794" y="6487928"/>
                  <a:pt x="11801028" y="6487928"/>
                </a:cubicBezTo>
                <a:close/>
                <a:moveTo>
                  <a:pt x="11773709" y="6487928"/>
                </a:moveTo>
                <a:cubicBezTo>
                  <a:pt x="11766546" y="6487928"/>
                  <a:pt x="11761747" y="6492358"/>
                  <a:pt x="11761747" y="6498634"/>
                </a:cubicBezTo>
                <a:cubicBezTo>
                  <a:pt x="11761747" y="6503434"/>
                  <a:pt x="11763962" y="6507052"/>
                  <a:pt x="11770460" y="6510374"/>
                </a:cubicBezTo>
                <a:cubicBezTo>
                  <a:pt x="11775776" y="6513254"/>
                  <a:pt x="11776662" y="6514509"/>
                  <a:pt x="11776662" y="6516872"/>
                </a:cubicBezTo>
                <a:cubicBezTo>
                  <a:pt x="11776662" y="6519013"/>
                  <a:pt x="11775407" y="6520859"/>
                  <a:pt x="11771641" y="6520859"/>
                </a:cubicBezTo>
                <a:cubicBezTo>
                  <a:pt x="11769426" y="6520859"/>
                  <a:pt x="11766916" y="6520195"/>
                  <a:pt x="11764036" y="6518644"/>
                </a:cubicBezTo>
                <a:lnTo>
                  <a:pt x="11761525" y="6524699"/>
                </a:lnTo>
                <a:cubicBezTo>
                  <a:pt x="11764922" y="6526619"/>
                  <a:pt x="11768023" y="6527578"/>
                  <a:pt x="11772453" y="6527578"/>
                </a:cubicBezTo>
                <a:cubicBezTo>
                  <a:pt x="11779911" y="6527505"/>
                  <a:pt x="11785006" y="6523517"/>
                  <a:pt x="11785006" y="6516355"/>
                </a:cubicBezTo>
                <a:cubicBezTo>
                  <a:pt x="11785006" y="6511556"/>
                  <a:pt x="11782938" y="6508159"/>
                  <a:pt x="11776145" y="6504541"/>
                </a:cubicBezTo>
                <a:cubicBezTo>
                  <a:pt x="11770829" y="6501662"/>
                  <a:pt x="11769795" y="6500480"/>
                  <a:pt x="11769795" y="6498044"/>
                </a:cubicBezTo>
                <a:cubicBezTo>
                  <a:pt x="11769795" y="6495902"/>
                  <a:pt x="11771272" y="6494425"/>
                  <a:pt x="11774299" y="6494425"/>
                </a:cubicBezTo>
                <a:cubicBezTo>
                  <a:pt x="11776736" y="6494425"/>
                  <a:pt x="11779246" y="6495459"/>
                  <a:pt x="11781462" y="6496419"/>
                </a:cubicBezTo>
                <a:lnTo>
                  <a:pt x="11783824" y="6490512"/>
                </a:lnTo>
                <a:cubicBezTo>
                  <a:pt x="11780871" y="6488888"/>
                  <a:pt x="11777474" y="6487928"/>
                  <a:pt x="11773709" y="6487928"/>
                </a:cubicBezTo>
                <a:close/>
                <a:moveTo>
                  <a:pt x="11704375" y="6487928"/>
                </a:moveTo>
                <a:cubicBezTo>
                  <a:pt x="11696918" y="6487928"/>
                  <a:pt x="11691232" y="6494795"/>
                  <a:pt x="11691232" y="6508085"/>
                </a:cubicBezTo>
                <a:cubicBezTo>
                  <a:pt x="11691232" y="6520638"/>
                  <a:pt x="11695884" y="6527578"/>
                  <a:pt x="11702825" y="6527578"/>
                </a:cubicBezTo>
                <a:cubicBezTo>
                  <a:pt x="11706000" y="6527578"/>
                  <a:pt x="11708658" y="6526471"/>
                  <a:pt x="11713457" y="6522484"/>
                </a:cubicBezTo>
                <a:lnTo>
                  <a:pt x="11714270" y="6526914"/>
                </a:lnTo>
                <a:lnTo>
                  <a:pt x="11720915" y="6526914"/>
                </a:lnTo>
                <a:lnTo>
                  <a:pt x="11720915" y="6488592"/>
                </a:lnTo>
                <a:lnTo>
                  <a:pt x="11714270" y="6488592"/>
                </a:lnTo>
                <a:lnTo>
                  <a:pt x="11713457" y="6492875"/>
                </a:lnTo>
                <a:cubicBezTo>
                  <a:pt x="11709323" y="6488592"/>
                  <a:pt x="11706591" y="6487928"/>
                  <a:pt x="11704375" y="6487928"/>
                </a:cubicBezTo>
                <a:close/>
                <a:moveTo>
                  <a:pt x="11616140" y="6487928"/>
                </a:moveTo>
                <a:cubicBezTo>
                  <a:pt x="11612448" y="6487928"/>
                  <a:pt x="11609938" y="6488888"/>
                  <a:pt x="11604991" y="6493023"/>
                </a:cubicBezTo>
                <a:lnTo>
                  <a:pt x="11604178" y="6488592"/>
                </a:lnTo>
                <a:lnTo>
                  <a:pt x="11597459" y="6488592"/>
                </a:lnTo>
                <a:lnTo>
                  <a:pt x="11597459" y="6526914"/>
                </a:lnTo>
                <a:lnTo>
                  <a:pt x="11605581" y="6526914"/>
                </a:lnTo>
                <a:lnTo>
                  <a:pt x="11605581" y="6499594"/>
                </a:lnTo>
                <a:cubicBezTo>
                  <a:pt x="11608535" y="6496788"/>
                  <a:pt x="11610971" y="6495385"/>
                  <a:pt x="11613039" y="6495385"/>
                </a:cubicBezTo>
                <a:cubicBezTo>
                  <a:pt x="11616583" y="6495385"/>
                  <a:pt x="11617838" y="6499077"/>
                  <a:pt x="11617838" y="6503434"/>
                </a:cubicBezTo>
                <a:lnTo>
                  <a:pt x="11617838" y="6526914"/>
                </a:lnTo>
                <a:lnTo>
                  <a:pt x="11625813" y="6526914"/>
                </a:lnTo>
                <a:lnTo>
                  <a:pt x="11625813" y="6499594"/>
                </a:lnTo>
                <a:cubicBezTo>
                  <a:pt x="11628766" y="6496788"/>
                  <a:pt x="11631129" y="6495385"/>
                  <a:pt x="11633270" y="6495385"/>
                </a:cubicBezTo>
                <a:cubicBezTo>
                  <a:pt x="11636741" y="6495385"/>
                  <a:pt x="11638070" y="6499077"/>
                  <a:pt x="11638070" y="6503434"/>
                </a:cubicBezTo>
                <a:lnTo>
                  <a:pt x="11638070" y="6526914"/>
                </a:lnTo>
                <a:lnTo>
                  <a:pt x="11646192" y="6526914"/>
                </a:lnTo>
                <a:lnTo>
                  <a:pt x="11646192" y="6501219"/>
                </a:lnTo>
                <a:cubicBezTo>
                  <a:pt x="11646192" y="6492580"/>
                  <a:pt x="11642278" y="6487928"/>
                  <a:pt x="11636371" y="6487928"/>
                </a:cubicBezTo>
                <a:cubicBezTo>
                  <a:pt x="11632606" y="6487928"/>
                  <a:pt x="11630243" y="6488814"/>
                  <a:pt x="11624484" y="6493392"/>
                </a:cubicBezTo>
                <a:cubicBezTo>
                  <a:pt x="11622933" y="6490069"/>
                  <a:pt x="11620053" y="6487928"/>
                  <a:pt x="11616140" y="6487928"/>
                </a:cubicBezTo>
                <a:close/>
                <a:moveTo>
                  <a:pt x="11571912" y="6487928"/>
                </a:moveTo>
                <a:cubicBezTo>
                  <a:pt x="11564454" y="6487928"/>
                  <a:pt x="11558768" y="6494795"/>
                  <a:pt x="11558768" y="6508085"/>
                </a:cubicBezTo>
                <a:cubicBezTo>
                  <a:pt x="11558768" y="6520638"/>
                  <a:pt x="11563420" y="6527578"/>
                  <a:pt x="11570361" y="6527578"/>
                </a:cubicBezTo>
                <a:cubicBezTo>
                  <a:pt x="11573536" y="6527578"/>
                  <a:pt x="11576194" y="6526471"/>
                  <a:pt x="11580994" y="6522484"/>
                </a:cubicBezTo>
                <a:lnTo>
                  <a:pt x="11581806" y="6526914"/>
                </a:lnTo>
                <a:lnTo>
                  <a:pt x="11588451" y="6526914"/>
                </a:lnTo>
                <a:lnTo>
                  <a:pt x="11588451" y="6488592"/>
                </a:lnTo>
                <a:lnTo>
                  <a:pt x="11581806" y="6488592"/>
                </a:lnTo>
                <a:lnTo>
                  <a:pt x="11580994" y="6492875"/>
                </a:lnTo>
                <a:cubicBezTo>
                  <a:pt x="11576859" y="6488592"/>
                  <a:pt x="11574127" y="6487928"/>
                  <a:pt x="11571912" y="6487928"/>
                </a:cubicBezTo>
                <a:close/>
                <a:moveTo>
                  <a:pt x="11542598" y="6487928"/>
                </a:moveTo>
                <a:cubicBezTo>
                  <a:pt x="11535436" y="6487928"/>
                  <a:pt x="11530637" y="6492358"/>
                  <a:pt x="11530637" y="6498634"/>
                </a:cubicBezTo>
                <a:cubicBezTo>
                  <a:pt x="11530637" y="6503434"/>
                  <a:pt x="11532852" y="6507052"/>
                  <a:pt x="11539349" y="6510374"/>
                </a:cubicBezTo>
                <a:cubicBezTo>
                  <a:pt x="11544666" y="6513254"/>
                  <a:pt x="11545552" y="6514509"/>
                  <a:pt x="11545552" y="6516872"/>
                </a:cubicBezTo>
                <a:cubicBezTo>
                  <a:pt x="11545552" y="6519013"/>
                  <a:pt x="11544296" y="6520859"/>
                  <a:pt x="11540531" y="6520859"/>
                </a:cubicBezTo>
                <a:cubicBezTo>
                  <a:pt x="11538316" y="6520859"/>
                  <a:pt x="11535805" y="6520195"/>
                  <a:pt x="11532925" y="6518644"/>
                </a:cubicBezTo>
                <a:lnTo>
                  <a:pt x="11530415" y="6524699"/>
                </a:lnTo>
                <a:cubicBezTo>
                  <a:pt x="11533812" y="6526619"/>
                  <a:pt x="11536913" y="6527578"/>
                  <a:pt x="11541343" y="6527578"/>
                </a:cubicBezTo>
                <a:cubicBezTo>
                  <a:pt x="11548800" y="6527505"/>
                  <a:pt x="11553895" y="6523517"/>
                  <a:pt x="11553895" y="6516355"/>
                </a:cubicBezTo>
                <a:cubicBezTo>
                  <a:pt x="11553895" y="6511556"/>
                  <a:pt x="11551828" y="6508159"/>
                  <a:pt x="11545035" y="6504541"/>
                </a:cubicBezTo>
                <a:cubicBezTo>
                  <a:pt x="11539719" y="6501662"/>
                  <a:pt x="11538685" y="6500480"/>
                  <a:pt x="11538685" y="6498044"/>
                </a:cubicBezTo>
                <a:cubicBezTo>
                  <a:pt x="11538685" y="6495902"/>
                  <a:pt x="11540162" y="6494425"/>
                  <a:pt x="11543189" y="6494425"/>
                </a:cubicBezTo>
                <a:cubicBezTo>
                  <a:pt x="11545625" y="6494425"/>
                  <a:pt x="11548136" y="6495459"/>
                  <a:pt x="11550351" y="6496419"/>
                </a:cubicBezTo>
                <a:lnTo>
                  <a:pt x="11552714" y="6490512"/>
                </a:lnTo>
                <a:cubicBezTo>
                  <a:pt x="11549760" y="6488888"/>
                  <a:pt x="11546364" y="6487928"/>
                  <a:pt x="11542598" y="6487928"/>
                </a:cubicBezTo>
                <a:close/>
                <a:moveTo>
                  <a:pt x="11655126" y="6475670"/>
                </a:moveTo>
                <a:lnTo>
                  <a:pt x="11655126" y="6526987"/>
                </a:lnTo>
                <a:lnTo>
                  <a:pt x="11663248" y="6526987"/>
                </a:lnTo>
                <a:lnTo>
                  <a:pt x="11663248" y="6499667"/>
                </a:lnTo>
                <a:cubicBezTo>
                  <a:pt x="11666202" y="6496861"/>
                  <a:pt x="11668638" y="6495458"/>
                  <a:pt x="11670779" y="6495458"/>
                </a:cubicBezTo>
                <a:cubicBezTo>
                  <a:pt x="11674324" y="6495458"/>
                  <a:pt x="11675727" y="6499150"/>
                  <a:pt x="11675727" y="6503507"/>
                </a:cubicBezTo>
                <a:lnTo>
                  <a:pt x="11675727" y="6526987"/>
                </a:lnTo>
                <a:lnTo>
                  <a:pt x="11683923" y="6526987"/>
                </a:lnTo>
                <a:lnTo>
                  <a:pt x="11683923" y="6526913"/>
                </a:lnTo>
                <a:lnTo>
                  <a:pt x="11683923" y="6501218"/>
                </a:lnTo>
                <a:cubicBezTo>
                  <a:pt x="11683923" y="6492579"/>
                  <a:pt x="11679861" y="6487927"/>
                  <a:pt x="11673881" y="6487927"/>
                </a:cubicBezTo>
                <a:cubicBezTo>
                  <a:pt x="11670115" y="6487927"/>
                  <a:pt x="11667752" y="6488887"/>
                  <a:pt x="11663248" y="6492579"/>
                </a:cubicBezTo>
                <a:lnTo>
                  <a:pt x="11663248" y="6475670"/>
                </a:lnTo>
                <a:close/>
                <a:moveTo>
                  <a:pt x="11939621" y="6475597"/>
                </a:moveTo>
                <a:lnTo>
                  <a:pt x="11939621" y="6491989"/>
                </a:lnTo>
                <a:cubicBezTo>
                  <a:pt x="11935929" y="6488814"/>
                  <a:pt x="11933788" y="6487854"/>
                  <a:pt x="11931203" y="6487854"/>
                </a:cubicBezTo>
                <a:cubicBezTo>
                  <a:pt x="11923746" y="6487854"/>
                  <a:pt x="11918060" y="6494721"/>
                  <a:pt x="11918060" y="6508012"/>
                </a:cubicBezTo>
                <a:cubicBezTo>
                  <a:pt x="11918060" y="6520564"/>
                  <a:pt x="11922712" y="6527505"/>
                  <a:pt x="11929653" y="6527505"/>
                </a:cubicBezTo>
                <a:cubicBezTo>
                  <a:pt x="11932754" y="6527505"/>
                  <a:pt x="11935486" y="6526397"/>
                  <a:pt x="11940285" y="6522410"/>
                </a:cubicBezTo>
                <a:lnTo>
                  <a:pt x="11941098" y="6526840"/>
                </a:lnTo>
                <a:lnTo>
                  <a:pt x="11947743" y="6526840"/>
                </a:lnTo>
                <a:lnTo>
                  <a:pt x="11947743" y="6475597"/>
                </a:lnTo>
                <a:close/>
                <a:moveTo>
                  <a:pt x="11902481" y="6475597"/>
                </a:moveTo>
                <a:lnTo>
                  <a:pt x="11902481" y="6491989"/>
                </a:lnTo>
                <a:cubicBezTo>
                  <a:pt x="11898789" y="6488814"/>
                  <a:pt x="11896648" y="6487854"/>
                  <a:pt x="11894063" y="6487854"/>
                </a:cubicBezTo>
                <a:cubicBezTo>
                  <a:pt x="11886606" y="6487854"/>
                  <a:pt x="11880920" y="6494721"/>
                  <a:pt x="11880920" y="6508012"/>
                </a:cubicBezTo>
                <a:cubicBezTo>
                  <a:pt x="11880920" y="6520564"/>
                  <a:pt x="11885572" y="6527505"/>
                  <a:pt x="11892513" y="6527505"/>
                </a:cubicBezTo>
                <a:cubicBezTo>
                  <a:pt x="11895614" y="6527505"/>
                  <a:pt x="11898346" y="6526397"/>
                  <a:pt x="11903145" y="6522410"/>
                </a:cubicBezTo>
                <a:lnTo>
                  <a:pt x="11903957" y="6526840"/>
                </a:lnTo>
                <a:lnTo>
                  <a:pt x="11910603" y="6526840"/>
                </a:lnTo>
                <a:lnTo>
                  <a:pt x="11910603" y="6475597"/>
                </a:lnTo>
                <a:close/>
                <a:moveTo>
                  <a:pt x="11819192" y="6475597"/>
                </a:moveTo>
                <a:lnTo>
                  <a:pt x="11819192" y="6526914"/>
                </a:lnTo>
                <a:lnTo>
                  <a:pt x="11827314" y="6526914"/>
                </a:lnTo>
                <a:lnTo>
                  <a:pt x="11827314" y="6507864"/>
                </a:lnTo>
                <a:lnTo>
                  <a:pt x="11827388" y="6507864"/>
                </a:lnTo>
                <a:lnTo>
                  <a:pt x="11838021" y="6526914"/>
                </a:lnTo>
                <a:lnTo>
                  <a:pt x="11847693" y="6526914"/>
                </a:lnTo>
                <a:lnTo>
                  <a:pt x="11835067" y="6505280"/>
                </a:lnTo>
                <a:lnTo>
                  <a:pt x="11845700" y="6488592"/>
                </a:lnTo>
                <a:lnTo>
                  <a:pt x="11836618" y="6488592"/>
                </a:lnTo>
                <a:lnTo>
                  <a:pt x="11827388" y="6504467"/>
                </a:lnTo>
                <a:lnTo>
                  <a:pt x="11827314" y="6504467"/>
                </a:lnTo>
                <a:lnTo>
                  <a:pt x="11827314" y="6475597"/>
                </a:lnTo>
                <a:close/>
                <a:moveTo>
                  <a:pt x="11746980" y="6475597"/>
                </a:moveTo>
                <a:lnTo>
                  <a:pt x="11746980" y="6526914"/>
                </a:lnTo>
                <a:lnTo>
                  <a:pt x="11755102" y="6526914"/>
                </a:lnTo>
                <a:lnTo>
                  <a:pt x="11755102" y="6475597"/>
                </a:lnTo>
                <a:close/>
                <a:moveTo>
                  <a:pt x="11729849" y="6475597"/>
                </a:moveTo>
                <a:lnTo>
                  <a:pt x="11729849" y="6526914"/>
                </a:lnTo>
                <a:lnTo>
                  <a:pt x="11737971" y="6526914"/>
                </a:lnTo>
                <a:lnTo>
                  <a:pt x="11737971" y="6475597"/>
                </a:lnTo>
                <a:close/>
                <a:moveTo>
                  <a:pt x="11711021" y="6475597"/>
                </a:moveTo>
                <a:lnTo>
                  <a:pt x="11711021" y="6483276"/>
                </a:lnTo>
                <a:lnTo>
                  <a:pt x="11717888" y="6483276"/>
                </a:lnTo>
                <a:lnTo>
                  <a:pt x="11717888" y="6475597"/>
                </a:lnTo>
                <a:close/>
                <a:moveTo>
                  <a:pt x="11697287" y="6475597"/>
                </a:moveTo>
                <a:lnTo>
                  <a:pt x="11697287" y="6483276"/>
                </a:lnTo>
                <a:lnTo>
                  <a:pt x="11704154" y="6483276"/>
                </a:lnTo>
                <a:lnTo>
                  <a:pt x="11704154" y="6475597"/>
                </a:lnTo>
                <a:close/>
                <a:moveTo>
                  <a:pt x="11726748" y="6411359"/>
                </a:moveTo>
                <a:cubicBezTo>
                  <a:pt x="11728742" y="6411359"/>
                  <a:pt x="11730957" y="6412762"/>
                  <a:pt x="11733837" y="6415567"/>
                </a:cubicBezTo>
                <a:lnTo>
                  <a:pt x="11733837" y="6431738"/>
                </a:lnTo>
                <a:cubicBezTo>
                  <a:pt x="11730883" y="6434544"/>
                  <a:pt x="11728373" y="6436020"/>
                  <a:pt x="11726379" y="6436020"/>
                </a:cubicBezTo>
                <a:cubicBezTo>
                  <a:pt x="11722687" y="6436020"/>
                  <a:pt x="11720472" y="6431516"/>
                  <a:pt x="11720472" y="6423763"/>
                </a:cubicBezTo>
                <a:cubicBezTo>
                  <a:pt x="11720472" y="6415789"/>
                  <a:pt x="11723130" y="6411359"/>
                  <a:pt x="11726748" y="6411359"/>
                </a:cubicBezTo>
                <a:close/>
                <a:moveTo>
                  <a:pt x="11672478" y="6411358"/>
                </a:moveTo>
                <a:cubicBezTo>
                  <a:pt x="11674472" y="6411358"/>
                  <a:pt x="11676687" y="6412761"/>
                  <a:pt x="11679566" y="6415419"/>
                </a:cubicBezTo>
                <a:lnTo>
                  <a:pt x="11679566" y="6431885"/>
                </a:lnTo>
                <a:cubicBezTo>
                  <a:pt x="11676613" y="6434617"/>
                  <a:pt x="11674176" y="6436094"/>
                  <a:pt x="11672109" y="6436094"/>
                </a:cubicBezTo>
                <a:cubicBezTo>
                  <a:pt x="11668417" y="6436094"/>
                  <a:pt x="11666202" y="6431663"/>
                  <a:pt x="11666202" y="6423837"/>
                </a:cubicBezTo>
                <a:cubicBezTo>
                  <a:pt x="11666202" y="6415788"/>
                  <a:pt x="11668860" y="6411358"/>
                  <a:pt x="11672478" y="6411358"/>
                </a:cubicBezTo>
                <a:close/>
                <a:moveTo>
                  <a:pt x="11968935" y="6410990"/>
                </a:moveTo>
                <a:cubicBezTo>
                  <a:pt x="11974694" y="6410990"/>
                  <a:pt x="11976687" y="6416010"/>
                  <a:pt x="11976687" y="6423690"/>
                </a:cubicBezTo>
                <a:cubicBezTo>
                  <a:pt x="11976687" y="6431147"/>
                  <a:pt x="11974694" y="6436316"/>
                  <a:pt x="11968861" y="6436316"/>
                </a:cubicBezTo>
                <a:cubicBezTo>
                  <a:pt x="11963028" y="6436316"/>
                  <a:pt x="11961108" y="6431369"/>
                  <a:pt x="11961108" y="6423690"/>
                </a:cubicBezTo>
                <a:cubicBezTo>
                  <a:pt x="11961108" y="6416232"/>
                  <a:pt x="11963101" y="6410990"/>
                  <a:pt x="11968935" y="6410990"/>
                </a:cubicBezTo>
                <a:close/>
                <a:moveTo>
                  <a:pt x="11859655" y="6410473"/>
                </a:moveTo>
                <a:cubicBezTo>
                  <a:pt x="11864455" y="6410473"/>
                  <a:pt x="11866153" y="6414534"/>
                  <a:pt x="11866153" y="6419481"/>
                </a:cubicBezTo>
                <a:lnTo>
                  <a:pt x="11866153" y="6419998"/>
                </a:lnTo>
                <a:lnTo>
                  <a:pt x="11852789" y="6419998"/>
                </a:lnTo>
                <a:cubicBezTo>
                  <a:pt x="11852936" y="6415198"/>
                  <a:pt x="11854782" y="6410473"/>
                  <a:pt x="11859655" y="6410473"/>
                </a:cubicBezTo>
                <a:close/>
                <a:moveTo>
                  <a:pt x="11801915" y="6410473"/>
                </a:moveTo>
                <a:cubicBezTo>
                  <a:pt x="11806714" y="6410473"/>
                  <a:pt x="11808412" y="6414534"/>
                  <a:pt x="11808412" y="6419481"/>
                </a:cubicBezTo>
                <a:lnTo>
                  <a:pt x="11808412" y="6419998"/>
                </a:lnTo>
                <a:lnTo>
                  <a:pt x="11795048" y="6419998"/>
                </a:lnTo>
                <a:cubicBezTo>
                  <a:pt x="11795196" y="6415198"/>
                  <a:pt x="11797041" y="6410473"/>
                  <a:pt x="11801915" y="6410473"/>
                </a:cubicBezTo>
                <a:close/>
                <a:moveTo>
                  <a:pt x="11696771" y="6404566"/>
                </a:moveTo>
                <a:lnTo>
                  <a:pt x="11696771" y="6442887"/>
                </a:lnTo>
                <a:lnTo>
                  <a:pt x="11704893" y="6442887"/>
                </a:lnTo>
                <a:lnTo>
                  <a:pt x="11704893" y="6404566"/>
                </a:lnTo>
                <a:close/>
                <a:moveTo>
                  <a:pt x="11586162" y="6404492"/>
                </a:moveTo>
                <a:lnTo>
                  <a:pt x="11597016" y="6443256"/>
                </a:lnTo>
                <a:cubicBezTo>
                  <a:pt x="11595540" y="6447022"/>
                  <a:pt x="11592365" y="6449163"/>
                  <a:pt x="11589264" y="6450714"/>
                </a:cubicBezTo>
                <a:lnTo>
                  <a:pt x="11592882" y="6456769"/>
                </a:lnTo>
                <a:cubicBezTo>
                  <a:pt x="11600634" y="6453224"/>
                  <a:pt x="11606172" y="6447391"/>
                  <a:pt x="11608904" y="6436980"/>
                </a:cubicBezTo>
                <a:lnTo>
                  <a:pt x="11617322" y="6404566"/>
                </a:lnTo>
                <a:lnTo>
                  <a:pt x="11608535" y="6404566"/>
                </a:lnTo>
                <a:lnTo>
                  <a:pt x="11603736" y="6425905"/>
                </a:lnTo>
                <a:lnTo>
                  <a:pt x="11602185" y="6434396"/>
                </a:lnTo>
                <a:lnTo>
                  <a:pt x="11602111" y="6434396"/>
                </a:lnTo>
                <a:lnTo>
                  <a:pt x="11600856" y="6427381"/>
                </a:lnTo>
                <a:lnTo>
                  <a:pt x="11595171" y="6404492"/>
                </a:lnTo>
                <a:close/>
                <a:moveTo>
                  <a:pt x="12008807" y="6403901"/>
                </a:moveTo>
                <a:cubicBezTo>
                  <a:pt x="12005853" y="6403901"/>
                  <a:pt x="12004303" y="6404640"/>
                  <a:pt x="11999798" y="6409513"/>
                </a:cubicBezTo>
                <a:lnTo>
                  <a:pt x="11999060" y="6404566"/>
                </a:lnTo>
                <a:lnTo>
                  <a:pt x="11992267" y="6404566"/>
                </a:lnTo>
                <a:lnTo>
                  <a:pt x="11992267" y="6442887"/>
                </a:lnTo>
                <a:lnTo>
                  <a:pt x="12000389" y="6442887"/>
                </a:lnTo>
                <a:lnTo>
                  <a:pt x="12000389" y="6416453"/>
                </a:lnTo>
                <a:cubicBezTo>
                  <a:pt x="12003490" y="6413500"/>
                  <a:pt x="12005189" y="6412245"/>
                  <a:pt x="12008142" y="6412245"/>
                </a:cubicBezTo>
                <a:lnTo>
                  <a:pt x="12010431" y="6412245"/>
                </a:lnTo>
                <a:lnTo>
                  <a:pt x="12010431" y="6403901"/>
                </a:lnTo>
                <a:close/>
                <a:moveTo>
                  <a:pt x="11969008" y="6403901"/>
                </a:moveTo>
                <a:cubicBezTo>
                  <a:pt x="11957933" y="6403901"/>
                  <a:pt x="11952764" y="6411802"/>
                  <a:pt x="11952764" y="6423837"/>
                </a:cubicBezTo>
                <a:cubicBezTo>
                  <a:pt x="11952764" y="6437866"/>
                  <a:pt x="11958080" y="6443478"/>
                  <a:pt x="11968491" y="6443478"/>
                </a:cubicBezTo>
                <a:lnTo>
                  <a:pt x="11968713" y="6443478"/>
                </a:lnTo>
                <a:cubicBezTo>
                  <a:pt x="11979789" y="6443478"/>
                  <a:pt x="11984957" y="6435577"/>
                  <a:pt x="11984957" y="6423542"/>
                </a:cubicBezTo>
                <a:cubicBezTo>
                  <a:pt x="11984957" y="6409513"/>
                  <a:pt x="11979641" y="6403901"/>
                  <a:pt x="11969230" y="6403901"/>
                </a:cubicBezTo>
                <a:close/>
                <a:moveTo>
                  <a:pt x="11900487" y="6403901"/>
                </a:moveTo>
                <a:cubicBezTo>
                  <a:pt x="11896722" y="6403901"/>
                  <a:pt x="11894211" y="6404861"/>
                  <a:pt x="11889264" y="6408996"/>
                </a:cubicBezTo>
                <a:lnTo>
                  <a:pt x="11888452" y="6404566"/>
                </a:lnTo>
                <a:lnTo>
                  <a:pt x="11881733" y="6404566"/>
                </a:lnTo>
                <a:lnTo>
                  <a:pt x="11881733" y="6442887"/>
                </a:lnTo>
                <a:lnTo>
                  <a:pt x="11889855" y="6442887"/>
                </a:lnTo>
                <a:lnTo>
                  <a:pt x="11889855" y="6415567"/>
                </a:lnTo>
                <a:cubicBezTo>
                  <a:pt x="11892808" y="6412762"/>
                  <a:pt x="11895245" y="6411359"/>
                  <a:pt x="11897386" y="6411359"/>
                </a:cubicBezTo>
                <a:cubicBezTo>
                  <a:pt x="11900857" y="6411359"/>
                  <a:pt x="11902333" y="6415051"/>
                  <a:pt x="11902333" y="6419407"/>
                </a:cubicBezTo>
                <a:lnTo>
                  <a:pt x="11902333" y="6442887"/>
                </a:lnTo>
                <a:lnTo>
                  <a:pt x="11910529" y="6442887"/>
                </a:lnTo>
                <a:lnTo>
                  <a:pt x="11910529" y="6417192"/>
                </a:lnTo>
                <a:cubicBezTo>
                  <a:pt x="11910529" y="6408553"/>
                  <a:pt x="11906468" y="6403901"/>
                  <a:pt x="11900487" y="6403901"/>
                </a:cubicBezTo>
                <a:close/>
                <a:moveTo>
                  <a:pt x="11725419" y="6403901"/>
                </a:moveTo>
                <a:cubicBezTo>
                  <a:pt x="11717962" y="6403901"/>
                  <a:pt x="11712276" y="6410768"/>
                  <a:pt x="11712276" y="6423985"/>
                </a:cubicBezTo>
                <a:cubicBezTo>
                  <a:pt x="11712276" y="6436390"/>
                  <a:pt x="11716928" y="6443404"/>
                  <a:pt x="11723869" y="6443404"/>
                </a:cubicBezTo>
                <a:cubicBezTo>
                  <a:pt x="11727191" y="6443404"/>
                  <a:pt x="11729850" y="6442223"/>
                  <a:pt x="11733911" y="6438752"/>
                </a:cubicBezTo>
                <a:lnTo>
                  <a:pt x="11733911" y="6442666"/>
                </a:lnTo>
                <a:cubicBezTo>
                  <a:pt x="11733911" y="6447317"/>
                  <a:pt x="11732508" y="6450345"/>
                  <a:pt x="11725346" y="6450345"/>
                </a:cubicBezTo>
                <a:lnTo>
                  <a:pt x="11717150" y="6450345"/>
                </a:lnTo>
                <a:lnTo>
                  <a:pt x="11718257" y="6456326"/>
                </a:lnTo>
                <a:cubicBezTo>
                  <a:pt x="11720620" y="6456695"/>
                  <a:pt x="11723869" y="6456842"/>
                  <a:pt x="11727044" y="6456842"/>
                </a:cubicBezTo>
                <a:cubicBezTo>
                  <a:pt x="11735092" y="6456842"/>
                  <a:pt x="11741959" y="6453151"/>
                  <a:pt x="11741959" y="6441484"/>
                </a:cubicBezTo>
                <a:lnTo>
                  <a:pt x="11741959" y="6404566"/>
                </a:lnTo>
                <a:lnTo>
                  <a:pt x="11735314" y="6404566"/>
                </a:lnTo>
                <a:lnTo>
                  <a:pt x="11734501" y="6408848"/>
                </a:lnTo>
                <a:cubicBezTo>
                  <a:pt x="11730588" y="6404935"/>
                  <a:pt x="11728078" y="6403901"/>
                  <a:pt x="11725419" y="6403901"/>
                </a:cubicBezTo>
                <a:close/>
                <a:moveTo>
                  <a:pt x="11640802" y="6403901"/>
                </a:moveTo>
                <a:cubicBezTo>
                  <a:pt x="11637036" y="6403901"/>
                  <a:pt x="11634526" y="6404861"/>
                  <a:pt x="11629579" y="6408996"/>
                </a:cubicBezTo>
                <a:lnTo>
                  <a:pt x="11628766" y="6404566"/>
                </a:lnTo>
                <a:lnTo>
                  <a:pt x="11622047" y="6404566"/>
                </a:lnTo>
                <a:lnTo>
                  <a:pt x="11622047" y="6442887"/>
                </a:lnTo>
                <a:lnTo>
                  <a:pt x="11630169" y="6442887"/>
                </a:lnTo>
                <a:lnTo>
                  <a:pt x="11630169" y="6415567"/>
                </a:lnTo>
                <a:cubicBezTo>
                  <a:pt x="11633123" y="6412762"/>
                  <a:pt x="11635559" y="6411359"/>
                  <a:pt x="11637701" y="6411359"/>
                </a:cubicBezTo>
                <a:cubicBezTo>
                  <a:pt x="11641245" y="6411359"/>
                  <a:pt x="11642648" y="6415051"/>
                  <a:pt x="11642648" y="6419407"/>
                </a:cubicBezTo>
                <a:lnTo>
                  <a:pt x="11642648" y="6442887"/>
                </a:lnTo>
                <a:lnTo>
                  <a:pt x="11650770" y="6442887"/>
                </a:lnTo>
                <a:lnTo>
                  <a:pt x="11650770" y="6417192"/>
                </a:lnTo>
                <a:cubicBezTo>
                  <a:pt x="11650770" y="6408553"/>
                  <a:pt x="11646709" y="6403901"/>
                  <a:pt x="11640802" y="6403901"/>
                </a:cubicBezTo>
                <a:close/>
                <a:moveTo>
                  <a:pt x="11860320" y="6403827"/>
                </a:moveTo>
                <a:cubicBezTo>
                  <a:pt x="11850500" y="6403827"/>
                  <a:pt x="11844593" y="6410473"/>
                  <a:pt x="11844593" y="6423837"/>
                </a:cubicBezTo>
                <a:cubicBezTo>
                  <a:pt x="11844593" y="6437497"/>
                  <a:pt x="11848949" y="6443404"/>
                  <a:pt x="11859434" y="6443404"/>
                </a:cubicBezTo>
                <a:cubicBezTo>
                  <a:pt x="11864086" y="6443478"/>
                  <a:pt x="11868590" y="6442592"/>
                  <a:pt x="11873537" y="6440598"/>
                </a:cubicBezTo>
                <a:lnTo>
                  <a:pt x="11872060" y="6434765"/>
                </a:lnTo>
                <a:cubicBezTo>
                  <a:pt x="11867999" y="6435946"/>
                  <a:pt x="11863495" y="6436685"/>
                  <a:pt x="11860615" y="6436685"/>
                </a:cubicBezTo>
                <a:cubicBezTo>
                  <a:pt x="11855151" y="6436685"/>
                  <a:pt x="11852862" y="6433584"/>
                  <a:pt x="11852862" y="6426200"/>
                </a:cubicBezTo>
                <a:lnTo>
                  <a:pt x="11873980" y="6426200"/>
                </a:lnTo>
                <a:cubicBezTo>
                  <a:pt x="11874128" y="6424502"/>
                  <a:pt x="11874201" y="6422213"/>
                  <a:pt x="11874201" y="6420662"/>
                </a:cubicBezTo>
                <a:cubicBezTo>
                  <a:pt x="11874201" y="6409660"/>
                  <a:pt x="11868737" y="6403827"/>
                  <a:pt x="11860320" y="6403827"/>
                </a:cubicBezTo>
                <a:close/>
                <a:moveTo>
                  <a:pt x="11802579" y="6403827"/>
                </a:moveTo>
                <a:cubicBezTo>
                  <a:pt x="11792759" y="6403827"/>
                  <a:pt x="11786852" y="6410473"/>
                  <a:pt x="11786852" y="6423837"/>
                </a:cubicBezTo>
                <a:cubicBezTo>
                  <a:pt x="11786852" y="6437497"/>
                  <a:pt x="11791208" y="6443404"/>
                  <a:pt x="11801693" y="6443404"/>
                </a:cubicBezTo>
                <a:cubicBezTo>
                  <a:pt x="11806345" y="6443478"/>
                  <a:pt x="11810849" y="6442592"/>
                  <a:pt x="11815796" y="6440598"/>
                </a:cubicBezTo>
                <a:lnTo>
                  <a:pt x="11814319" y="6434765"/>
                </a:lnTo>
                <a:cubicBezTo>
                  <a:pt x="11810258" y="6435946"/>
                  <a:pt x="11805754" y="6436685"/>
                  <a:pt x="11802875" y="6436685"/>
                </a:cubicBezTo>
                <a:cubicBezTo>
                  <a:pt x="11797411" y="6436685"/>
                  <a:pt x="11795122" y="6433584"/>
                  <a:pt x="11795122" y="6426200"/>
                </a:cubicBezTo>
                <a:lnTo>
                  <a:pt x="11816239" y="6426200"/>
                </a:lnTo>
                <a:cubicBezTo>
                  <a:pt x="11816387" y="6424502"/>
                  <a:pt x="11816461" y="6422213"/>
                  <a:pt x="11816461" y="6420662"/>
                </a:cubicBezTo>
                <a:cubicBezTo>
                  <a:pt x="11816461" y="6409660"/>
                  <a:pt x="11810997" y="6403827"/>
                  <a:pt x="11802579" y="6403827"/>
                </a:cubicBezTo>
                <a:close/>
                <a:moveTo>
                  <a:pt x="11832483" y="6392530"/>
                </a:moveTo>
                <a:lnTo>
                  <a:pt x="11824435" y="6393712"/>
                </a:lnTo>
                <a:lnTo>
                  <a:pt x="11824435" y="6404566"/>
                </a:lnTo>
                <a:lnTo>
                  <a:pt x="11819193" y="6404566"/>
                </a:lnTo>
                <a:lnTo>
                  <a:pt x="11819193" y="6410990"/>
                </a:lnTo>
                <a:lnTo>
                  <a:pt x="11824435" y="6410990"/>
                </a:lnTo>
                <a:lnTo>
                  <a:pt x="11824435" y="6433879"/>
                </a:lnTo>
                <a:cubicBezTo>
                  <a:pt x="11824435" y="6441632"/>
                  <a:pt x="11828127" y="6443478"/>
                  <a:pt x="11832779" y="6443478"/>
                </a:cubicBezTo>
                <a:cubicBezTo>
                  <a:pt x="11835289" y="6443478"/>
                  <a:pt x="11838095" y="6442961"/>
                  <a:pt x="11840089" y="6442370"/>
                </a:cubicBezTo>
                <a:lnTo>
                  <a:pt x="11839572" y="6436094"/>
                </a:lnTo>
                <a:cubicBezTo>
                  <a:pt x="11838169" y="6436316"/>
                  <a:pt x="11836914" y="6436463"/>
                  <a:pt x="11835880" y="6436463"/>
                </a:cubicBezTo>
                <a:cubicBezTo>
                  <a:pt x="11833148" y="6436463"/>
                  <a:pt x="11832483" y="6435503"/>
                  <a:pt x="11832483" y="6432402"/>
                </a:cubicBezTo>
                <a:lnTo>
                  <a:pt x="11832483" y="6410990"/>
                </a:lnTo>
                <a:lnTo>
                  <a:pt x="11840089" y="6410990"/>
                </a:lnTo>
                <a:lnTo>
                  <a:pt x="11840089" y="6404566"/>
                </a:lnTo>
                <a:lnTo>
                  <a:pt x="11832483" y="6404566"/>
                </a:lnTo>
                <a:close/>
                <a:moveTo>
                  <a:pt x="11535067" y="6392530"/>
                </a:moveTo>
                <a:lnTo>
                  <a:pt x="11531449" y="6442887"/>
                </a:lnTo>
                <a:lnTo>
                  <a:pt x="11539497" y="6442887"/>
                </a:lnTo>
                <a:lnTo>
                  <a:pt x="11542008" y="6402867"/>
                </a:lnTo>
                <a:lnTo>
                  <a:pt x="11542082" y="6402867"/>
                </a:lnTo>
                <a:lnTo>
                  <a:pt x="11553526" y="6442887"/>
                </a:lnTo>
                <a:lnTo>
                  <a:pt x="11560541" y="6442887"/>
                </a:lnTo>
                <a:lnTo>
                  <a:pt x="11571986" y="6402867"/>
                </a:lnTo>
                <a:lnTo>
                  <a:pt x="11572059" y="6402867"/>
                </a:lnTo>
                <a:lnTo>
                  <a:pt x="11574570" y="6442887"/>
                </a:lnTo>
                <a:lnTo>
                  <a:pt x="11583135" y="6442887"/>
                </a:lnTo>
                <a:lnTo>
                  <a:pt x="11579517" y="6392530"/>
                </a:lnTo>
                <a:lnTo>
                  <a:pt x="11567703" y="6392530"/>
                </a:lnTo>
                <a:lnTo>
                  <a:pt x="11557661" y="6427381"/>
                </a:lnTo>
                <a:lnTo>
                  <a:pt x="11557587" y="6427381"/>
                </a:lnTo>
                <a:lnTo>
                  <a:pt x="11547398" y="6392530"/>
                </a:lnTo>
                <a:close/>
                <a:moveTo>
                  <a:pt x="11972331" y="6391570"/>
                </a:moveTo>
                <a:lnTo>
                  <a:pt x="11972331" y="6399249"/>
                </a:lnTo>
                <a:lnTo>
                  <a:pt x="11979198" y="6399249"/>
                </a:lnTo>
                <a:lnTo>
                  <a:pt x="11979198" y="6391570"/>
                </a:lnTo>
                <a:close/>
                <a:moveTo>
                  <a:pt x="11958597" y="6391570"/>
                </a:moveTo>
                <a:lnTo>
                  <a:pt x="11958597" y="6399249"/>
                </a:lnTo>
                <a:lnTo>
                  <a:pt x="11965464" y="6399249"/>
                </a:lnTo>
                <a:lnTo>
                  <a:pt x="11965464" y="6391570"/>
                </a:lnTo>
                <a:close/>
                <a:moveTo>
                  <a:pt x="11750893" y="6391570"/>
                </a:moveTo>
                <a:lnTo>
                  <a:pt x="11750893" y="6442887"/>
                </a:lnTo>
                <a:lnTo>
                  <a:pt x="11759015" y="6442887"/>
                </a:lnTo>
                <a:lnTo>
                  <a:pt x="11759015" y="6415567"/>
                </a:lnTo>
                <a:cubicBezTo>
                  <a:pt x="11761969" y="6412762"/>
                  <a:pt x="11764405" y="6411359"/>
                  <a:pt x="11766547" y="6411359"/>
                </a:cubicBezTo>
                <a:cubicBezTo>
                  <a:pt x="11770017" y="6411359"/>
                  <a:pt x="11771494" y="6415051"/>
                  <a:pt x="11771494" y="6419407"/>
                </a:cubicBezTo>
                <a:lnTo>
                  <a:pt x="11771494" y="6442887"/>
                </a:lnTo>
                <a:lnTo>
                  <a:pt x="11779690" y="6442887"/>
                </a:lnTo>
                <a:lnTo>
                  <a:pt x="11779690" y="6417192"/>
                </a:lnTo>
                <a:cubicBezTo>
                  <a:pt x="11779690" y="6408553"/>
                  <a:pt x="11775629" y="6403901"/>
                  <a:pt x="11769648" y="6403901"/>
                </a:cubicBezTo>
                <a:cubicBezTo>
                  <a:pt x="11765882" y="6403901"/>
                  <a:pt x="11763519" y="6404861"/>
                  <a:pt x="11759015" y="6408553"/>
                </a:cubicBezTo>
                <a:lnTo>
                  <a:pt x="11759015" y="6391570"/>
                </a:lnTo>
                <a:close/>
                <a:moveTo>
                  <a:pt x="11696770" y="6391570"/>
                </a:moveTo>
                <a:lnTo>
                  <a:pt x="11696770" y="6399914"/>
                </a:lnTo>
                <a:lnTo>
                  <a:pt x="11704892" y="6399914"/>
                </a:lnTo>
                <a:lnTo>
                  <a:pt x="11704892" y="6391570"/>
                </a:lnTo>
                <a:close/>
                <a:moveTo>
                  <a:pt x="11679566" y="6391496"/>
                </a:moveTo>
                <a:lnTo>
                  <a:pt x="11679566" y="6391570"/>
                </a:lnTo>
                <a:lnTo>
                  <a:pt x="11679566" y="6407962"/>
                </a:lnTo>
                <a:cubicBezTo>
                  <a:pt x="11675875" y="6404713"/>
                  <a:pt x="11673733" y="6403827"/>
                  <a:pt x="11671149" y="6403827"/>
                </a:cubicBezTo>
                <a:cubicBezTo>
                  <a:pt x="11663691" y="6403827"/>
                  <a:pt x="11658006" y="6410694"/>
                  <a:pt x="11658006" y="6423984"/>
                </a:cubicBezTo>
                <a:cubicBezTo>
                  <a:pt x="11658006" y="6436537"/>
                  <a:pt x="11662658" y="6443477"/>
                  <a:pt x="11669598" y="6443477"/>
                </a:cubicBezTo>
                <a:cubicBezTo>
                  <a:pt x="11672700" y="6443477"/>
                  <a:pt x="11675432" y="6442370"/>
                  <a:pt x="11680231" y="6438383"/>
                </a:cubicBezTo>
                <a:lnTo>
                  <a:pt x="11681043" y="6442813"/>
                </a:lnTo>
                <a:lnTo>
                  <a:pt x="11687762" y="6442813"/>
                </a:lnTo>
                <a:lnTo>
                  <a:pt x="11687762" y="6391496"/>
                </a:lnTo>
                <a:close/>
                <a:moveTo>
                  <a:pt x="11947005" y="6388543"/>
                </a:moveTo>
                <a:cubicBezTo>
                  <a:pt x="11939547" y="6388543"/>
                  <a:pt x="11936151" y="6392530"/>
                  <a:pt x="11936151" y="6400209"/>
                </a:cubicBezTo>
                <a:lnTo>
                  <a:pt x="11936151" y="6404640"/>
                </a:lnTo>
                <a:lnTo>
                  <a:pt x="11930908" y="6404640"/>
                </a:lnTo>
                <a:lnTo>
                  <a:pt x="11930908" y="6411063"/>
                </a:lnTo>
                <a:lnTo>
                  <a:pt x="11936151" y="6411063"/>
                </a:lnTo>
                <a:lnTo>
                  <a:pt x="11936151" y="6442961"/>
                </a:lnTo>
                <a:lnTo>
                  <a:pt x="11944199" y="6442961"/>
                </a:lnTo>
                <a:lnTo>
                  <a:pt x="11944199" y="6411063"/>
                </a:lnTo>
                <a:lnTo>
                  <a:pt x="11950697" y="6411063"/>
                </a:lnTo>
                <a:lnTo>
                  <a:pt x="11950697" y="6404566"/>
                </a:lnTo>
                <a:lnTo>
                  <a:pt x="11944199" y="6404566"/>
                </a:lnTo>
                <a:lnTo>
                  <a:pt x="11944199" y="6400135"/>
                </a:lnTo>
                <a:cubicBezTo>
                  <a:pt x="11944199" y="6396591"/>
                  <a:pt x="11945233" y="6394819"/>
                  <a:pt x="11948408" y="6394819"/>
                </a:cubicBezTo>
                <a:cubicBezTo>
                  <a:pt x="11949441" y="6394819"/>
                  <a:pt x="11950771" y="6394967"/>
                  <a:pt x="11951730" y="6395115"/>
                </a:cubicBezTo>
                <a:lnTo>
                  <a:pt x="11952247" y="6389134"/>
                </a:lnTo>
                <a:cubicBezTo>
                  <a:pt x="11950623" y="6388691"/>
                  <a:pt x="11948998" y="6388543"/>
                  <a:pt x="11947005" y="6388543"/>
                </a:cubicBezTo>
                <a:close/>
                <a:moveTo>
                  <a:pt x="11174889" y="6357310"/>
                </a:moveTo>
                <a:lnTo>
                  <a:pt x="11129332" y="6402794"/>
                </a:lnTo>
                <a:lnTo>
                  <a:pt x="11129332" y="6423246"/>
                </a:lnTo>
                <a:lnTo>
                  <a:pt x="11195269" y="6357310"/>
                </a:lnTo>
                <a:close/>
                <a:moveTo>
                  <a:pt x="11129258" y="6357310"/>
                </a:moveTo>
                <a:lnTo>
                  <a:pt x="11129184" y="6382488"/>
                </a:lnTo>
                <a:lnTo>
                  <a:pt x="11154437" y="6357310"/>
                </a:lnTo>
                <a:close/>
                <a:moveTo>
                  <a:pt x="11277375" y="6296025"/>
                </a:moveTo>
                <a:lnTo>
                  <a:pt x="11068047" y="6505353"/>
                </a:lnTo>
                <a:lnTo>
                  <a:pt x="11078237" y="6515543"/>
                </a:lnTo>
                <a:lnTo>
                  <a:pt x="11129332" y="6464448"/>
                </a:lnTo>
                <a:lnTo>
                  <a:pt x="11129332" y="6484901"/>
                </a:lnTo>
                <a:lnTo>
                  <a:pt x="11088500" y="6525733"/>
                </a:lnTo>
                <a:lnTo>
                  <a:pt x="11098689" y="6535922"/>
                </a:lnTo>
                <a:lnTo>
                  <a:pt x="11129332" y="6505280"/>
                </a:lnTo>
                <a:lnTo>
                  <a:pt x="11129332" y="6525733"/>
                </a:lnTo>
                <a:lnTo>
                  <a:pt x="11108879" y="6546185"/>
                </a:lnTo>
                <a:lnTo>
                  <a:pt x="11119069" y="6556375"/>
                </a:lnTo>
                <a:lnTo>
                  <a:pt x="11129258" y="6546185"/>
                </a:lnTo>
                <a:lnTo>
                  <a:pt x="11129258" y="6581775"/>
                </a:lnTo>
                <a:lnTo>
                  <a:pt x="11136863" y="6574170"/>
                </a:lnTo>
                <a:lnTo>
                  <a:pt x="11147053" y="6584359"/>
                </a:lnTo>
                <a:lnTo>
                  <a:pt x="11129332" y="6602228"/>
                </a:lnTo>
                <a:lnTo>
                  <a:pt x="11129332" y="6622681"/>
                </a:lnTo>
                <a:lnTo>
                  <a:pt x="11157316" y="6594696"/>
                </a:lnTo>
                <a:lnTo>
                  <a:pt x="11167506" y="6604886"/>
                </a:lnTo>
                <a:lnTo>
                  <a:pt x="11129332" y="6643134"/>
                </a:lnTo>
                <a:lnTo>
                  <a:pt x="11129332" y="6653323"/>
                </a:lnTo>
                <a:lnTo>
                  <a:pt x="11139521" y="6653323"/>
                </a:lnTo>
                <a:lnTo>
                  <a:pt x="11177769" y="6615076"/>
                </a:lnTo>
                <a:lnTo>
                  <a:pt x="11187959" y="6625265"/>
                </a:lnTo>
                <a:lnTo>
                  <a:pt x="11159900" y="6653249"/>
                </a:lnTo>
                <a:lnTo>
                  <a:pt x="11180353" y="6653249"/>
                </a:lnTo>
                <a:lnTo>
                  <a:pt x="11198148" y="6635455"/>
                </a:lnTo>
                <a:lnTo>
                  <a:pt x="11208338" y="6645644"/>
                </a:lnTo>
                <a:lnTo>
                  <a:pt x="11200732" y="6653249"/>
                </a:lnTo>
                <a:lnTo>
                  <a:pt x="11236322" y="6653249"/>
                </a:lnTo>
                <a:lnTo>
                  <a:pt x="11226132" y="6663439"/>
                </a:lnTo>
                <a:lnTo>
                  <a:pt x="11236322" y="6673628"/>
                </a:lnTo>
                <a:lnTo>
                  <a:pt x="11256775" y="6653176"/>
                </a:lnTo>
                <a:lnTo>
                  <a:pt x="11277228" y="6653176"/>
                </a:lnTo>
                <a:lnTo>
                  <a:pt x="11246585" y="6683818"/>
                </a:lnTo>
                <a:lnTo>
                  <a:pt x="11256775" y="6694007"/>
                </a:lnTo>
                <a:lnTo>
                  <a:pt x="11297681" y="6653102"/>
                </a:lnTo>
                <a:lnTo>
                  <a:pt x="11318134" y="6653102"/>
                </a:lnTo>
                <a:lnTo>
                  <a:pt x="11267038" y="6704197"/>
                </a:lnTo>
                <a:lnTo>
                  <a:pt x="11277228" y="6714387"/>
                </a:lnTo>
                <a:lnTo>
                  <a:pt x="11486556" y="6505058"/>
                </a:lnTo>
                <a:lnTo>
                  <a:pt x="11476441" y="6495090"/>
                </a:lnTo>
                <a:lnTo>
                  <a:pt x="11425345" y="6546185"/>
                </a:lnTo>
                <a:lnTo>
                  <a:pt x="11425345" y="6525733"/>
                </a:lnTo>
                <a:lnTo>
                  <a:pt x="11466177" y="6484827"/>
                </a:lnTo>
                <a:lnTo>
                  <a:pt x="11455988" y="6474637"/>
                </a:lnTo>
                <a:lnTo>
                  <a:pt x="11425345" y="6505280"/>
                </a:lnTo>
                <a:lnTo>
                  <a:pt x="11425345" y="6484827"/>
                </a:lnTo>
                <a:lnTo>
                  <a:pt x="11445798" y="6464374"/>
                </a:lnTo>
                <a:lnTo>
                  <a:pt x="11435609" y="6454184"/>
                </a:lnTo>
                <a:lnTo>
                  <a:pt x="11425419" y="6464374"/>
                </a:lnTo>
                <a:lnTo>
                  <a:pt x="11425419" y="6428784"/>
                </a:lnTo>
                <a:lnTo>
                  <a:pt x="11417814" y="6436390"/>
                </a:lnTo>
                <a:lnTo>
                  <a:pt x="11407624" y="6426200"/>
                </a:lnTo>
                <a:lnTo>
                  <a:pt x="11425419" y="6408405"/>
                </a:lnTo>
                <a:lnTo>
                  <a:pt x="11425419" y="6387952"/>
                </a:lnTo>
                <a:lnTo>
                  <a:pt x="11397435" y="6415937"/>
                </a:lnTo>
                <a:lnTo>
                  <a:pt x="11387245" y="6405747"/>
                </a:lnTo>
                <a:lnTo>
                  <a:pt x="11425493" y="6367499"/>
                </a:lnTo>
                <a:lnTo>
                  <a:pt x="11425493" y="6357310"/>
                </a:lnTo>
                <a:lnTo>
                  <a:pt x="11415303" y="6357310"/>
                </a:lnTo>
                <a:lnTo>
                  <a:pt x="11377056" y="6395558"/>
                </a:lnTo>
                <a:lnTo>
                  <a:pt x="11366866" y="6385368"/>
                </a:lnTo>
                <a:lnTo>
                  <a:pt x="11394924" y="6357310"/>
                </a:lnTo>
                <a:lnTo>
                  <a:pt x="11374471" y="6357310"/>
                </a:lnTo>
                <a:lnTo>
                  <a:pt x="11356677" y="6375105"/>
                </a:lnTo>
                <a:lnTo>
                  <a:pt x="11346487" y="6364915"/>
                </a:lnTo>
                <a:lnTo>
                  <a:pt x="11353797" y="6357310"/>
                </a:lnTo>
                <a:lnTo>
                  <a:pt x="11318207" y="6357310"/>
                </a:lnTo>
                <a:lnTo>
                  <a:pt x="11328397" y="6347120"/>
                </a:lnTo>
                <a:lnTo>
                  <a:pt x="11318207" y="6336931"/>
                </a:lnTo>
                <a:lnTo>
                  <a:pt x="11297755" y="6357310"/>
                </a:lnTo>
                <a:lnTo>
                  <a:pt x="11277302" y="6357310"/>
                </a:lnTo>
                <a:lnTo>
                  <a:pt x="11307944" y="6326667"/>
                </a:lnTo>
                <a:lnTo>
                  <a:pt x="11297755" y="6316478"/>
                </a:lnTo>
                <a:lnTo>
                  <a:pt x="11256923" y="6357310"/>
                </a:lnTo>
                <a:lnTo>
                  <a:pt x="11236470" y="6357310"/>
                </a:lnTo>
                <a:lnTo>
                  <a:pt x="11287565" y="6306215"/>
                </a:lnTo>
                <a:close/>
                <a:moveTo>
                  <a:pt x="0" y="0"/>
                </a:moveTo>
                <a:lnTo>
                  <a:pt x="12191997" y="0"/>
                </a:lnTo>
                <a:lnTo>
                  <a:pt x="12191997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D2624664-E304-43C3-94AF-7C645752748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0" name="Frihandsfigur: Form 29">
            <a:extLst>
              <a:ext uri="{FF2B5EF4-FFF2-40B4-BE49-F238E27FC236}">
                <a16:creationId xmlns:a16="http://schemas.microsoft.com/office/drawing/2014/main" id="{6A0C8408-72A2-079E-5389-9EB7868FDE30}"/>
              </a:ext>
            </a:extLst>
          </p:cNvPr>
          <p:cNvSpPr/>
          <p:nvPr userDrawn="1"/>
        </p:nvSpPr>
        <p:spPr>
          <a:xfrm>
            <a:off x="11068050" y="6296026"/>
            <a:ext cx="418509" cy="418361"/>
          </a:xfrm>
          <a:custGeom>
            <a:avLst/>
            <a:gdLst>
              <a:gd name="connsiteX0" fmla="*/ 127222 w 418509"/>
              <a:gd name="connsiteY0" fmla="*/ 61285 h 418361"/>
              <a:gd name="connsiteX1" fmla="*/ 61285 w 418509"/>
              <a:gd name="connsiteY1" fmla="*/ 127221 h 418361"/>
              <a:gd name="connsiteX2" fmla="*/ 61285 w 418509"/>
              <a:gd name="connsiteY2" fmla="*/ 106769 h 418361"/>
              <a:gd name="connsiteX3" fmla="*/ 106842 w 418509"/>
              <a:gd name="connsiteY3" fmla="*/ 61285 h 418361"/>
              <a:gd name="connsiteX4" fmla="*/ 127222 w 418509"/>
              <a:gd name="connsiteY4" fmla="*/ 61285 h 418361"/>
              <a:gd name="connsiteX5" fmla="*/ 61211 w 418509"/>
              <a:gd name="connsiteY5" fmla="*/ 61285 h 418361"/>
              <a:gd name="connsiteX6" fmla="*/ 61137 w 418509"/>
              <a:gd name="connsiteY6" fmla="*/ 86463 h 418361"/>
              <a:gd name="connsiteX7" fmla="*/ 86390 w 418509"/>
              <a:gd name="connsiteY7" fmla="*/ 61285 h 418361"/>
              <a:gd name="connsiteX8" fmla="*/ 61211 w 418509"/>
              <a:gd name="connsiteY8" fmla="*/ 61285 h 418361"/>
              <a:gd name="connsiteX9" fmla="*/ 311667 w 418509"/>
              <a:gd name="connsiteY9" fmla="*/ 357224 h 418361"/>
              <a:gd name="connsiteX10" fmla="*/ 357224 w 418509"/>
              <a:gd name="connsiteY10" fmla="*/ 311741 h 418361"/>
              <a:gd name="connsiteX11" fmla="*/ 357224 w 418509"/>
              <a:gd name="connsiteY11" fmla="*/ 291288 h 418361"/>
              <a:gd name="connsiteX12" fmla="*/ 291214 w 418509"/>
              <a:gd name="connsiteY12" fmla="*/ 357224 h 418361"/>
              <a:gd name="connsiteX13" fmla="*/ 311667 w 418509"/>
              <a:gd name="connsiteY13" fmla="*/ 357224 h 418361"/>
              <a:gd name="connsiteX14" fmla="*/ 357224 w 418509"/>
              <a:gd name="connsiteY14" fmla="*/ 357224 h 418361"/>
              <a:gd name="connsiteX15" fmla="*/ 357298 w 418509"/>
              <a:gd name="connsiteY15" fmla="*/ 332046 h 418361"/>
              <a:gd name="connsiteX16" fmla="*/ 332120 w 418509"/>
              <a:gd name="connsiteY16" fmla="*/ 357224 h 418361"/>
              <a:gd name="connsiteX17" fmla="*/ 357224 w 418509"/>
              <a:gd name="connsiteY17" fmla="*/ 357224 h 418361"/>
              <a:gd name="connsiteX18" fmla="*/ 408394 w 418509"/>
              <a:gd name="connsiteY18" fmla="*/ 199065 h 418361"/>
              <a:gd name="connsiteX19" fmla="*/ 357298 w 418509"/>
              <a:gd name="connsiteY19" fmla="*/ 250160 h 418361"/>
              <a:gd name="connsiteX20" fmla="*/ 357298 w 418509"/>
              <a:gd name="connsiteY20" fmla="*/ 229708 h 418361"/>
              <a:gd name="connsiteX21" fmla="*/ 398130 w 418509"/>
              <a:gd name="connsiteY21" fmla="*/ 188802 h 418361"/>
              <a:gd name="connsiteX22" fmla="*/ 387941 w 418509"/>
              <a:gd name="connsiteY22" fmla="*/ 178612 h 418361"/>
              <a:gd name="connsiteX23" fmla="*/ 357298 w 418509"/>
              <a:gd name="connsiteY23" fmla="*/ 209255 h 418361"/>
              <a:gd name="connsiteX24" fmla="*/ 357298 w 418509"/>
              <a:gd name="connsiteY24" fmla="*/ 188802 h 418361"/>
              <a:gd name="connsiteX25" fmla="*/ 377751 w 418509"/>
              <a:gd name="connsiteY25" fmla="*/ 168349 h 418361"/>
              <a:gd name="connsiteX26" fmla="*/ 367562 w 418509"/>
              <a:gd name="connsiteY26" fmla="*/ 158159 h 418361"/>
              <a:gd name="connsiteX27" fmla="*/ 357372 w 418509"/>
              <a:gd name="connsiteY27" fmla="*/ 168349 h 418361"/>
              <a:gd name="connsiteX28" fmla="*/ 357372 w 418509"/>
              <a:gd name="connsiteY28" fmla="*/ 132759 h 418361"/>
              <a:gd name="connsiteX29" fmla="*/ 349767 w 418509"/>
              <a:gd name="connsiteY29" fmla="*/ 140365 h 418361"/>
              <a:gd name="connsiteX30" fmla="*/ 339577 w 418509"/>
              <a:gd name="connsiteY30" fmla="*/ 130175 h 418361"/>
              <a:gd name="connsiteX31" fmla="*/ 357372 w 418509"/>
              <a:gd name="connsiteY31" fmla="*/ 112380 h 418361"/>
              <a:gd name="connsiteX32" fmla="*/ 357372 w 418509"/>
              <a:gd name="connsiteY32" fmla="*/ 91927 h 418361"/>
              <a:gd name="connsiteX33" fmla="*/ 329388 w 418509"/>
              <a:gd name="connsiteY33" fmla="*/ 119912 h 418361"/>
              <a:gd name="connsiteX34" fmla="*/ 319198 w 418509"/>
              <a:gd name="connsiteY34" fmla="*/ 109722 h 418361"/>
              <a:gd name="connsiteX35" fmla="*/ 357446 w 418509"/>
              <a:gd name="connsiteY35" fmla="*/ 71474 h 418361"/>
              <a:gd name="connsiteX36" fmla="*/ 357446 w 418509"/>
              <a:gd name="connsiteY36" fmla="*/ 61285 h 418361"/>
              <a:gd name="connsiteX37" fmla="*/ 347256 w 418509"/>
              <a:gd name="connsiteY37" fmla="*/ 61285 h 418361"/>
              <a:gd name="connsiteX38" fmla="*/ 309009 w 418509"/>
              <a:gd name="connsiteY38" fmla="*/ 99533 h 418361"/>
              <a:gd name="connsiteX39" fmla="*/ 298819 w 418509"/>
              <a:gd name="connsiteY39" fmla="*/ 89343 h 418361"/>
              <a:gd name="connsiteX40" fmla="*/ 326877 w 418509"/>
              <a:gd name="connsiteY40" fmla="*/ 61285 h 418361"/>
              <a:gd name="connsiteX41" fmla="*/ 306424 w 418509"/>
              <a:gd name="connsiteY41" fmla="*/ 61285 h 418361"/>
              <a:gd name="connsiteX42" fmla="*/ 288630 w 418509"/>
              <a:gd name="connsiteY42" fmla="*/ 79080 h 418361"/>
              <a:gd name="connsiteX43" fmla="*/ 278440 w 418509"/>
              <a:gd name="connsiteY43" fmla="*/ 68890 h 418361"/>
              <a:gd name="connsiteX44" fmla="*/ 285750 w 418509"/>
              <a:gd name="connsiteY44" fmla="*/ 61285 h 418361"/>
              <a:gd name="connsiteX45" fmla="*/ 250160 w 418509"/>
              <a:gd name="connsiteY45" fmla="*/ 61285 h 418361"/>
              <a:gd name="connsiteX46" fmla="*/ 260350 w 418509"/>
              <a:gd name="connsiteY46" fmla="*/ 51095 h 418361"/>
              <a:gd name="connsiteX47" fmla="*/ 250160 w 418509"/>
              <a:gd name="connsiteY47" fmla="*/ 40906 h 418361"/>
              <a:gd name="connsiteX48" fmla="*/ 229708 w 418509"/>
              <a:gd name="connsiteY48" fmla="*/ 61285 h 418361"/>
              <a:gd name="connsiteX49" fmla="*/ 209255 w 418509"/>
              <a:gd name="connsiteY49" fmla="*/ 61285 h 418361"/>
              <a:gd name="connsiteX50" fmla="*/ 239897 w 418509"/>
              <a:gd name="connsiteY50" fmla="*/ 30642 h 418361"/>
              <a:gd name="connsiteX51" fmla="*/ 229708 w 418509"/>
              <a:gd name="connsiteY51" fmla="*/ 20453 h 418361"/>
              <a:gd name="connsiteX52" fmla="*/ 188876 w 418509"/>
              <a:gd name="connsiteY52" fmla="*/ 61285 h 418361"/>
              <a:gd name="connsiteX53" fmla="*/ 168423 w 418509"/>
              <a:gd name="connsiteY53" fmla="*/ 61285 h 418361"/>
              <a:gd name="connsiteX54" fmla="*/ 219518 w 418509"/>
              <a:gd name="connsiteY54" fmla="*/ 10190 h 418361"/>
              <a:gd name="connsiteX55" fmla="*/ 209328 w 418509"/>
              <a:gd name="connsiteY55" fmla="*/ 0 h 418361"/>
              <a:gd name="connsiteX56" fmla="*/ 0 w 418509"/>
              <a:gd name="connsiteY56" fmla="*/ 209328 h 418361"/>
              <a:gd name="connsiteX57" fmla="*/ 10190 w 418509"/>
              <a:gd name="connsiteY57" fmla="*/ 219518 h 418361"/>
              <a:gd name="connsiteX58" fmla="*/ 61285 w 418509"/>
              <a:gd name="connsiteY58" fmla="*/ 168423 h 418361"/>
              <a:gd name="connsiteX59" fmla="*/ 61285 w 418509"/>
              <a:gd name="connsiteY59" fmla="*/ 188876 h 418361"/>
              <a:gd name="connsiteX60" fmla="*/ 20453 w 418509"/>
              <a:gd name="connsiteY60" fmla="*/ 229708 h 418361"/>
              <a:gd name="connsiteX61" fmla="*/ 30642 w 418509"/>
              <a:gd name="connsiteY61" fmla="*/ 239897 h 418361"/>
              <a:gd name="connsiteX62" fmla="*/ 61285 w 418509"/>
              <a:gd name="connsiteY62" fmla="*/ 209255 h 418361"/>
              <a:gd name="connsiteX63" fmla="*/ 61285 w 418509"/>
              <a:gd name="connsiteY63" fmla="*/ 229708 h 418361"/>
              <a:gd name="connsiteX64" fmla="*/ 40832 w 418509"/>
              <a:gd name="connsiteY64" fmla="*/ 250160 h 418361"/>
              <a:gd name="connsiteX65" fmla="*/ 51022 w 418509"/>
              <a:gd name="connsiteY65" fmla="*/ 260350 h 418361"/>
              <a:gd name="connsiteX66" fmla="*/ 61211 w 418509"/>
              <a:gd name="connsiteY66" fmla="*/ 250160 h 418361"/>
              <a:gd name="connsiteX67" fmla="*/ 61211 w 418509"/>
              <a:gd name="connsiteY67" fmla="*/ 285750 h 418361"/>
              <a:gd name="connsiteX68" fmla="*/ 68816 w 418509"/>
              <a:gd name="connsiteY68" fmla="*/ 278145 h 418361"/>
              <a:gd name="connsiteX69" fmla="*/ 79006 w 418509"/>
              <a:gd name="connsiteY69" fmla="*/ 288334 h 418361"/>
              <a:gd name="connsiteX70" fmla="*/ 61285 w 418509"/>
              <a:gd name="connsiteY70" fmla="*/ 306203 h 418361"/>
              <a:gd name="connsiteX71" fmla="*/ 61285 w 418509"/>
              <a:gd name="connsiteY71" fmla="*/ 326656 h 418361"/>
              <a:gd name="connsiteX72" fmla="*/ 89269 w 418509"/>
              <a:gd name="connsiteY72" fmla="*/ 298671 h 418361"/>
              <a:gd name="connsiteX73" fmla="*/ 99459 w 418509"/>
              <a:gd name="connsiteY73" fmla="*/ 308861 h 418361"/>
              <a:gd name="connsiteX74" fmla="*/ 61285 w 418509"/>
              <a:gd name="connsiteY74" fmla="*/ 347109 h 418361"/>
              <a:gd name="connsiteX75" fmla="*/ 61285 w 418509"/>
              <a:gd name="connsiteY75" fmla="*/ 357298 h 418361"/>
              <a:gd name="connsiteX76" fmla="*/ 71474 w 418509"/>
              <a:gd name="connsiteY76" fmla="*/ 357298 h 418361"/>
              <a:gd name="connsiteX77" fmla="*/ 109722 w 418509"/>
              <a:gd name="connsiteY77" fmla="*/ 319051 h 418361"/>
              <a:gd name="connsiteX78" fmla="*/ 119912 w 418509"/>
              <a:gd name="connsiteY78" fmla="*/ 329240 h 418361"/>
              <a:gd name="connsiteX79" fmla="*/ 91853 w 418509"/>
              <a:gd name="connsiteY79" fmla="*/ 357224 h 418361"/>
              <a:gd name="connsiteX80" fmla="*/ 112306 w 418509"/>
              <a:gd name="connsiteY80" fmla="*/ 357224 h 418361"/>
              <a:gd name="connsiteX81" fmla="*/ 130101 w 418509"/>
              <a:gd name="connsiteY81" fmla="*/ 339430 h 418361"/>
              <a:gd name="connsiteX82" fmla="*/ 140291 w 418509"/>
              <a:gd name="connsiteY82" fmla="*/ 349619 h 418361"/>
              <a:gd name="connsiteX83" fmla="*/ 132685 w 418509"/>
              <a:gd name="connsiteY83" fmla="*/ 357224 h 418361"/>
              <a:gd name="connsiteX84" fmla="*/ 168275 w 418509"/>
              <a:gd name="connsiteY84" fmla="*/ 357224 h 418361"/>
              <a:gd name="connsiteX85" fmla="*/ 158085 w 418509"/>
              <a:gd name="connsiteY85" fmla="*/ 367414 h 418361"/>
              <a:gd name="connsiteX86" fmla="*/ 168275 w 418509"/>
              <a:gd name="connsiteY86" fmla="*/ 377603 h 418361"/>
              <a:gd name="connsiteX87" fmla="*/ 188728 w 418509"/>
              <a:gd name="connsiteY87" fmla="*/ 357151 h 418361"/>
              <a:gd name="connsiteX88" fmla="*/ 209181 w 418509"/>
              <a:gd name="connsiteY88" fmla="*/ 357151 h 418361"/>
              <a:gd name="connsiteX89" fmla="*/ 178538 w 418509"/>
              <a:gd name="connsiteY89" fmla="*/ 387793 h 418361"/>
              <a:gd name="connsiteX90" fmla="*/ 188728 w 418509"/>
              <a:gd name="connsiteY90" fmla="*/ 397982 h 418361"/>
              <a:gd name="connsiteX91" fmla="*/ 229634 w 418509"/>
              <a:gd name="connsiteY91" fmla="*/ 357077 h 418361"/>
              <a:gd name="connsiteX92" fmla="*/ 250087 w 418509"/>
              <a:gd name="connsiteY92" fmla="*/ 357077 h 418361"/>
              <a:gd name="connsiteX93" fmla="*/ 198991 w 418509"/>
              <a:gd name="connsiteY93" fmla="*/ 408172 h 418361"/>
              <a:gd name="connsiteX94" fmla="*/ 209181 w 418509"/>
              <a:gd name="connsiteY94" fmla="*/ 418362 h 418361"/>
              <a:gd name="connsiteX95" fmla="*/ 418509 w 418509"/>
              <a:gd name="connsiteY95" fmla="*/ 209033 h 418361"/>
              <a:gd name="connsiteX96" fmla="*/ 408394 w 418509"/>
              <a:gd name="connsiteY96" fmla="*/ 199065 h 41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418509" h="418361">
                <a:moveTo>
                  <a:pt x="127222" y="61285"/>
                </a:moveTo>
                <a:lnTo>
                  <a:pt x="61285" y="127221"/>
                </a:lnTo>
                <a:lnTo>
                  <a:pt x="61285" y="106769"/>
                </a:lnTo>
                <a:lnTo>
                  <a:pt x="106842" y="61285"/>
                </a:lnTo>
                <a:lnTo>
                  <a:pt x="127222" y="61285"/>
                </a:lnTo>
                <a:close/>
                <a:moveTo>
                  <a:pt x="61211" y="61285"/>
                </a:moveTo>
                <a:lnTo>
                  <a:pt x="61137" y="86463"/>
                </a:lnTo>
                <a:lnTo>
                  <a:pt x="86390" y="61285"/>
                </a:lnTo>
                <a:lnTo>
                  <a:pt x="61211" y="61285"/>
                </a:lnTo>
                <a:close/>
                <a:moveTo>
                  <a:pt x="311667" y="357224"/>
                </a:moveTo>
                <a:lnTo>
                  <a:pt x="357224" y="311741"/>
                </a:lnTo>
                <a:lnTo>
                  <a:pt x="357224" y="291288"/>
                </a:lnTo>
                <a:lnTo>
                  <a:pt x="291214" y="357224"/>
                </a:lnTo>
                <a:lnTo>
                  <a:pt x="311667" y="357224"/>
                </a:lnTo>
                <a:close/>
                <a:moveTo>
                  <a:pt x="357224" y="357224"/>
                </a:moveTo>
                <a:lnTo>
                  <a:pt x="357298" y="332046"/>
                </a:lnTo>
                <a:lnTo>
                  <a:pt x="332120" y="357224"/>
                </a:lnTo>
                <a:lnTo>
                  <a:pt x="357224" y="357224"/>
                </a:lnTo>
                <a:close/>
                <a:moveTo>
                  <a:pt x="408394" y="199065"/>
                </a:moveTo>
                <a:lnTo>
                  <a:pt x="357298" y="250160"/>
                </a:lnTo>
                <a:lnTo>
                  <a:pt x="357298" y="229708"/>
                </a:lnTo>
                <a:lnTo>
                  <a:pt x="398130" y="188802"/>
                </a:lnTo>
                <a:lnTo>
                  <a:pt x="387941" y="178612"/>
                </a:lnTo>
                <a:lnTo>
                  <a:pt x="357298" y="209255"/>
                </a:lnTo>
                <a:lnTo>
                  <a:pt x="357298" y="188802"/>
                </a:lnTo>
                <a:lnTo>
                  <a:pt x="377751" y="168349"/>
                </a:lnTo>
                <a:lnTo>
                  <a:pt x="367562" y="158159"/>
                </a:lnTo>
                <a:lnTo>
                  <a:pt x="357372" y="168349"/>
                </a:lnTo>
                <a:lnTo>
                  <a:pt x="357372" y="132759"/>
                </a:lnTo>
                <a:lnTo>
                  <a:pt x="349767" y="140365"/>
                </a:lnTo>
                <a:lnTo>
                  <a:pt x="339577" y="130175"/>
                </a:lnTo>
                <a:lnTo>
                  <a:pt x="357372" y="112380"/>
                </a:lnTo>
                <a:lnTo>
                  <a:pt x="357372" y="91927"/>
                </a:lnTo>
                <a:lnTo>
                  <a:pt x="329388" y="119912"/>
                </a:lnTo>
                <a:lnTo>
                  <a:pt x="319198" y="109722"/>
                </a:lnTo>
                <a:lnTo>
                  <a:pt x="357446" y="71474"/>
                </a:lnTo>
                <a:lnTo>
                  <a:pt x="357446" y="61285"/>
                </a:lnTo>
                <a:lnTo>
                  <a:pt x="347256" y="61285"/>
                </a:lnTo>
                <a:lnTo>
                  <a:pt x="309009" y="99533"/>
                </a:lnTo>
                <a:lnTo>
                  <a:pt x="298819" y="89343"/>
                </a:lnTo>
                <a:lnTo>
                  <a:pt x="326877" y="61285"/>
                </a:lnTo>
                <a:lnTo>
                  <a:pt x="306424" y="61285"/>
                </a:lnTo>
                <a:lnTo>
                  <a:pt x="288630" y="79080"/>
                </a:lnTo>
                <a:lnTo>
                  <a:pt x="278440" y="68890"/>
                </a:lnTo>
                <a:lnTo>
                  <a:pt x="285750" y="61285"/>
                </a:lnTo>
                <a:lnTo>
                  <a:pt x="250160" y="61285"/>
                </a:lnTo>
                <a:lnTo>
                  <a:pt x="260350" y="51095"/>
                </a:lnTo>
                <a:lnTo>
                  <a:pt x="250160" y="40906"/>
                </a:lnTo>
                <a:lnTo>
                  <a:pt x="229708" y="61285"/>
                </a:lnTo>
                <a:lnTo>
                  <a:pt x="209255" y="61285"/>
                </a:lnTo>
                <a:lnTo>
                  <a:pt x="239897" y="30642"/>
                </a:lnTo>
                <a:lnTo>
                  <a:pt x="229708" y="20453"/>
                </a:lnTo>
                <a:lnTo>
                  <a:pt x="188876" y="61285"/>
                </a:lnTo>
                <a:lnTo>
                  <a:pt x="168423" y="61285"/>
                </a:lnTo>
                <a:lnTo>
                  <a:pt x="219518" y="10190"/>
                </a:lnTo>
                <a:lnTo>
                  <a:pt x="209328" y="0"/>
                </a:lnTo>
                <a:lnTo>
                  <a:pt x="0" y="209328"/>
                </a:lnTo>
                <a:lnTo>
                  <a:pt x="10190" y="219518"/>
                </a:lnTo>
                <a:lnTo>
                  <a:pt x="61285" y="168423"/>
                </a:lnTo>
                <a:lnTo>
                  <a:pt x="61285" y="188876"/>
                </a:lnTo>
                <a:lnTo>
                  <a:pt x="20453" y="229708"/>
                </a:lnTo>
                <a:lnTo>
                  <a:pt x="30642" y="239897"/>
                </a:lnTo>
                <a:lnTo>
                  <a:pt x="61285" y="209255"/>
                </a:lnTo>
                <a:lnTo>
                  <a:pt x="61285" y="229708"/>
                </a:lnTo>
                <a:lnTo>
                  <a:pt x="40832" y="250160"/>
                </a:lnTo>
                <a:lnTo>
                  <a:pt x="51022" y="260350"/>
                </a:lnTo>
                <a:lnTo>
                  <a:pt x="61211" y="250160"/>
                </a:lnTo>
                <a:lnTo>
                  <a:pt x="61211" y="285750"/>
                </a:lnTo>
                <a:lnTo>
                  <a:pt x="68816" y="278145"/>
                </a:lnTo>
                <a:lnTo>
                  <a:pt x="79006" y="288334"/>
                </a:lnTo>
                <a:lnTo>
                  <a:pt x="61285" y="306203"/>
                </a:lnTo>
                <a:lnTo>
                  <a:pt x="61285" y="326656"/>
                </a:lnTo>
                <a:lnTo>
                  <a:pt x="89269" y="298671"/>
                </a:lnTo>
                <a:lnTo>
                  <a:pt x="99459" y="308861"/>
                </a:lnTo>
                <a:lnTo>
                  <a:pt x="61285" y="347109"/>
                </a:lnTo>
                <a:lnTo>
                  <a:pt x="61285" y="357298"/>
                </a:lnTo>
                <a:lnTo>
                  <a:pt x="71474" y="357298"/>
                </a:lnTo>
                <a:lnTo>
                  <a:pt x="109722" y="319051"/>
                </a:lnTo>
                <a:lnTo>
                  <a:pt x="119912" y="329240"/>
                </a:lnTo>
                <a:lnTo>
                  <a:pt x="91853" y="357224"/>
                </a:lnTo>
                <a:lnTo>
                  <a:pt x="112306" y="357224"/>
                </a:lnTo>
                <a:lnTo>
                  <a:pt x="130101" y="339430"/>
                </a:lnTo>
                <a:lnTo>
                  <a:pt x="140291" y="349619"/>
                </a:lnTo>
                <a:lnTo>
                  <a:pt x="132685" y="357224"/>
                </a:lnTo>
                <a:lnTo>
                  <a:pt x="168275" y="357224"/>
                </a:lnTo>
                <a:lnTo>
                  <a:pt x="158085" y="367414"/>
                </a:lnTo>
                <a:lnTo>
                  <a:pt x="168275" y="377603"/>
                </a:lnTo>
                <a:lnTo>
                  <a:pt x="188728" y="357151"/>
                </a:lnTo>
                <a:lnTo>
                  <a:pt x="209181" y="357151"/>
                </a:lnTo>
                <a:lnTo>
                  <a:pt x="178538" y="387793"/>
                </a:lnTo>
                <a:lnTo>
                  <a:pt x="188728" y="397982"/>
                </a:lnTo>
                <a:lnTo>
                  <a:pt x="229634" y="357077"/>
                </a:lnTo>
                <a:lnTo>
                  <a:pt x="250087" y="357077"/>
                </a:lnTo>
                <a:lnTo>
                  <a:pt x="198991" y="408172"/>
                </a:lnTo>
                <a:lnTo>
                  <a:pt x="209181" y="418362"/>
                </a:lnTo>
                <a:lnTo>
                  <a:pt x="418509" y="209033"/>
                </a:lnTo>
                <a:lnTo>
                  <a:pt x="408394" y="199065"/>
                </a:lnTo>
                <a:close/>
              </a:path>
            </a:pathLst>
          </a:custGeom>
          <a:solidFill>
            <a:srgbClr val="CC0000"/>
          </a:solidFill>
          <a:ln w="73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1" name="Frihandsfigur: Form 30">
            <a:extLst>
              <a:ext uri="{FF2B5EF4-FFF2-40B4-BE49-F238E27FC236}">
                <a16:creationId xmlns:a16="http://schemas.microsoft.com/office/drawing/2014/main" id="{4B33492E-77E0-E548-A547-E38F45B61BA4}"/>
              </a:ext>
            </a:extLst>
          </p:cNvPr>
          <p:cNvSpPr/>
          <p:nvPr userDrawn="1"/>
        </p:nvSpPr>
        <p:spPr>
          <a:xfrm>
            <a:off x="11333420" y="6460756"/>
            <a:ext cx="75904" cy="89121"/>
          </a:xfrm>
          <a:custGeom>
            <a:avLst/>
            <a:gdLst>
              <a:gd name="connsiteX0" fmla="*/ 45336 w 75904"/>
              <a:gd name="connsiteY0" fmla="*/ 74945 h 89121"/>
              <a:gd name="connsiteX1" fmla="*/ 59144 w 75904"/>
              <a:gd name="connsiteY1" fmla="*/ 63205 h 89121"/>
              <a:gd name="connsiteX2" fmla="*/ 45631 w 75904"/>
              <a:gd name="connsiteY2" fmla="*/ 50800 h 89121"/>
              <a:gd name="connsiteX3" fmla="*/ 15654 w 75904"/>
              <a:gd name="connsiteY3" fmla="*/ 50800 h 89121"/>
              <a:gd name="connsiteX4" fmla="*/ 15654 w 75904"/>
              <a:gd name="connsiteY4" fmla="*/ 74945 h 89121"/>
              <a:gd name="connsiteX5" fmla="*/ 45336 w 75904"/>
              <a:gd name="connsiteY5" fmla="*/ 74945 h 89121"/>
              <a:gd name="connsiteX6" fmla="*/ 42973 w 75904"/>
              <a:gd name="connsiteY6" fmla="*/ 36549 h 89121"/>
              <a:gd name="connsiteX7" fmla="*/ 56485 w 75904"/>
              <a:gd name="connsiteY7" fmla="*/ 24957 h 89121"/>
              <a:gd name="connsiteX8" fmla="*/ 42899 w 75904"/>
              <a:gd name="connsiteY8" fmla="*/ 14177 h 89121"/>
              <a:gd name="connsiteX9" fmla="*/ 15801 w 75904"/>
              <a:gd name="connsiteY9" fmla="*/ 14177 h 89121"/>
              <a:gd name="connsiteX10" fmla="*/ 15801 w 75904"/>
              <a:gd name="connsiteY10" fmla="*/ 36549 h 89121"/>
              <a:gd name="connsiteX11" fmla="*/ 42973 w 75904"/>
              <a:gd name="connsiteY11" fmla="*/ 36549 h 89121"/>
              <a:gd name="connsiteX12" fmla="*/ 75905 w 75904"/>
              <a:gd name="connsiteY12" fmla="*/ 63943 h 89121"/>
              <a:gd name="connsiteX13" fmla="*/ 46296 w 75904"/>
              <a:gd name="connsiteY13" fmla="*/ 89122 h 89121"/>
              <a:gd name="connsiteX14" fmla="*/ 0 w 75904"/>
              <a:gd name="connsiteY14" fmla="*/ 89122 h 89121"/>
              <a:gd name="connsiteX15" fmla="*/ 0 w 75904"/>
              <a:gd name="connsiteY15" fmla="*/ 0 h 89121"/>
              <a:gd name="connsiteX16" fmla="*/ 43638 w 75904"/>
              <a:gd name="connsiteY16" fmla="*/ 0 h 89121"/>
              <a:gd name="connsiteX17" fmla="*/ 73099 w 75904"/>
              <a:gd name="connsiteY17" fmla="*/ 25105 h 89121"/>
              <a:gd name="connsiteX18" fmla="*/ 58922 w 75904"/>
              <a:gd name="connsiteY18" fmla="*/ 43416 h 89121"/>
              <a:gd name="connsiteX19" fmla="*/ 75905 w 75904"/>
              <a:gd name="connsiteY19" fmla="*/ 63943 h 8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5904" h="89121">
                <a:moveTo>
                  <a:pt x="45336" y="74945"/>
                </a:moveTo>
                <a:cubicBezTo>
                  <a:pt x="52867" y="74945"/>
                  <a:pt x="59144" y="71622"/>
                  <a:pt x="59144" y="63205"/>
                </a:cubicBezTo>
                <a:cubicBezTo>
                  <a:pt x="59144" y="54787"/>
                  <a:pt x="53680" y="50800"/>
                  <a:pt x="45631" y="50800"/>
                </a:cubicBezTo>
                <a:lnTo>
                  <a:pt x="15654" y="50800"/>
                </a:lnTo>
                <a:lnTo>
                  <a:pt x="15654" y="74945"/>
                </a:lnTo>
                <a:lnTo>
                  <a:pt x="45336" y="74945"/>
                </a:lnTo>
                <a:close/>
                <a:moveTo>
                  <a:pt x="42973" y="36549"/>
                </a:moveTo>
                <a:cubicBezTo>
                  <a:pt x="51169" y="36549"/>
                  <a:pt x="56485" y="33596"/>
                  <a:pt x="56485" y="24957"/>
                </a:cubicBezTo>
                <a:cubicBezTo>
                  <a:pt x="56485" y="16540"/>
                  <a:pt x="50579" y="14177"/>
                  <a:pt x="42899" y="14177"/>
                </a:cubicBezTo>
                <a:lnTo>
                  <a:pt x="15801" y="14177"/>
                </a:lnTo>
                <a:lnTo>
                  <a:pt x="15801" y="36549"/>
                </a:lnTo>
                <a:lnTo>
                  <a:pt x="42973" y="36549"/>
                </a:lnTo>
                <a:close/>
                <a:moveTo>
                  <a:pt x="75905" y="63943"/>
                </a:moveTo>
                <a:cubicBezTo>
                  <a:pt x="75905" y="81812"/>
                  <a:pt x="63943" y="89122"/>
                  <a:pt x="46296" y="89122"/>
                </a:cubicBezTo>
                <a:lnTo>
                  <a:pt x="0" y="89122"/>
                </a:lnTo>
                <a:lnTo>
                  <a:pt x="0" y="0"/>
                </a:lnTo>
                <a:lnTo>
                  <a:pt x="43638" y="0"/>
                </a:lnTo>
                <a:cubicBezTo>
                  <a:pt x="59144" y="0"/>
                  <a:pt x="73099" y="7088"/>
                  <a:pt x="73099" y="25105"/>
                </a:cubicBezTo>
                <a:cubicBezTo>
                  <a:pt x="73099" y="35147"/>
                  <a:pt x="67783" y="40832"/>
                  <a:pt x="58922" y="43416"/>
                </a:cubicBezTo>
                <a:cubicBezTo>
                  <a:pt x="69259" y="45927"/>
                  <a:pt x="75905" y="51981"/>
                  <a:pt x="75905" y="63943"/>
                </a:cubicBezTo>
              </a:path>
            </a:pathLst>
          </a:custGeom>
          <a:solidFill>
            <a:srgbClr val="FFFFFF"/>
          </a:solidFill>
          <a:ln w="73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2" name="Frihandsfigur: Form 31">
            <a:extLst>
              <a:ext uri="{FF2B5EF4-FFF2-40B4-BE49-F238E27FC236}">
                <a16:creationId xmlns:a16="http://schemas.microsoft.com/office/drawing/2014/main" id="{DCE5EAF4-7886-8B1D-35BE-CFC0BA573231}"/>
              </a:ext>
            </a:extLst>
          </p:cNvPr>
          <p:cNvSpPr/>
          <p:nvPr userDrawn="1"/>
        </p:nvSpPr>
        <p:spPr>
          <a:xfrm>
            <a:off x="11247769" y="6459206"/>
            <a:ext cx="75166" cy="92222"/>
          </a:xfrm>
          <a:custGeom>
            <a:avLst/>
            <a:gdLst>
              <a:gd name="connsiteX0" fmla="*/ 39577 w 75166"/>
              <a:gd name="connsiteY0" fmla="*/ 37066 h 92222"/>
              <a:gd name="connsiteX1" fmla="*/ 16466 w 75166"/>
              <a:gd name="connsiteY1" fmla="*/ 25031 h 92222"/>
              <a:gd name="connsiteX2" fmla="*/ 34925 w 75166"/>
              <a:gd name="connsiteY2" fmla="*/ 14103 h 92222"/>
              <a:gd name="connsiteX3" fmla="*/ 59217 w 75166"/>
              <a:gd name="connsiteY3" fmla="*/ 28280 h 92222"/>
              <a:gd name="connsiteX4" fmla="*/ 70958 w 75166"/>
              <a:gd name="connsiteY4" fmla="*/ 16540 h 92222"/>
              <a:gd name="connsiteX5" fmla="*/ 35073 w 75166"/>
              <a:gd name="connsiteY5" fmla="*/ 0 h 92222"/>
              <a:gd name="connsiteX6" fmla="*/ 369 w 75166"/>
              <a:gd name="connsiteY6" fmla="*/ 25917 h 92222"/>
              <a:gd name="connsiteX7" fmla="*/ 33374 w 75166"/>
              <a:gd name="connsiteY7" fmla="*/ 52572 h 92222"/>
              <a:gd name="connsiteX8" fmla="*/ 58331 w 75166"/>
              <a:gd name="connsiteY8" fmla="*/ 66453 h 92222"/>
              <a:gd name="connsiteX9" fmla="*/ 38838 w 75166"/>
              <a:gd name="connsiteY9" fmla="*/ 77824 h 92222"/>
              <a:gd name="connsiteX10" fmla="*/ 12331 w 75166"/>
              <a:gd name="connsiteY10" fmla="*/ 62171 h 92222"/>
              <a:gd name="connsiteX11" fmla="*/ 0 w 75166"/>
              <a:gd name="connsiteY11" fmla="*/ 74502 h 92222"/>
              <a:gd name="connsiteX12" fmla="*/ 38026 w 75166"/>
              <a:gd name="connsiteY12" fmla="*/ 92223 h 92222"/>
              <a:gd name="connsiteX13" fmla="*/ 75166 w 75166"/>
              <a:gd name="connsiteY13" fmla="*/ 66453 h 92222"/>
              <a:gd name="connsiteX14" fmla="*/ 39577 w 75166"/>
              <a:gd name="connsiteY14" fmla="*/ 37066 h 92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166" h="92222">
                <a:moveTo>
                  <a:pt x="39577" y="37066"/>
                </a:moveTo>
                <a:cubicBezTo>
                  <a:pt x="23849" y="34556"/>
                  <a:pt x="16466" y="33744"/>
                  <a:pt x="16466" y="25031"/>
                </a:cubicBezTo>
                <a:cubicBezTo>
                  <a:pt x="16466" y="17721"/>
                  <a:pt x="21782" y="14103"/>
                  <a:pt x="34925" y="14103"/>
                </a:cubicBezTo>
                <a:cubicBezTo>
                  <a:pt x="47551" y="14103"/>
                  <a:pt x="54787" y="19936"/>
                  <a:pt x="59217" y="28280"/>
                </a:cubicBezTo>
                <a:lnTo>
                  <a:pt x="70958" y="16540"/>
                </a:lnTo>
                <a:cubicBezTo>
                  <a:pt x="64386" y="6128"/>
                  <a:pt x="53015" y="0"/>
                  <a:pt x="35073" y="0"/>
                </a:cubicBezTo>
                <a:cubicBezTo>
                  <a:pt x="12478" y="0"/>
                  <a:pt x="369" y="10411"/>
                  <a:pt x="369" y="25917"/>
                </a:cubicBezTo>
                <a:cubicBezTo>
                  <a:pt x="369" y="45705"/>
                  <a:pt x="15653" y="49619"/>
                  <a:pt x="33374" y="52572"/>
                </a:cubicBezTo>
                <a:cubicBezTo>
                  <a:pt x="51095" y="55526"/>
                  <a:pt x="58331" y="57224"/>
                  <a:pt x="58331" y="66453"/>
                </a:cubicBezTo>
                <a:cubicBezTo>
                  <a:pt x="58331" y="74280"/>
                  <a:pt x="51612" y="77824"/>
                  <a:pt x="38838" y="77824"/>
                </a:cubicBezTo>
                <a:cubicBezTo>
                  <a:pt x="23111" y="77824"/>
                  <a:pt x="16687" y="71917"/>
                  <a:pt x="12331" y="62171"/>
                </a:cubicBezTo>
                <a:lnTo>
                  <a:pt x="0" y="74502"/>
                </a:lnTo>
                <a:cubicBezTo>
                  <a:pt x="5981" y="85430"/>
                  <a:pt x="18533" y="92223"/>
                  <a:pt x="38026" y="92223"/>
                </a:cubicBezTo>
                <a:cubicBezTo>
                  <a:pt x="60251" y="92223"/>
                  <a:pt x="75166" y="84913"/>
                  <a:pt x="75166" y="66453"/>
                </a:cubicBezTo>
                <a:cubicBezTo>
                  <a:pt x="75166" y="45853"/>
                  <a:pt x="60842" y="40463"/>
                  <a:pt x="39577" y="37066"/>
                </a:cubicBezTo>
              </a:path>
            </a:pathLst>
          </a:custGeom>
          <a:solidFill>
            <a:srgbClr val="FFFFFF"/>
          </a:solidFill>
          <a:ln w="73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3" name="Frihandsfigur: Form 32">
            <a:extLst>
              <a:ext uri="{FF2B5EF4-FFF2-40B4-BE49-F238E27FC236}">
                <a16:creationId xmlns:a16="http://schemas.microsoft.com/office/drawing/2014/main" id="{3CCC26F8-4E83-0B89-DA24-9F8A1347E895}"/>
              </a:ext>
            </a:extLst>
          </p:cNvPr>
          <p:cNvSpPr/>
          <p:nvPr userDrawn="1"/>
        </p:nvSpPr>
        <p:spPr>
          <a:xfrm>
            <a:off x="11147646" y="6460756"/>
            <a:ext cx="89343" cy="89121"/>
          </a:xfrm>
          <a:custGeom>
            <a:avLst/>
            <a:gdLst>
              <a:gd name="connsiteX0" fmla="*/ 44967 w 89343"/>
              <a:gd name="connsiteY0" fmla="*/ 22520 h 89121"/>
              <a:gd name="connsiteX1" fmla="*/ 22520 w 89343"/>
              <a:gd name="connsiteY1" fmla="*/ 0 h 89121"/>
              <a:gd name="connsiteX2" fmla="*/ 0 w 89343"/>
              <a:gd name="connsiteY2" fmla="*/ 0 h 89121"/>
              <a:gd name="connsiteX3" fmla="*/ 0 w 89343"/>
              <a:gd name="connsiteY3" fmla="*/ 89122 h 89121"/>
              <a:gd name="connsiteX4" fmla="*/ 14546 w 89343"/>
              <a:gd name="connsiteY4" fmla="*/ 89122 h 89121"/>
              <a:gd name="connsiteX5" fmla="*/ 14546 w 89343"/>
              <a:gd name="connsiteY5" fmla="*/ 17278 h 89121"/>
              <a:gd name="connsiteX6" fmla="*/ 44228 w 89343"/>
              <a:gd name="connsiteY6" fmla="*/ 46960 h 89121"/>
              <a:gd name="connsiteX7" fmla="*/ 73837 w 89343"/>
              <a:gd name="connsiteY7" fmla="*/ 17278 h 89121"/>
              <a:gd name="connsiteX8" fmla="*/ 73837 w 89343"/>
              <a:gd name="connsiteY8" fmla="*/ 89122 h 89121"/>
              <a:gd name="connsiteX9" fmla="*/ 89343 w 89343"/>
              <a:gd name="connsiteY9" fmla="*/ 89122 h 89121"/>
              <a:gd name="connsiteX10" fmla="*/ 89343 w 89343"/>
              <a:gd name="connsiteY10" fmla="*/ 0 h 89121"/>
              <a:gd name="connsiteX11" fmla="*/ 67487 w 89343"/>
              <a:gd name="connsiteY11" fmla="*/ 0 h 8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343" h="89121">
                <a:moveTo>
                  <a:pt x="44967" y="22520"/>
                </a:moveTo>
                <a:lnTo>
                  <a:pt x="22520" y="0"/>
                </a:lnTo>
                <a:lnTo>
                  <a:pt x="0" y="0"/>
                </a:lnTo>
                <a:lnTo>
                  <a:pt x="0" y="89122"/>
                </a:lnTo>
                <a:lnTo>
                  <a:pt x="14546" y="89122"/>
                </a:lnTo>
                <a:lnTo>
                  <a:pt x="14546" y="17278"/>
                </a:lnTo>
                <a:lnTo>
                  <a:pt x="44228" y="46960"/>
                </a:lnTo>
                <a:lnTo>
                  <a:pt x="73837" y="17278"/>
                </a:lnTo>
                <a:lnTo>
                  <a:pt x="73837" y="89122"/>
                </a:lnTo>
                <a:lnTo>
                  <a:pt x="89343" y="89122"/>
                </a:lnTo>
                <a:lnTo>
                  <a:pt x="89343" y="0"/>
                </a:lnTo>
                <a:lnTo>
                  <a:pt x="67487" y="0"/>
                </a:lnTo>
                <a:close/>
              </a:path>
            </a:pathLst>
          </a:custGeom>
          <a:solidFill>
            <a:srgbClr val="FFFFFF"/>
          </a:solidFill>
          <a:ln w="73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4" name="Frihandsfigur: Form 33">
            <a:extLst>
              <a:ext uri="{FF2B5EF4-FFF2-40B4-BE49-F238E27FC236}">
                <a16:creationId xmlns:a16="http://schemas.microsoft.com/office/drawing/2014/main" id="{624EF8D3-AC46-4206-0E49-24A399376F37}"/>
              </a:ext>
            </a:extLst>
          </p:cNvPr>
          <p:cNvSpPr/>
          <p:nvPr userDrawn="1"/>
        </p:nvSpPr>
        <p:spPr>
          <a:xfrm>
            <a:off x="11531156" y="6559624"/>
            <a:ext cx="413931" cy="65419"/>
          </a:xfrm>
          <a:custGeom>
            <a:avLst/>
            <a:gdLst>
              <a:gd name="connsiteX0" fmla="*/ 405588 w 413931"/>
              <a:gd name="connsiteY0" fmla="*/ 32045 h 65419"/>
              <a:gd name="connsiteX1" fmla="*/ 399385 w 413931"/>
              <a:gd name="connsiteY1" fmla="*/ 44524 h 65419"/>
              <a:gd name="connsiteX2" fmla="*/ 392297 w 413931"/>
              <a:gd name="connsiteY2" fmla="*/ 40389 h 65419"/>
              <a:gd name="connsiteX3" fmla="*/ 392297 w 413931"/>
              <a:gd name="connsiteY3" fmla="*/ 23923 h 65419"/>
              <a:gd name="connsiteX4" fmla="*/ 399681 w 413931"/>
              <a:gd name="connsiteY4" fmla="*/ 19641 h 65419"/>
              <a:gd name="connsiteX5" fmla="*/ 405588 w 413931"/>
              <a:gd name="connsiteY5" fmla="*/ 32045 h 65419"/>
              <a:gd name="connsiteX6" fmla="*/ 413931 w 413931"/>
              <a:gd name="connsiteY6" fmla="*/ 31824 h 65419"/>
              <a:gd name="connsiteX7" fmla="*/ 402339 w 413931"/>
              <a:gd name="connsiteY7" fmla="*/ 12331 h 65419"/>
              <a:gd name="connsiteX8" fmla="*/ 391706 w 413931"/>
              <a:gd name="connsiteY8" fmla="*/ 17426 h 65419"/>
              <a:gd name="connsiteX9" fmla="*/ 390894 w 413931"/>
              <a:gd name="connsiteY9" fmla="*/ 12995 h 65419"/>
              <a:gd name="connsiteX10" fmla="*/ 384175 w 413931"/>
              <a:gd name="connsiteY10" fmla="*/ 12995 h 65419"/>
              <a:gd name="connsiteX11" fmla="*/ 384175 w 413931"/>
              <a:gd name="connsiteY11" fmla="*/ 65272 h 65419"/>
              <a:gd name="connsiteX12" fmla="*/ 392297 w 413931"/>
              <a:gd name="connsiteY12" fmla="*/ 65420 h 65419"/>
              <a:gd name="connsiteX13" fmla="*/ 392297 w 413931"/>
              <a:gd name="connsiteY13" fmla="*/ 47846 h 65419"/>
              <a:gd name="connsiteX14" fmla="*/ 400715 w 413931"/>
              <a:gd name="connsiteY14" fmla="*/ 51981 h 65419"/>
              <a:gd name="connsiteX15" fmla="*/ 413931 w 413931"/>
              <a:gd name="connsiteY15" fmla="*/ 31824 h 65419"/>
              <a:gd name="connsiteX16" fmla="*/ 367045 w 413931"/>
              <a:gd name="connsiteY16" fmla="*/ 40389 h 65419"/>
              <a:gd name="connsiteX17" fmla="*/ 359587 w 413931"/>
              <a:gd name="connsiteY17" fmla="*/ 44598 h 65419"/>
              <a:gd name="connsiteX18" fmla="*/ 353680 w 413931"/>
              <a:gd name="connsiteY18" fmla="*/ 32341 h 65419"/>
              <a:gd name="connsiteX19" fmla="*/ 359956 w 413931"/>
              <a:gd name="connsiteY19" fmla="*/ 19862 h 65419"/>
              <a:gd name="connsiteX20" fmla="*/ 367045 w 413931"/>
              <a:gd name="connsiteY20" fmla="*/ 24071 h 65419"/>
              <a:gd name="connsiteX21" fmla="*/ 367045 w 413931"/>
              <a:gd name="connsiteY21" fmla="*/ 40389 h 65419"/>
              <a:gd name="connsiteX22" fmla="*/ 375241 w 413931"/>
              <a:gd name="connsiteY22" fmla="*/ 51317 h 65419"/>
              <a:gd name="connsiteX23" fmla="*/ 375241 w 413931"/>
              <a:gd name="connsiteY23" fmla="*/ 12995 h 65419"/>
              <a:gd name="connsiteX24" fmla="*/ 368595 w 413931"/>
              <a:gd name="connsiteY24" fmla="*/ 12995 h 65419"/>
              <a:gd name="connsiteX25" fmla="*/ 367783 w 413931"/>
              <a:gd name="connsiteY25" fmla="*/ 17278 h 65419"/>
              <a:gd name="connsiteX26" fmla="*/ 358701 w 413931"/>
              <a:gd name="connsiteY26" fmla="*/ 12331 h 65419"/>
              <a:gd name="connsiteX27" fmla="*/ 345558 w 413931"/>
              <a:gd name="connsiteY27" fmla="*/ 32488 h 65419"/>
              <a:gd name="connsiteX28" fmla="*/ 357151 w 413931"/>
              <a:gd name="connsiteY28" fmla="*/ 51981 h 65419"/>
              <a:gd name="connsiteX29" fmla="*/ 367783 w 413931"/>
              <a:gd name="connsiteY29" fmla="*/ 46887 h 65419"/>
              <a:gd name="connsiteX30" fmla="*/ 368595 w 413931"/>
              <a:gd name="connsiteY30" fmla="*/ 51317 h 65419"/>
              <a:gd name="connsiteX31" fmla="*/ 375241 w 413931"/>
              <a:gd name="connsiteY31" fmla="*/ 51317 h 65419"/>
              <a:gd name="connsiteX32" fmla="*/ 345115 w 413931"/>
              <a:gd name="connsiteY32" fmla="*/ 51317 h 65419"/>
              <a:gd name="connsiteX33" fmla="*/ 332489 w 413931"/>
              <a:gd name="connsiteY33" fmla="*/ 29683 h 65419"/>
              <a:gd name="connsiteX34" fmla="*/ 343122 w 413931"/>
              <a:gd name="connsiteY34" fmla="*/ 12995 h 65419"/>
              <a:gd name="connsiteX35" fmla="*/ 334040 w 413931"/>
              <a:gd name="connsiteY35" fmla="*/ 12995 h 65419"/>
              <a:gd name="connsiteX36" fmla="*/ 324810 w 413931"/>
              <a:gd name="connsiteY36" fmla="*/ 28944 h 65419"/>
              <a:gd name="connsiteX37" fmla="*/ 324736 w 413931"/>
              <a:gd name="connsiteY37" fmla="*/ 28944 h 65419"/>
              <a:gd name="connsiteX38" fmla="*/ 324736 w 413931"/>
              <a:gd name="connsiteY38" fmla="*/ 74 h 65419"/>
              <a:gd name="connsiteX39" fmla="*/ 316614 w 413931"/>
              <a:gd name="connsiteY39" fmla="*/ 74 h 65419"/>
              <a:gd name="connsiteX40" fmla="*/ 316614 w 413931"/>
              <a:gd name="connsiteY40" fmla="*/ 51391 h 65419"/>
              <a:gd name="connsiteX41" fmla="*/ 324736 w 413931"/>
              <a:gd name="connsiteY41" fmla="*/ 51391 h 65419"/>
              <a:gd name="connsiteX42" fmla="*/ 324736 w 413931"/>
              <a:gd name="connsiteY42" fmla="*/ 32341 h 65419"/>
              <a:gd name="connsiteX43" fmla="*/ 324810 w 413931"/>
              <a:gd name="connsiteY43" fmla="*/ 32341 h 65419"/>
              <a:gd name="connsiteX44" fmla="*/ 335442 w 413931"/>
              <a:gd name="connsiteY44" fmla="*/ 51391 h 65419"/>
              <a:gd name="connsiteX45" fmla="*/ 345115 w 413931"/>
              <a:gd name="connsiteY45" fmla="*/ 51391 h 65419"/>
              <a:gd name="connsiteX46" fmla="*/ 309673 w 413931"/>
              <a:gd name="connsiteY46" fmla="*/ 40758 h 65419"/>
              <a:gd name="connsiteX47" fmla="*/ 300813 w 413931"/>
              <a:gd name="connsiteY47" fmla="*/ 28944 h 65419"/>
              <a:gd name="connsiteX48" fmla="*/ 294463 w 413931"/>
              <a:gd name="connsiteY48" fmla="*/ 22447 h 65419"/>
              <a:gd name="connsiteX49" fmla="*/ 298967 w 413931"/>
              <a:gd name="connsiteY49" fmla="*/ 18828 h 65419"/>
              <a:gd name="connsiteX50" fmla="*/ 306129 w 413931"/>
              <a:gd name="connsiteY50" fmla="*/ 20822 h 65419"/>
              <a:gd name="connsiteX51" fmla="*/ 308492 w 413931"/>
              <a:gd name="connsiteY51" fmla="*/ 14915 h 65419"/>
              <a:gd name="connsiteX52" fmla="*/ 298376 w 413931"/>
              <a:gd name="connsiteY52" fmla="*/ 12331 h 65419"/>
              <a:gd name="connsiteX53" fmla="*/ 286415 w 413931"/>
              <a:gd name="connsiteY53" fmla="*/ 23037 h 65419"/>
              <a:gd name="connsiteX54" fmla="*/ 295127 w 413931"/>
              <a:gd name="connsiteY54" fmla="*/ 34777 h 65419"/>
              <a:gd name="connsiteX55" fmla="*/ 301330 w 413931"/>
              <a:gd name="connsiteY55" fmla="*/ 41275 h 65419"/>
              <a:gd name="connsiteX56" fmla="*/ 296309 w 413931"/>
              <a:gd name="connsiteY56" fmla="*/ 45262 h 65419"/>
              <a:gd name="connsiteX57" fmla="*/ 288703 w 413931"/>
              <a:gd name="connsiteY57" fmla="*/ 43047 h 65419"/>
              <a:gd name="connsiteX58" fmla="*/ 286193 w 413931"/>
              <a:gd name="connsiteY58" fmla="*/ 49102 h 65419"/>
              <a:gd name="connsiteX59" fmla="*/ 297121 w 413931"/>
              <a:gd name="connsiteY59" fmla="*/ 51981 h 65419"/>
              <a:gd name="connsiteX60" fmla="*/ 309673 w 413931"/>
              <a:gd name="connsiteY60" fmla="*/ 40758 h 65419"/>
              <a:gd name="connsiteX61" fmla="*/ 271573 w 413931"/>
              <a:gd name="connsiteY61" fmla="*/ 40389 h 65419"/>
              <a:gd name="connsiteX62" fmla="*/ 264116 w 413931"/>
              <a:gd name="connsiteY62" fmla="*/ 44598 h 65419"/>
              <a:gd name="connsiteX63" fmla="*/ 258209 w 413931"/>
              <a:gd name="connsiteY63" fmla="*/ 32341 h 65419"/>
              <a:gd name="connsiteX64" fmla="*/ 264485 w 413931"/>
              <a:gd name="connsiteY64" fmla="*/ 19862 h 65419"/>
              <a:gd name="connsiteX65" fmla="*/ 271573 w 413931"/>
              <a:gd name="connsiteY65" fmla="*/ 23923 h 65419"/>
              <a:gd name="connsiteX66" fmla="*/ 271573 w 413931"/>
              <a:gd name="connsiteY66" fmla="*/ 40389 h 65419"/>
              <a:gd name="connsiteX67" fmla="*/ 279769 w 413931"/>
              <a:gd name="connsiteY67" fmla="*/ 51317 h 65419"/>
              <a:gd name="connsiteX68" fmla="*/ 279769 w 413931"/>
              <a:gd name="connsiteY68" fmla="*/ 0 h 65419"/>
              <a:gd name="connsiteX69" fmla="*/ 271647 w 413931"/>
              <a:gd name="connsiteY69" fmla="*/ 0 h 65419"/>
              <a:gd name="connsiteX70" fmla="*/ 271647 w 413931"/>
              <a:gd name="connsiteY70" fmla="*/ 16392 h 65419"/>
              <a:gd name="connsiteX71" fmla="*/ 263230 w 413931"/>
              <a:gd name="connsiteY71" fmla="*/ 12257 h 65419"/>
              <a:gd name="connsiteX72" fmla="*/ 250087 w 413931"/>
              <a:gd name="connsiteY72" fmla="*/ 32415 h 65419"/>
              <a:gd name="connsiteX73" fmla="*/ 261679 w 413931"/>
              <a:gd name="connsiteY73" fmla="*/ 51908 h 65419"/>
              <a:gd name="connsiteX74" fmla="*/ 272312 w 413931"/>
              <a:gd name="connsiteY74" fmla="*/ 46813 h 65419"/>
              <a:gd name="connsiteX75" fmla="*/ 273124 w 413931"/>
              <a:gd name="connsiteY75" fmla="*/ 51243 h 65419"/>
              <a:gd name="connsiteX76" fmla="*/ 279769 w 413931"/>
              <a:gd name="connsiteY76" fmla="*/ 51243 h 65419"/>
              <a:gd name="connsiteX77" fmla="*/ 236058 w 413931"/>
              <a:gd name="connsiteY77" fmla="*/ 28427 h 65419"/>
              <a:gd name="connsiteX78" fmla="*/ 222693 w 413931"/>
              <a:gd name="connsiteY78" fmla="*/ 28427 h 65419"/>
              <a:gd name="connsiteX79" fmla="*/ 229560 w 413931"/>
              <a:gd name="connsiteY79" fmla="*/ 18976 h 65419"/>
              <a:gd name="connsiteX80" fmla="*/ 236058 w 413931"/>
              <a:gd name="connsiteY80" fmla="*/ 27984 h 65419"/>
              <a:gd name="connsiteX81" fmla="*/ 236058 w 413931"/>
              <a:gd name="connsiteY81" fmla="*/ 28427 h 65419"/>
              <a:gd name="connsiteX82" fmla="*/ 243441 w 413931"/>
              <a:gd name="connsiteY82" fmla="*/ 49028 h 65419"/>
              <a:gd name="connsiteX83" fmla="*/ 241965 w 413931"/>
              <a:gd name="connsiteY83" fmla="*/ 43195 h 65419"/>
              <a:gd name="connsiteX84" fmla="*/ 230520 w 413931"/>
              <a:gd name="connsiteY84" fmla="*/ 45115 h 65419"/>
              <a:gd name="connsiteX85" fmla="*/ 222767 w 413931"/>
              <a:gd name="connsiteY85" fmla="*/ 34630 h 65419"/>
              <a:gd name="connsiteX86" fmla="*/ 243884 w 413931"/>
              <a:gd name="connsiteY86" fmla="*/ 34630 h 65419"/>
              <a:gd name="connsiteX87" fmla="*/ 244106 w 413931"/>
              <a:gd name="connsiteY87" fmla="*/ 29092 h 65419"/>
              <a:gd name="connsiteX88" fmla="*/ 230224 w 413931"/>
              <a:gd name="connsiteY88" fmla="*/ 12257 h 65419"/>
              <a:gd name="connsiteX89" fmla="*/ 214497 w 413931"/>
              <a:gd name="connsiteY89" fmla="*/ 32267 h 65419"/>
              <a:gd name="connsiteX90" fmla="*/ 229338 w 413931"/>
              <a:gd name="connsiteY90" fmla="*/ 51834 h 65419"/>
              <a:gd name="connsiteX91" fmla="*/ 243441 w 413931"/>
              <a:gd name="connsiteY91" fmla="*/ 49028 h 65419"/>
              <a:gd name="connsiteX92" fmla="*/ 211544 w 413931"/>
              <a:gd name="connsiteY92" fmla="*/ 20748 h 65419"/>
              <a:gd name="connsiteX93" fmla="*/ 211544 w 413931"/>
              <a:gd name="connsiteY93" fmla="*/ 12405 h 65419"/>
              <a:gd name="connsiteX94" fmla="*/ 209919 w 413931"/>
              <a:gd name="connsiteY94" fmla="*/ 12405 h 65419"/>
              <a:gd name="connsiteX95" fmla="*/ 200911 w 413931"/>
              <a:gd name="connsiteY95" fmla="*/ 18016 h 65419"/>
              <a:gd name="connsiteX96" fmla="*/ 200173 w 413931"/>
              <a:gd name="connsiteY96" fmla="*/ 13069 h 65419"/>
              <a:gd name="connsiteX97" fmla="*/ 193306 w 413931"/>
              <a:gd name="connsiteY97" fmla="*/ 13069 h 65419"/>
              <a:gd name="connsiteX98" fmla="*/ 193306 w 413931"/>
              <a:gd name="connsiteY98" fmla="*/ 51391 h 65419"/>
              <a:gd name="connsiteX99" fmla="*/ 201428 w 413931"/>
              <a:gd name="connsiteY99" fmla="*/ 51391 h 65419"/>
              <a:gd name="connsiteX100" fmla="*/ 201428 w 413931"/>
              <a:gd name="connsiteY100" fmla="*/ 24957 h 65419"/>
              <a:gd name="connsiteX101" fmla="*/ 209181 w 413931"/>
              <a:gd name="connsiteY101" fmla="*/ 20748 h 65419"/>
              <a:gd name="connsiteX102" fmla="*/ 211544 w 413931"/>
              <a:gd name="connsiteY102" fmla="*/ 20748 h 65419"/>
              <a:gd name="connsiteX103" fmla="*/ 177726 w 413931"/>
              <a:gd name="connsiteY103" fmla="*/ 28427 h 65419"/>
              <a:gd name="connsiteX104" fmla="*/ 164362 w 413931"/>
              <a:gd name="connsiteY104" fmla="*/ 28427 h 65419"/>
              <a:gd name="connsiteX105" fmla="*/ 171229 w 413931"/>
              <a:gd name="connsiteY105" fmla="*/ 18976 h 65419"/>
              <a:gd name="connsiteX106" fmla="*/ 177726 w 413931"/>
              <a:gd name="connsiteY106" fmla="*/ 27984 h 65419"/>
              <a:gd name="connsiteX107" fmla="*/ 177726 w 413931"/>
              <a:gd name="connsiteY107" fmla="*/ 28427 h 65419"/>
              <a:gd name="connsiteX108" fmla="*/ 185110 w 413931"/>
              <a:gd name="connsiteY108" fmla="*/ 49028 h 65419"/>
              <a:gd name="connsiteX109" fmla="*/ 183633 w 413931"/>
              <a:gd name="connsiteY109" fmla="*/ 43195 h 65419"/>
              <a:gd name="connsiteX110" fmla="*/ 172188 w 413931"/>
              <a:gd name="connsiteY110" fmla="*/ 45115 h 65419"/>
              <a:gd name="connsiteX111" fmla="*/ 164435 w 413931"/>
              <a:gd name="connsiteY111" fmla="*/ 34630 h 65419"/>
              <a:gd name="connsiteX112" fmla="*/ 185553 w 413931"/>
              <a:gd name="connsiteY112" fmla="*/ 34630 h 65419"/>
              <a:gd name="connsiteX113" fmla="*/ 185774 w 413931"/>
              <a:gd name="connsiteY113" fmla="*/ 29092 h 65419"/>
              <a:gd name="connsiteX114" fmla="*/ 171893 w 413931"/>
              <a:gd name="connsiteY114" fmla="*/ 12257 h 65419"/>
              <a:gd name="connsiteX115" fmla="*/ 156166 w 413931"/>
              <a:gd name="connsiteY115" fmla="*/ 32267 h 65419"/>
              <a:gd name="connsiteX116" fmla="*/ 171007 w 413931"/>
              <a:gd name="connsiteY116" fmla="*/ 51834 h 65419"/>
              <a:gd name="connsiteX117" fmla="*/ 185110 w 413931"/>
              <a:gd name="connsiteY117" fmla="*/ 49028 h 65419"/>
              <a:gd name="connsiteX118" fmla="*/ 142210 w 413931"/>
              <a:gd name="connsiteY118" fmla="*/ 32045 h 65419"/>
              <a:gd name="connsiteX119" fmla="*/ 136008 w 413931"/>
              <a:gd name="connsiteY119" fmla="*/ 44524 h 65419"/>
              <a:gd name="connsiteX120" fmla="*/ 128920 w 413931"/>
              <a:gd name="connsiteY120" fmla="*/ 40167 h 65419"/>
              <a:gd name="connsiteX121" fmla="*/ 128920 w 413931"/>
              <a:gd name="connsiteY121" fmla="*/ 23923 h 65419"/>
              <a:gd name="connsiteX122" fmla="*/ 136303 w 413931"/>
              <a:gd name="connsiteY122" fmla="*/ 19641 h 65419"/>
              <a:gd name="connsiteX123" fmla="*/ 142210 w 413931"/>
              <a:gd name="connsiteY123" fmla="*/ 32045 h 65419"/>
              <a:gd name="connsiteX124" fmla="*/ 150554 w 413931"/>
              <a:gd name="connsiteY124" fmla="*/ 31824 h 65419"/>
              <a:gd name="connsiteX125" fmla="*/ 138962 w 413931"/>
              <a:gd name="connsiteY125" fmla="*/ 12331 h 65419"/>
              <a:gd name="connsiteX126" fmla="*/ 128920 w 413931"/>
              <a:gd name="connsiteY126" fmla="*/ 16983 h 65419"/>
              <a:gd name="connsiteX127" fmla="*/ 128920 w 413931"/>
              <a:gd name="connsiteY127" fmla="*/ 74 h 65419"/>
              <a:gd name="connsiteX128" fmla="*/ 120798 w 413931"/>
              <a:gd name="connsiteY128" fmla="*/ 74 h 65419"/>
              <a:gd name="connsiteX129" fmla="*/ 120798 w 413931"/>
              <a:gd name="connsiteY129" fmla="*/ 51391 h 65419"/>
              <a:gd name="connsiteX130" fmla="*/ 127369 w 413931"/>
              <a:gd name="connsiteY130" fmla="*/ 51391 h 65419"/>
              <a:gd name="connsiteX131" fmla="*/ 128255 w 413931"/>
              <a:gd name="connsiteY131" fmla="*/ 47108 h 65419"/>
              <a:gd name="connsiteX132" fmla="*/ 137337 w 413931"/>
              <a:gd name="connsiteY132" fmla="*/ 52055 h 65419"/>
              <a:gd name="connsiteX133" fmla="*/ 150554 w 413931"/>
              <a:gd name="connsiteY133" fmla="*/ 31824 h 65419"/>
              <a:gd name="connsiteX134" fmla="*/ 95915 w 413931"/>
              <a:gd name="connsiteY134" fmla="*/ 51317 h 65419"/>
              <a:gd name="connsiteX135" fmla="*/ 95915 w 413931"/>
              <a:gd name="connsiteY135" fmla="*/ 25621 h 65419"/>
              <a:gd name="connsiteX136" fmla="*/ 85873 w 413931"/>
              <a:gd name="connsiteY136" fmla="*/ 12331 h 65419"/>
              <a:gd name="connsiteX137" fmla="*/ 75240 w 413931"/>
              <a:gd name="connsiteY137" fmla="*/ 16983 h 65419"/>
              <a:gd name="connsiteX138" fmla="*/ 75240 w 413931"/>
              <a:gd name="connsiteY138" fmla="*/ 74 h 65419"/>
              <a:gd name="connsiteX139" fmla="*/ 67118 w 413931"/>
              <a:gd name="connsiteY139" fmla="*/ 74 h 65419"/>
              <a:gd name="connsiteX140" fmla="*/ 67118 w 413931"/>
              <a:gd name="connsiteY140" fmla="*/ 51391 h 65419"/>
              <a:gd name="connsiteX141" fmla="*/ 75240 w 413931"/>
              <a:gd name="connsiteY141" fmla="*/ 51391 h 65419"/>
              <a:gd name="connsiteX142" fmla="*/ 75240 w 413931"/>
              <a:gd name="connsiteY142" fmla="*/ 24071 h 65419"/>
              <a:gd name="connsiteX143" fmla="*/ 82772 w 413931"/>
              <a:gd name="connsiteY143" fmla="*/ 19862 h 65419"/>
              <a:gd name="connsiteX144" fmla="*/ 87719 w 413931"/>
              <a:gd name="connsiteY144" fmla="*/ 27910 h 65419"/>
              <a:gd name="connsiteX145" fmla="*/ 87719 w 413931"/>
              <a:gd name="connsiteY145" fmla="*/ 51391 h 65419"/>
              <a:gd name="connsiteX146" fmla="*/ 95915 w 413931"/>
              <a:gd name="connsiteY146" fmla="*/ 51391 h 65419"/>
              <a:gd name="connsiteX147" fmla="*/ 59808 w 413931"/>
              <a:gd name="connsiteY147" fmla="*/ 42604 h 65419"/>
              <a:gd name="connsiteX148" fmla="*/ 53237 w 413931"/>
              <a:gd name="connsiteY148" fmla="*/ 44376 h 65419"/>
              <a:gd name="connsiteX149" fmla="*/ 46222 w 413931"/>
              <a:gd name="connsiteY149" fmla="*/ 32119 h 65419"/>
              <a:gd name="connsiteX150" fmla="*/ 53680 w 413931"/>
              <a:gd name="connsiteY150" fmla="*/ 19715 h 65419"/>
              <a:gd name="connsiteX151" fmla="*/ 59513 w 413931"/>
              <a:gd name="connsiteY151" fmla="*/ 21487 h 65419"/>
              <a:gd name="connsiteX152" fmla="*/ 61506 w 413931"/>
              <a:gd name="connsiteY152" fmla="*/ 14841 h 65419"/>
              <a:gd name="connsiteX153" fmla="*/ 52572 w 413931"/>
              <a:gd name="connsiteY153" fmla="*/ 12331 h 65419"/>
              <a:gd name="connsiteX154" fmla="*/ 37878 w 413931"/>
              <a:gd name="connsiteY154" fmla="*/ 32415 h 65419"/>
              <a:gd name="connsiteX155" fmla="*/ 51686 w 413931"/>
              <a:gd name="connsiteY155" fmla="*/ 51908 h 65419"/>
              <a:gd name="connsiteX156" fmla="*/ 61876 w 413931"/>
              <a:gd name="connsiteY156" fmla="*/ 49102 h 65419"/>
              <a:gd name="connsiteX157" fmla="*/ 59808 w 413931"/>
              <a:gd name="connsiteY157" fmla="*/ 42604 h 65419"/>
              <a:gd name="connsiteX158" fmla="*/ 23997 w 413931"/>
              <a:gd name="connsiteY158" fmla="*/ 32119 h 65419"/>
              <a:gd name="connsiteX159" fmla="*/ 16170 w 413931"/>
              <a:gd name="connsiteY159" fmla="*/ 44745 h 65419"/>
              <a:gd name="connsiteX160" fmla="*/ 8417 w 413931"/>
              <a:gd name="connsiteY160" fmla="*/ 32119 h 65419"/>
              <a:gd name="connsiteX161" fmla="*/ 16244 w 413931"/>
              <a:gd name="connsiteY161" fmla="*/ 19419 h 65419"/>
              <a:gd name="connsiteX162" fmla="*/ 23997 w 413931"/>
              <a:gd name="connsiteY162" fmla="*/ 32119 h 65419"/>
              <a:gd name="connsiteX163" fmla="*/ 32267 w 413931"/>
              <a:gd name="connsiteY163" fmla="*/ 31971 h 65419"/>
              <a:gd name="connsiteX164" fmla="*/ 16466 w 413931"/>
              <a:gd name="connsiteY164" fmla="*/ 12331 h 65419"/>
              <a:gd name="connsiteX165" fmla="*/ 16244 w 413931"/>
              <a:gd name="connsiteY165" fmla="*/ 12331 h 65419"/>
              <a:gd name="connsiteX166" fmla="*/ 0 w 413931"/>
              <a:gd name="connsiteY166" fmla="*/ 32267 h 65419"/>
              <a:gd name="connsiteX167" fmla="*/ 15727 w 413931"/>
              <a:gd name="connsiteY167" fmla="*/ 51908 h 65419"/>
              <a:gd name="connsiteX168" fmla="*/ 15949 w 413931"/>
              <a:gd name="connsiteY168" fmla="*/ 51908 h 65419"/>
              <a:gd name="connsiteX169" fmla="*/ 32267 w 413931"/>
              <a:gd name="connsiteY169" fmla="*/ 31971 h 6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413931" h="65419">
                <a:moveTo>
                  <a:pt x="405588" y="32045"/>
                </a:moveTo>
                <a:cubicBezTo>
                  <a:pt x="405588" y="40094"/>
                  <a:pt x="403004" y="44524"/>
                  <a:pt x="399385" y="44524"/>
                </a:cubicBezTo>
                <a:cubicBezTo>
                  <a:pt x="397392" y="44524"/>
                  <a:pt x="395103" y="43121"/>
                  <a:pt x="392297" y="40389"/>
                </a:cubicBezTo>
                <a:lnTo>
                  <a:pt x="392297" y="23923"/>
                </a:lnTo>
                <a:cubicBezTo>
                  <a:pt x="395177" y="21191"/>
                  <a:pt x="397687" y="19641"/>
                  <a:pt x="399681" y="19641"/>
                </a:cubicBezTo>
                <a:cubicBezTo>
                  <a:pt x="403447" y="19715"/>
                  <a:pt x="405588" y="24219"/>
                  <a:pt x="405588" y="32045"/>
                </a:cubicBezTo>
                <a:moveTo>
                  <a:pt x="413931" y="31824"/>
                </a:moveTo>
                <a:cubicBezTo>
                  <a:pt x="413931" y="19272"/>
                  <a:pt x="409280" y="12331"/>
                  <a:pt x="402339" y="12331"/>
                </a:cubicBezTo>
                <a:cubicBezTo>
                  <a:pt x="399238" y="12331"/>
                  <a:pt x="396506" y="13438"/>
                  <a:pt x="391706" y="17426"/>
                </a:cubicBezTo>
                <a:lnTo>
                  <a:pt x="390894" y="12995"/>
                </a:lnTo>
                <a:lnTo>
                  <a:pt x="384175" y="12995"/>
                </a:lnTo>
                <a:lnTo>
                  <a:pt x="384175" y="65272"/>
                </a:lnTo>
                <a:lnTo>
                  <a:pt x="392297" y="65420"/>
                </a:lnTo>
                <a:lnTo>
                  <a:pt x="392297" y="47846"/>
                </a:lnTo>
                <a:cubicBezTo>
                  <a:pt x="395989" y="50948"/>
                  <a:pt x="398056" y="51981"/>
                  <a:pt x="400715" y="51981"/>
                </a:cubicBezTo>
                <a:cubicBezTo>
                  <a:pt x="408246" y="52055"/>
                  <a:pt x="413931" y="45115"/>
                  <a:pt x="413931" y="31824"/>
                </a:cubicBezTo>
                <a:moveTo>
                  <a:pt x="367045" y="40389"/>
                </a:moveTo>
                <a:cubicBezTo>
                  <a:pt x="363944" y="43269"/>
                  <a:pt x="361507" y="44598"/>
                  <a:pt x="359587" y="44598"/>
                </a:cubicBezTo>
                <a:cubicBezTo>
                  <a:pt x="355895" y="44598"/>
                  <a:pt x="353680" y="40167"/>
                  <a:pt x="353680" y="32341"/>
                </a:cubicBezTo>
                <a:cubicBezTo>
                  <a:pt x="353680" y="24292"/>
                  <a:pt x="356338" y="19862"/>
                  <a:pt x="359956" y="19862"/>
                </a:cubicBezTo>
                <a:cubicBezTo>
                  <a:pt x="361728" y="19862"/>
                  <a:pt x="363944" y="20970"/>
                  <a:pt x="367045" y="24071"/>
                </a:cubicBezTo>
                <a:lnTo>
                  <a:pt x="367045" y="40389"/>
                </a:lnTo>
                <a:close/>
                <a:moveTo>
                  <a:pt x="375241" y="51317"/>
                </a:moveTo>
                <a:lnTo>
                  <a:pt x="375241" y="12995"/>
                </a:lnTo>
                <a:lnTo>
                  <a:pt x="368595" y="12995"/>
                </a:lnTo>
                <a:lnTo>
                  <a:pt x="367783" y="17278"/>
                </a:lnTo>
                <a:cubicBezTo>
                  <a:pt x="363648" y="12995"/>
                  <a:pt x="360916" y="12331"/>
                  <a:pt x="358701" y="12331"/>
                </a:cubicBezTo>
                <a:cubicBezTo>
                  <a:pt x="351244" y="12331"/>
                  <a:pt x="345558" y="19198"/>
                  <a:pt x="345558" y="32488"/>
                </a:cubicBezTo>
                <a:cubicBezTo>
                  <a:pt x="345558" y="45041"/>
                  <a:pt x="350210" y="51981"/>
                  <a:pt x="357151" y="51981"/>
                </a:cubicBezTo>
                <a:cubicBezTo>
                  <a:pt x="360326" y="51981"/>
                  <a:pt x="362984" y="50874"/>
                  <a:pt x="367783" y="46887"/>
                </a:cubicBezTo>
                <a:lnTo>
                  <a:pt x="368595" y="51317"/>
                </a:lnTo>
                <a:lnTo>
                  <a:pt x="375241" y="51317"/>
                </a:lnTo>
                <a:close/>
                <a:moveTo>
                  <a:pt x="345115" y="51317"/>
                </a:moveTo>
                <a:lnTo>
                  <a:pt x="332489" y="29683"/>
                </a:lnTo>
                <a:lnTo>
                  <a:pt x="343122" y="12995"/>
                </a:lnTo>
                <a:lnTo>
                  <a:pt x="334040" y="12995"/>
                </a:lnTo>
                <a:lnTo>
                  <a:pt x="324810" y="28944"/>
                </a:lnTo>
                <a:lnTo>
                  <a:pt x="324736" y="28944"/>
                </a:lnTo>
                <a:lnTo>
                  <a:pt x="324736" y="74"/>
                </a:lnTo>
                <a:lnTo>
                  <a:pt x="316614" y="74"/>
                </a:lnTo>
                <a:lnTo>
                  <a:pt x="316614" y="51391"/>
                </a:lnTo>
                <a:lnTo>
                  <a:pt x="324736" y="51391"/>
                </a:lnTo>
                <a:lnTo>
                  <a:pt x="324736" y="32341"/>
                </a:lnTo>
                <a:lnTo>
                  <a:pt x="324810" y="32341"/>
                </a:lnTo>
                <a:lnTo>
                  <a:pt x="335442" y="51391"/>
                </a:lnTo>
                <a:lnTo>
                  <a:pt x="345115" y="51391"/>
                </a:lnTo>
                <a:close/>
                <a:moveTo>
                  <a:pt x="309673" y="40758"/>
                </a:moveTo>
                <a:cubicBezTo>
                  <a:pt x="309673" y="35959"/>
                  <a:pt x="307606" y="32562"/>
                  <a:pt x="300813" y="28944"/>
                </a:cubicBezTo>
                <a:cubicBezTo>
                  <a:pt x="295497" y="26065"/>
                  <a:pt x="294463" y="24883"/>
                  <a:pt x="294463" y="22447"/>
                </a:cubicBezTo>
                <a:cubicBezTo>
                  <a:pt x="294463" y="20305"/>
                  <a:pt x="295940" y="18828"/>
                  <a:pt x="298967" y="18828"/>
                </a:cubicBezTo>
                <a:cubicBezTo>
                  <a:pt x="301404" y="18828"/>
                  <a:pt x="303914" y="19862"/>
                  <a:pt x="306129" y="20822"/>
                </a:cubicBezTo>
                <a:lnTo>
                  <a:pt x="308492" y="14915"/>
                </a:lnTo>
                <a:cubicBezTo>
                  <a:pt x="305538" y="13291"/>
                  <a:pt x="302142" y="12331"/>
                  <a:pt x="298376" y="12331"/>
                </a:cubicBezTo>
                <a:cubicBezTo>
                  <a:pt x="291214" y="12331"/>
                  <a:pt x="286415" y="16761"/>
                  <a:pt x="286415" y="23037"/>
                </a:cubicBezTo>
                <a:cubicBezTo>
                  <a:pt x="286415" y="27837"/>
                  <a:pt x="288630" y="31455"/>
                  <a:pt x="295127" y="34777"/>
                </a:cubicBezTo>
                <a:cubicBezTo>
                  <a:pt x="300444" y="37657"/>
                  <a:pt x="301330" y="38912"/>
                  <a:pt x="301330" y="41275"/>
                </a:cubicBezTo>
                <a:cubicBezTo>
                  <a:pt x="301330" y="43416"/>
                  <a:pt x="300074" y="45262"/>
                  <a:pt x="296309" y="45262"/>
                </a:cubicBezTo>
                <a:cubicBezTo>
                  <a:pt x="294094" y="45262"/>
                  <a:pt x="291583" y="44598"/>
                  <a:pt x="288703" y="43047"/>
                </a:cubicBezTo>
                <a:lnTo>
                  <a:pt x="286193" y="49102"/>
                </a:lnTo>
                <a:cubicBezTo>
                  <a:pt x="289590" y="51022"/>
                  <a:pt x="292691" y="51981"/>
                  <a:pt x="297121" y="51981"/>
                </a:cubicBezTo>
                <a:cubicBezTo>
                  <a:pt x="304652" y="51908"/>
                  <a:pt x="309673" y="47920"/>
                  <a:pt x="309673" y="40758"/>
                </a:cubicBezTo>
                <a:moveTo>
                  <a:pt x="271573" y="40389"/>
                </a:moveTo>
                <a:cubicBezTo>
                  <a:pt x="268546" y="43121"/>
                  <a:pt x="266183" y="44598"/>
                  <a:pt x="264116" y="44598"/>
                </a:cubicBezTo>
                <a:cubicBezTo>
                  <a:pt x="260424" y="44598"/>
                  <a:pt x="258209" y="40167"/>
                  <a:pt x="258209" y="32341"/>
                </a:cubicBezTo>
                <a:cubicBezTo>
                  <a:pt x="258209" y="24292"/>
                  <a:pt x="260867" y="19862"/>
                  <a:pt x="264485" y="19862"/>
                </a:cubicBezTo>
                <a:cubicBezTo>
                  <a:pt x="266478" y="19862"/>
                  <a:pt x="268694" y="21265"/>
                  <a:pt x="271573" y="23923"/>
                </a:cubicBezTo>
                <a:lnTo>
                  <a:pt x="271573" y="40389"/>
                </a:lnTo>
                <a:close/>
                <a:moveTo>
                  <a:pt x="279769" y="51317"/>
                </a:moveTo>
                <a:lnTo>
                  <a:pt x="279769" y="0"/>
                </a:lnTo>
                <a:lnTo>
                  <a:pt x="271647" y="0"/>
                </a:lnTo>
                <a:lnTo>
                  <a:pt x="271647" y="16392"/>
                </a:lnTo>
                <a:cubicBezTo>
                  <a:pt x="267955" y="13143"/>
                  <a:pt x="265814" y="12257"/>
                  <a:pt x="263230" y="12257"/>
                </a:cubicBezTo>
                <a:cubicBezTo>
                  <a:pt x="255772" y="12257"/>
                  <a:pt x="250087" y="19124"/>
                  <a:pt x="250087" y="32415"/>
                </a:cubicBezTo>
                <a:cubicBezTo>
                  <a:pt x="250087" y="44967"/>
                  <a:pt x="254738" y="51908"/>
                  <a:pt x="261679" y="51908"/>
                </a:cubicBezTo>
                <a:cubicBezTo>
                  <a:pt x="264780" y="51908"/>
                  <a:pt x="267512" y="50800"/>
                  <a:pt x="272312" y="46813"/>
                </a:cubicBezTo>
                <a:lnTo>
                  <a:pt x="273124" y="51243"/>
                </a:lnTo>
                <a:lnTo>
                  <a:pt x="279769" y="51243"/>
                </a:lnTo>
                <a:close/>
                <a:moveTo>
                  <a:pt x="236058" y="28427"/>
                </a:moveTo>
                <a:lnTo>
                  <a:pt x="222693" y="28427"/>
                </a:lnTo>
                <a:cubicBezTo>
                  <a:pt x="222841" y="23628"/>
                  <a:pt x="224687" y="18976"/>
                  <a:pt x="229560" y="18976"/>
                </a:cubicBezTo>
                <a:cubicBezTo>
                  <a:pt x="234359" y="18976"/>
                  <a:pt x="236058" y="23037"/>
                  <a:pt x="236058" y="27984"/>
                </a:cubicBezTo>
                <a:lnTo>
                  <a:pt x="236058" y="28427"/>
                </a:lnTo>
                <a:close/>
                <a:moveTo>
                  <a:pt x="243441" y="49028"/>
                </a:moveTo>
                <a:lnTo>
                  <a:pt x="241965" y="43195"/>
                </a:lnTo>
                <a:cubicBezTo>
                  <a:pt x="237904" y="44376"/>
                  <a:pt x="233399" y="45115"/>
                  <a:pt x="230520" y="45115"/>
                </a:cubicBezTo>
                <a:cubicBezTo>
                  <a:pt x="225056" y="45115"/>
                  <a:pt x="222767" y="42013"/>
                  <a:pt x="222767" y="34630"/>
                </a:cubicBezTo>
                <a:lnTo>
                  <a:pt x="243884" y="34630"/>
                </a:lnTo>
                <a:cubicBezTo>
                  <a:pt x="244032" y="32931"/>
                  <a:pt x="244106" y="30642"/>
                  <a:pt x="244106" y="29092"/>
                </a:cubicBezTo>
                <a:cubicBezTo>
                  <a:pt x="244106" y="18090"/>
                  <a:pt x="238642" y="12257"/>
                  <a:pt x="230224" y="12257"/>
                </a:cubicBezTo>
                <a:cubicBezTo>
                  <a:pt x="220404" y="12257"/>
                  <a:pt x="214497" y="18902"/>
                  <a:pt x="214497" y="32267"/>
                </a:cubicBezTo>
                <a:cubicBezTo>
                  <a:pt x="214497" y="45927"/>
                  <a:pt x="218853" y="51834"/>
                  <a:pt x="229338" y="51834"/>
                </a:cubicBezTo>
                <a:cubicBezTo>
                  <a:pt x="233990" y="51908"/>
                  <a:pt x="238420" y="51022"/>
                  <a:pt x="243441" y="49028"/>
                </a:cubicBezTo>
                <a:moveTo>
                  <a:pt x="211544" y="20748"/>
                </a:moveTo>
                <a:lnTo>
                  <a:pt x="211544" y="12405"/>
                </a:lnTo>
                <a:lnTo>
                  <a:pt x="209919" y="12405"/>
                </a:lnTo>
                <a:cubicBezTo>
                  <a:pt x="206966" y="12405"/>
                  <a:pt x="205415" y="13143"/>
                  <a:pt x="200911" y="18016"/>
                </a:cubicBezTo>
                <a:lnTo>
                  <a:pt x="200173" y="13069"/>
                </a:lnTo>
                <a:lnTo>
                  <a:pt x="193306" y="13069"/>
                </a:lnTo>
                <a:lnTo>
                  <a:pt x="193306" y="51391"/>
                </a:lnTo>
                <a:lnTo>
                  <a:pt x="201428" y="51391"/>
                </a:lnTo>
                <a:lnTo>
                  <a:pt x="201428" y="24957"/>
                </a:lnTo>
                <a:cubicBezTo>
                  <a:pt x="204529" y="22003"/>
                  <a:pt x="206227" y="20748"/>
                  <a:pt x="209181" y="20748"/>
                </a:cubicBezTo>
                <a:lnTo>
                  <a:pt x="211544" y="20748"/>
                </a:lnTo>
                <a:close/>
                <a:moveTo>
                  <a:pt x="177726" y="28427"/>
                </a:moveTo>
                <a:lnTo>
                  <a:pt x="164362" y="28427"/>
                </a:lnTo>
                <a:cubicBezTo>
                  <a:pt x="164509" y="23628"/>
                  <a:pt x="166355" y="18976"/>
                  <a:pt x="171229" y="18976"/>
                </a:cubicBezTo>
                <a:cubicBezTo>
                  <a:pt x="176028" y="18976"/>
                  <a:pt x="177726" y="23037"/>
                  <a:pt x="177726" y="27984"/>
                </a:cubicBezTo>
                <a:lnTo>
                  <a:pt x="177726" y="28427"/>
                </a:lnTo>
                <a:close/>
                <a:moveTo>
                  <a:pt x="185110" y="49028"/>
                </a:moveTo>
                <a:lnTo>
                  <a:pt x="183633" y="43195"/>
                </a:lnTo>
                <a:cubicBezTo>
                  <a:pt x="179572" y="44376"/>
                  <a:pt x="175068" y="45115"/>
                  <a:pt x="172188" y="45115"/>
                </a:cubicBezTo>
                <a:cubicBezTo>
                  <a:pt x="166724" y="45115"/>
                  <a:pt x="164435" y="42013"/>
                  <a:pt x="164435" y="34630"/>
                </a:cubicBezTo>
                <a:lnTo>
                  <a:pt x="185553" y="34630"/>
                </a:lnTo>
                <a:cubicBezTo>
                  <a:pt x="185701" y="32931"/>
                  <a:pt x="185774" y="30642"/>
                  <a:pt x="185774" y="29092"/>
                </a:cubicBezTo>
                <a:cubicBezTo>
                  <a:pt x="185774" y="18090"/>
                  <a:pt x="180310" y="12257"/>
                  <a:pt x="171893" y="12257"/>
                </a:cubicBezTo>
                <a:cubicBezTo>
                  <a:pt x="162073" y="12257"/>
                  <a:pt x="156166" y="18902"/>
                  <a:pt x="156166" y="32267"/>
                </a:cubicBezTo>
                <a:cubicBezTo>
                  <a:pt x="156166" y="45927"/>
                  <a:pt x="160522" y="51834"/>
                  <a:pt x="171007" y="51834"/>
                </a:cubicBezTo>
                <a:cubicBezTo>
                  <a:pt x="175585" y="51908"/>
                  <a:pt x="180089" y="51022"/>
                  <a:pt x="185110" y="49028"/>
                </a:cubicBezTo>
                <a:moveTo>
                  <a:pt x="142210" y="32045"/>
                </a:moveTo>
                <a:cubicBezTo>
                  <a:pt x="142210" y="40094"/>
                  <a:pt x="139626" y="44524"/>
                  <a:pt x="136008" y="44524"/>
                </a:cubicBezTo>
                <a:cubicBezTo>
                  <a:pt x="134015" y="44524"/>
                  <a:pt x="131726" y="43121"/>
                  <a:pt x="128920" y="40167"/>
                </a:cubicBezTo>
                <a:lnTo>
                  <a:pt x="128920" y="23923"/>
                </a:lnTo>
                <a:cubicBezTo>
                  <a:pt x="131799" y="21191"/>
                  <a:pt x="134458" y="19641"/>
                  <a:pt x="136303" y="19641"/>
                </a:cubicBezTo>
                <a:cubicBezTo>
                  <a:pt x="140143" y="19715"/>
                  <a:pt x="142210" y="24219"/>
                  <a:pt x="142210" y="32045"/>
                </a:cubicBezTo>
                <a:moveTo>
                  <a:pt x="150554" y="31824"/>
                </a:moveTo>
                <a:cubicBezTo>
                  <a:pt x="150554" y="19272"/>
                  <a:pt x="145902" y="12331"/>
                  <a:pt x="138962" y="12331"/>
                </a:cubicBezTo>
                <a:cubicBezTo>
                  <a:pt x="135639" y="12331"/>
                  <a:pt x="132981" y="13586"/>
                  <a:pt x="128920" y="16983"/>
                </a:cubicBezTo>
                <a:lnTo>
                  <a:pt x="128920" y="74"/>
                </a:lnTo>
                <a:lnTo>
                  <a:pt x="120798" y="74"/>
                </a:lnTo>
                <a:lnTo>
                  <a:pt x="120798" y="51391"/>
                </a:lnTo>
                <a:lnTo>
                  <a:pt x="127369" y="51391"/>
                </a:lnTo>
                <a:lnTo>
                  <a:pt x="128255" y="47108"/>
                </a:lnTo>
                <a:cubicBezTo>
                  <a:pt x="132021" y="50874"/>
                  <a:pt x="134458" y="52055"/>
                  <a:pt x="137337" y="52055"/>
                </a:cubicBezTo>
                <a:cubicBezTo>
                  <a:pt x="144869" y="52055"/>
                  <a:pt x="150554" y="45115"/>
                  <a:pt x="150554" y="31824"/>
                </a:cubicBezTo>
                <a:moveTo>
                  <a:pt x="95915" y="51317"/>
                </a:moveTo>
                <a:lnTo>
                  <a:pt x="95915" y="25621"/>
                </a:lnTo>
                <a:cubicBezTo>
                  <a:pt x="95915" y="16983"/>
                  <a:pt x="91854" y="12331"/>
                  <a:pt x="85873" y="12331"/>
                </a:cubicBezTo>
                <a:cubicBezTo>
                  <a:pt x="82107" y="12331"/>
                  <a:pt x="79744" y="13291"/>
                  <a:pt x="75240" y="16983"/>
                </a:cubicBezTo>
                <a:lnTo>
                  <a:pt x="75240" y="74"/>
                </a:lnTo>
                <a:lnTo>
                  <a:pt x="67118" y="74"/>
                </a:lnTo>
                <a:lnTo>
                  <a:pt x="67118" y="51391"/>
                </a:lnTo>
                <a:lnTo>
                  <a:pt x="75240" y="51391"/>
                </a:lnTo>
                <a:lnTo>
                  <a:pt x="75240" y="24071"/>
                </a:lnTo>
                <a:cubicBezTo>
                  <a:pt x="78267" y="21265"/>
                  <a:pt x="80630" y="19862"/>
                  <a:pt x="82772" y="19862"/>
                </a:cubicBezTo>
                <a:cubicBezTo>
                  <a:pt x="86316" y="19862"/>
                  <a:pt x="87719" y="23554"/>
                  <a:pt x="87719" y="27910"/>
                </a:cubicBezTo>
                <a:lnTo>
                  <a:pt x="87719" y="51391"/>
                </a:lnTo>
                <a:lnTo>
                  <a:pt x="95915" y="51391"/>
                </a:lnTo>
                <a:close/>
                <a:moveTo>
                  <a:pt x="59808" y="42604"/>
                </a:moveTo>
                <a:cubicBezTo>
                  <a:pt x="57741" y="43490"/>
                  <a:pt x="55821" y="44376"/>
                  <a:pt x="53237" y="44376"/>
                </a:cubicBezTo>
                <a:cubicBezTo>
                  <a:pt x="49545" y="44376"/>
                  <a:pt x="46222" y="41718"/>
                  <a:pt x="46222" y="32119"/>
                </a:cubicBezTo>
                <a:cubicBezTo>
                  <a:pt x="46222" y="22668"/>
                  <a:pt x="49471" y="19715"/>
                  <a:pt x="53680" y="19715"/>
                </a:cubicBezTo>
                <a:cubicBezTo>
                  <a:pt x="55821" y="19715"/>
                  <a:pt x="57888" y="20601"/>
                  <a:pt x="59513" y="21487"/>
                </a:cubicBezTo>
                <a:lnTo>
                  <a:pt x="61506" y="14841"/>
                </a:lnTo>
                <a:cubicBezTo>
                  <a:pt x="58996" y="13365"/>
                  <a:pt x="55747" y="12331"/>
                  <a:pt x="52572" y="12331"/>
                </a:cubicBezTo>
                <a:cubicBezTo>
                  <a:pt x="43712" y="12331"/>
                  <a:pt x="37878" y="18976"/>
                  <a:pt x="37878" y="32415"/>
                </a:cubicBezTo>
                <a:cubicBezTo>
                  <a:pt x="37878" y="47477"/>
                  <a:pt x="43859" y="51908"/>
                  <a:pt x="51686" y="51908"/>
                </a:cubicBezTo>
                <a:cubicBezTo>
                  <a:pt x="56116" y="51908"/>
                  <a:pt x="59291" y="50578"/>
                  <a:pt x="61876" y="49102"/>
                </a:cubicBezTo>
                <a:lnTo>
                  <a:pt x="59808" y="42604"/>
                </a:lnTo>
                <a:close/>
                <a:moveTo>
                  <a:pt x="23997" y="32119"/>
                </a:moveTo>
                <a:cubicBezTo>
                  <a:pt x="23997" y="39577"/>
                  <a:pt x="22003" y="44745"/>
                  <a:pt x="16170" y="44745"/>
                </a:cubicBezTo>
                <a:cubicBezTo>
                  <a:pt x="10337" y="44745"/>
                  <a:pt x="8417" y="39798"/>
                  <a:pt x="8417" y="32119"/>
                </a:cubicBezTo>
                <a:cubicBezTo>
                  <a:pt x="8417" y="24662"/>
                  <a:pt x="10411" y="19419"/>
                  <a:pt x="16244" y="19419"/>
                </a:cubicBezTo>
                <a:cubicBezTo>
                  <a:pt x="22003" y="19419"/>
                  <a:pt x="23997" y="24440"/>
                  <a:pt x="23997" y="32119"/>
                </a:cubicBezTo>
                <a:moveTo>
                  <a:pt x="32267" y="31971"/>
                </a:moveTo>
                <a:cubicBezTo>
                  <a:pt x="32267" y="17942"/>
                  <a:pt x="26951" y="12331"/>
                  <a:pt x="16466" y="12331"/>
                </a:cubicBezTo>
                <a:lnTo>
                  <a:pt x="16244" y="12331"/>
                </a:lnTo>
                <a:cubicBezTo>
                  <a:pt x="5169" y="12331"/>
                  <a:pt x="0" y="20231"/>
                  <a:pt x="0" y="32267"/>
                </a:cubicBezTo>
                <a:cubicBezTo>
                  <a:pt x="0" y="46296"/>
                  <a:pt x="5316" y="51908"/>
                  <a:pt x="15727" y="51908"/>
                </a:cubicBezTo>
                <a:lnTo>
                  <a:pt x="15949" y="51908"/>
                </a:lnTo>
                <a:cubicBezTo>
                  <a:pt x="27098" y="51908"/>
                  <a:pt x="32267" y="44007"/>
                  <a:pt x="32267" y="31971"/>
                </a:cubicBezTo>
              </a:path>
            </a:pathLst>
          </a:custGeom>
          <a:solidFill>
            <a:srgbClr val="1D1D1B"/>
          </a:solidFill>
          <a:ln w="73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5" name="Frihandsfigur: Form 34">
            <a:extLst>
              <a:ext uri="{FF2B5EF4-FFF2-40B4-BE49-F238E27FC236}">
                <a16:creationId xmlns:a16="http://schemas.microsoft.com/office/drawing/2014/main" id="{34B5DA1D-D710-D806-FA59-DF9BB47C2E24}"/>
              </a:ext>
            </a:extLst>
          </p:cNvPr>
          <p:cNvSpPr/>
          <p:nvPr userDrawn="1"/>
        </p:nvSpPr>
        <p:spPr>
          <a:xfrm>
            <a:off x="11530418" y="6475598"/>
            <a:ext cx="417327" cy="65198"/>
          </a:xfrm>
          <a:custGeom>
            <a:avLst/>
            <a:gdLst>
              <a:gd name="connsiteX0" fmla="*/ 409206 w 417327"/>
              <a:gd name="connsiteY0" fmla="*/ 40389 h 65198"/>
              <a:gd name="connsiteX1" fmla="*/ 401748 w 417327"/>
              <a:gd name="connsiteY1" fmla="*/ 44598 h 65198"/>
              <a:gd name="connsiteX2" fmla="*/ 395841 w 417327"/>
              <a:gd name="connsiteY2" fmla="*/ 32341 h 65198"/>
              <a:gd name="connsiteX3" fmla="*/ 402117 w 417327"/>
              <a:gd name="connsiteY3" fmla="*/ 19862 h 65198"/>
              <a:gd name="connsiteX4" fmla="*/ 409206 w 417327"/>
              <a:gd name="connsiteY4" fmla="*/ 23923 h 65198"/>
              <a:gd name="connsiteX5" fmla="*/ 409206 w 417327"/>
              <a:gd name="connsiteY5" fmla="*/ 40389 h 65198"/>
              <a:gd name="connsiteX6" fmla="*/ 417328 w 417327"/>
              <a:gd name="connsiteY6" fmla="*/ 51317 h 65198"/>
              <a:gd name="connsiteX7" fmla="*/ 417328 w 417327"/>
              <a:gd name="connsiteY7" fmla="*/ 0 h 65198"/>
              <a:gd name="connsiteX8" fmla="*/ 409206 w 417327"/>
              <a:gd name="connsiteY8" fmla="*/ 0 h 65198"/>
              <a:gd name="connsiteX9" fmla="*/ 409206 w 417327"/>
              <a:gd name="connsiteY9" fmla="*/ 16392 h 65198"/>
              <a:gd name="connsiteX10" fmla="*/ 400788 w 417327"/>
              <a:gd name="connsiteY10" fmla="*/ 12257 h 65198"/>
              <a:gd name="connsiteX11" fmla="*/ 387645 w 417327"/>
              <a:gd name="connsiteY11" fmla="*/ 32415 h 65198"/>
              <a:gd name="connsiteX12" fmla="*/ 399238 w 417327"/>
              <a:gd name="connsiteY12" fmla="*/ 51908 h 65198"/>
              <a:gd name="connsiteX13" fmla="*/ 409870 w 417327"/>
              <a:gd name="connsiteY13" fmla="*/ 46813 h 65198"/>
              <a:gd name="connsiteX14" fmla="*/ 410683 w 417327"/>
              <a:gd name="connsiteY14" fmla="*/ 51243 h 65198"/>
              <a:gd name="connsiteX15" fmla="*/ 417328 w 417327"/>
              <a:gd name="connsiteY15" fmla="*/ 51243 h 65198"/>
              <a:gd name="connsiteX16" fmla="*/ 372066 w 417327"/>
              <a:gd name="connsiteY16" fmla="*/ 40389 h 65198"/>
              <a:gd name="connsiteX17" fmla="*/ 364608 w 417327"/>
              <a:gd name="connsiteY17" fmla="*/ 44598 h 65198"/>
              <a:gd name="connsiteX18" fmla="*/ 358701 w 417327"/>
              <a:gd name="connsiteY18" fmla="*/ 32341 h 65198"/>
              <a:gd name="connsiteX19" fmla="*/ 364977 w 417327"/>
              <a:gd name="connsiteY19" fmla="*/ 19862 h 65198"/>
              <a:gd name="connsiteX20" fmla="*/ 372066 w 417327"/>
              <a:gd name="connsiteY20" fmla="*/ 23923 h 65198"/>
              <a:gd name="connsiteX21" fmla="*/ 372066 w 417327"/>
              <a:gd name="connsiteY21" fmla="*/ 40389 h 65198"/>
              <a:gd name="connsiteX22" fmla="*/ 380188 w 417327"/>
              <a:gd name="connsiteY22" fmla="*/ 51317 h 65198"/>
              <a:gd name="connsiteX23" fmla="*/ 380188 w 417327"/>
              <a:gd name="connsiteY23" fmla="*/ 0 h 65198"/>
              <a:gd name="connsiteX24" fmla="*/ 372066 w 417327"/>
              <a:gd name="connsiteY24" fmla="*/ 0 h 65198"/>
              <a:gd name="connsiteX25" fmla="*/ 372066 w 417327"/>
              <a:gd name="connsiteY25" fmla="*/ 16392 h 65198"/>
              <a:gd name="connsiteX26" fmla="*/ 363648 w 417327"/>
              <a:gd name="connsiteY26" fmla="*/ 12257 h 65198"/>
              <a:gd name="connsiteX27" fmla="*/ 350505 w 417327"/>
              <a:gd name="connsiteY27" fmla="*/ 32415 h 65198"/>
              <a:gd name="connsiteX28" fmla="*/ 362098 w 417327"/>
              <a:gd name="connsiteY28" fmla="*/ 51908 h 65198"/>
              <a:gd name="connsiteX29" fmla="*/ 372730 w 417327"/>
              <a:gd name="connsiteY29" fmla="*/ 46813 h 65198"/>
              <a:gd name="connsiteX30" fmla="*/ 373542 w 417327"/>
              <a:gd name="connsiteY30" fmla="*/ 51243 h 65198"/>
              <a:gd name="connsiteX31" fmla="*/ 380188 w 417327"/>
              <a:gd name="connsiteY31" fmla="*/ 51243 h 65198"/>
              <a:gd name="connsiteX32" fmla="*/ 348216 w 417327"/>
              <a:gd name="connsiteY32" fmla="*/ 12995 h 65198"/>
              <a:gd name="connsiteX33" fmla="*/ 339504 w 417327"/>
              <a:gd name="connsiteY33" fmla="*/ 12995 h 65198"/>
              <a:gd name="connsiteX34" fmla="*/ 334704 w 417327"/>
              <a:gd name="connsiteY34" fmla="*/ 34334 h 65198"/>
              <a:gd name="connsiteX35" fmla="*/ 333153 w 417327"/>
              <a:gd name="connsiteY35" fmla="*/ 42826 h 65198"/>
              <a:gd name="connsiteX36" fmla="*/ 333080 w 417327"/>
              <a:gd name="connsiteY36" fmla="*/ 42826 h 65198"/>
              <a:gd name="connsiteX37" fmla="*/ 331824 w 417327"/>
              <a:gd name="connsiteY37" fmla="*/ 35811 h 65198"/>
              <a:gd name="connsiteX38" fmla="*/ 326139 w 417327"/>
              <a:gd name="connsiteY38" fmla="*/ 12922 h 65198"/>
              <a:gd name="connsiteX39" fmla="*/ 317131 w 417327"/>
              <a:gd name="connsiteY39" fmla="*/ 12922 h 65198"/>
              <a:gd name="connsiteX40" fmla="*/ 327985 w 417327"/>
              <a:gd name="connsiteY40" fmla="*/ 51686 h 65198"/>
              <a:gd name="connsiteX41" fmla="*/ 320232 w 417327"/>
              <a:gd name="connsiteY41" fmla="*/ 59144 h 65198"/>
              <a:gd name="connsiteX42" fmla="*/ 323850 w 417327"/>
              <a:gd name="connsiteY42" fmla="*/ 65198 h 65198"/>
              <a:gd name="connsiteX43" fmla="*/ 339799 w 417327"/>
              <a:gd name="connsiteY43" fmla="*/ 45410 h 65198"/>
              <a:gd name="connsiteX44" fmla="*/ 348216 w 417327"/>
              <a:gd name="connsiteY44" fmla="*/ 12995 h 65198"/>
              <a:gd name="connsiteX45" fmla="*/ 317278 w 417327"/>
              <a:gd name="connsiteY45" fmla="*/ 51317 h 65198"/>
              <a:gd name="connsiteX46" fmla="*/ 304652 w 417327"/>
              <a:gd name="connsiteY46" fmla="*/ 29683 h 65198"/>
              <a:gd name="connsiteX47" fmla="*/ 315285 w 417327"/>
              <a:gd name="connsiteY47" fmla="*/ 12995 h 65198"/>
              <a:gd name="connsiteX48" fmla="*/ 306203 w 417327"/>
              <a:gd name="connsiteY48" fmla="*/ 12995 h 65198"/>
              <a:gd name="connsiteX49" fmla="*/ 296973 w 417327"/>
              <a:gd name="connsiteY49" fmla="*/ 28870 h 65198"/>
              <a:gd name="connsiteX50" fmla="*/ 296899 w 417327"/>
              <a:gd name="connsiteY50" fmla="*/ 28870 h 65198"/>
              <a:gd name="connsiteX51" fmla="*/ 296899 w 417327"/>
              <a:gd name="connsiteY51" fmla="*/ 0 h 65198"/>
              <a:gd name="connsiteX52" fmla="*/ 288777 w 417327"/>
              <a:gd name="connsiteY52" fmla="*/ 0 h 65198"/>
              <a:gd name="connsiteX53" fmla="*/ 288777 w 417327"/>
              <a:gd name="connsiteY53" fmla="*/ 51317 h 65198"/>
              <a:gd name="connsiteX54" fmla="*/ 296899 w 417327"/>
              <a:gd name="connsiteY54" fmla="*/ 51317 h 65198"/>
              <a:gd name="connsiteX55" fmla="*/ 296899 w 417327"/>
              <a:gd name="connsiteY55" fmla="*/ 32267 h 65198"/>
              <a:gd name="connsiteX56" fmla="*/ 296973 w 417327"/>
              <a:gd name="connsiteY56" fmla="*/ 32267 h 65198"/>
              <a:gd name="connsiteX57" fmla="*/ 307606 w 417327"/>
              <a:gd name="connsiteY57" fmla="*/ 51317 h 65198"/>
              <a:gd name="connsiteX58" fmla="*/ 317278 w 417327"/>
              <a:gd name="connsiteY58" fmla="*/ 51317 h 65198"/>
              <a:gd name="connsiteX59" fmla="*/ 281911 w 417327"/>
              <a:gd name="connsiteY59" fmla="*/ 40758 h 65198"/>
              <a:gd name="connsiteX60" fmla="*/ 273050 w 417327"/>
              <a:gd name="connsiteY60" fmla="*/ 28944 h 65198"/>
              <a:gd name="connsiteX61" fmla="*/ 266700 w 417327"/>
              <a:gd name="connsiteY61" fmla="*/ 22447 h 65198"/>
              <a:gd name="connsiteX62" fmla="*/ 271204 w 417327"/>
              <a:gd name="connsiteY62" fmla="*/ 18828 h 65198"/>
              <a:gd name="connsiteX63" fmla="*/ 278366 w 417327"/>
              <a:gd name="connsiteY63" fmla="*/ 20822 h 65198"/>
              <a:gd name="connsiteX64" fmla="*/ 280729 w 417327"/>
              <a:gd name="connsiteY64" fmla="*/ 14915 h 65198"/>
              <a:gd name="connsiteX65" fmla="*/ 270613 w 417327"/>
              <a:gd name="connsiteY65" fmla="*/ 12331 h 65198"/>
              <a:gd name="connsiteX66" fmla="*/ 258652 w 417327"/>
              <a:gd name="connsiteY66" fmla="*/ 23037 h 65198"/>
              <a:gd name="connsiteX67" fmla="*/ 267365 w 417327"/>
              <a:gd name="connsiteY67" fmla="*/ 34777 h 65198"/>
              <a:gd name="connsiteX68" fmla="*/ 273567 w 417327"/>
              <a:gd name="connsiteY68" fmla="*/ 41275 h 65198"/>
              <a:gd name="connsiteX69" fmla="*/ 268546 w 417327"/>
              <a:gd name="connsiteY69" fmla="*/ 45262 h 65198"/>
              <a:gd name="connsiteX70" fmla="*/ 260941 w 417327"/>
              <a:gd name="connsiteY70" fmla="*/ 43047 h 65198"/>
              <a:gd name="connsiteX71" fmla="*/ 258430 w 417327"/>
              <a:gd name="connsiteY71" fmla="*/ 49102 h 65198"/>
              <a:gd name="connsiteX72" fmla="*/ 269358 w 417327"/>
              <a:gd name="connsiteY72" fmla="*/ 51981 h 65198"/>
              <a:gd name="connsiteX73" fmla="*/ 281911 w 417327"/>
              <a:gd name="connsiteY73" fmla="*/ 40758 h 65198"/>
              <a:gd name="connsiteX74" fmla="*/ 254591 w 417327"/>
              <a:gd name="connsiteY74" fmla="*/ 40758 h 65198"/>
              <a:gd name="connsiteX75" fmla="*/ 245730 w 417327"/>
              <a:gd name="connsiteY75" fmla="*/ 28944 h 65198"/>
              <a:gd name="connsiteX76" fmla="*/ 239380 w 417327"/>
              <a:gd name="connsiteY76" fmla="*/ 22447 h 65198"/>
              <a:gd name="connsiteX77" fmla="*/ 243884 w 417327"/>
              <a:gd name="connsiteY77" fmla="*/ 18828 h 65198"/>
              <a:gd name="connsiteX78" fmla="*/ 251047 w 417327"/>
              <a:gd name="connsiteY78" fmla="*/ 20822 h 65198"/>
              <a:gd name="connsiteX79" fmla="*/ 253409 w 417327"/>
              <a:gd name="connsiteY79" fmla="*/ 14915 h 65198"/>
              <a:gd name="connsiteX80" fmla="*/ 243294 w 417327"/>
              <a:gd name="connsiteY80" fmla="*/ 12331 h 65198"/>
              <a:gd name="connsiteX81" fmla="*/ 231332 w 417327"/>
              <a:gd name="connsiteY81" fmla="*/ 23037 h 65198"/>
              <a:gd name="connsiteX82" fmla="*/ 240045 w 417327"/>
              <a:gd name="connsiteY82" fmla="*/ 34777 h 65198"/>
              <a:gd name="connsiteX83" fmla="*/ 246247 w 417327"/>
              <a:gd name="connsiteY83" fmla="*/ 41275 h 65198"/>
              <a:gd name="connsiteX84" fmla="*/ 241226 w 417327"/>
              <a:gd name="connsiteY84" fmla="*/ 45262 h 65198"/>
              <a:gd name="connsiteX85" fmla="*/ 233621 w 417327"/>
              <a:gd name="connsiteY85" fmla="*/ 43047 h 65198"/>
              <a:gd name="connsiteX86" fmla="*/ 231110 w 417327"/>
              <a:gd name="connsiteY86" fmla="*/ 49102 h 65198"/>
              <a:gd name="connsiteX87" fmla="*/ 242038 w 417327"/>
              <a:gd name="connsiteY87" fmla="*/ 51981 h 65198"/>
              <a:gd name="connsiteX88" fmla="*/ 254591 w 417327"/>
              <a:gd name="connsiteY88" fmla="*/ 40758 h 65198"/>
              <a:gd name="connsiteX89" fmla="*/ 224687 w 417327"/>
              <a:gd name="connsiteY89" fmla="*/ 51317 h 65198"/>
              <a:gd name="connsiteX90" fmla="*/ 224687 w 417327"/>
              <a:gd name="connsiteY90" fmla="*/ 0 h 65198"/>
              <a:gd name="connsiteX91" fmla="*/ 216565 w 417327"/>
              <a:gd name="connsiteY91" fmla="*/ 0 h 65198"/>
              <a:gd name="connsiteX92" fmla="*/ 216565 w 417327"/>
              <a:gd name="connsiteY92" fmla="*/ 51317 h 65198"/>
              <a:gd name="connsiteX93" fmla="*/ 224687 w 417327"/>
              <a:gd name="connsiteY93" fmla="*/ 51317 h 65198"/>
              <a:gd name="connsiteX94" fmla="*/ 207556 w 417327"/>
              <a:gd name="connsiteY94" fmla="*/ 51317 h 65198"/>
              <a:gd name="connsiteX95" fmla="*/ 207556 w 417327"/>
              <a:gd name="connsiteY95" fmla="*/ 0 h 65198"/>
              <a:gd name="connsiteX96" fmla="*/ 199434 w 417327"/>
              <a:gd name="connsiteY96" fmla="*/ 0 h 65198"/>
              <a:gd name="connsiteX97" fmla="*/ 199434 w 417327"/>
              <a:gd name="connsiteY97" fmla="*/ 51317 h 65198"/>
              <a:gd name="connsiteX98" fmla="*/ 207556 w 417327"/>
              <a:gd name="connsiteY98" fmla="*/ 51317 h 65198"/>
              <a:gd name="connsiteX99" fmla="*/ 182304 w 417327"/>
              <a:gd name="connsiteY99" fmla="*/ 40389 h 65198"/>
              <a:gd name="connsiteX100" fmla="*/ 174847 w 417327"/>
              <a:gd name="connsiteY100" fmla="*/ 44598 h 65198"/>
              <a:gd name="connsiteX101" fmla="*/ 168940 w 417327"/>
              <a:gd name="connsiteY101" fmla="*/ 32341 h 65198"/>
              <a:gd name="connsiteX102" fmla="*/ 175216 w 417327"/>
              <a:gd name="connsiteY102" fmla="*/ 19862 h 65198"/>
              <a:gd name="connsiteX103" fmla="*/ 182304 w 417327"/>
              <a:gd name="connsiteY103" fmla="*/ 24071 h 65198"/>
              <a:gd name="connsiteX104" fmla="*/ 182304 w 417327"/>
              <a:gd name="connsiteY104" fmla="*/ 40389 h 65198"/>
              <a:gd name="connsiteX105" fmla="*/ 190500 w 417327"/>
              <a:gd name="connsiteY105" fmla="*/ 51317 h 65198"/>
              <a:gd name="connsiteX106" fmla="*/ 190500 w 417327"/>
              <a:gd name="connsiteY106" fmla="*/ 12995 h 65198"/>
              <a:gd name="connsiteX107" fmla="*/ 183855 w 417327"/>
              <a:gd name="connsiteY107" fmla="*/ 12995 h 65198"/>
              <a:gd name="connsiteX108" fmla="*/ 183042 w 417327"/>
              <a:gd name="connsiteY108" fmla="*/ 17278 h 65198"/>
              <a:gd name="connsiteX109" fmla="*/ 173960 w 417327"/>
              <a:gd name="connsiteY109" fmla="*/ 12331 h 65198"/>
              <a:gd name="connsiteX110" fmla="*/ 160817 w 417327"/>
              <a:gd name="connsiteY110" fmla="*/ 32488 h 65198"/>
              <a:gd name="connsiteX111" fmla="*/ 172410 w 417327"/>
              <a:gd name="connsiteY111" fmla="*/ 51981 h 65198"/>
              <a:gd name="connsiteX112" fmla="*/ 183042 w 417327"/>
              <a:gd name="connsiteY112" fmla="*/ 46887 h 65198"/>
              <a:gd name="connsiteX113" fmla="*/ 183855 w 417327"/>
              <a:gd name="connsiteY113" fmla="*/ 51317 h 65198"/>
              <a:gd name="connsiteX114" fmla="*/ 190500 w 417327"/>
              <a:gd name="connsiteY114" fmla="*/ 51317 h 65198"/>
              <a:gd name="connsiteX115" fmla="*/ 115777 w 417327"/>
              <a:gd name="connsiteY115" fmla="*/ 51317 h 65198"/>
              <a:gd name="connsiteX116" fmla="*/ 115777 w 417327"/>
              <a:gd name="connsiteY116" fmla="*/ 25622 h 65198"/>
              <a:gd name="connsiteX117" fmla="*/ 105956 w 417327"/>
              <a:gd name="connsiteY117" fmla="*/ 12331 h 65198"/>
              <a:gd name="connsiteX118" fmla="*/ 94069 w 417327"/>
              <a:gd name="connsiteY118" fmla="*/ 17795 h 65198"/>
              <a:gd name="connsiteX119" fmla="*/ 85725 w 417327"/>
              <a:gd name="connsiteY119" fmla="*/ 12331 h 65198"/>
              <a:gd name="connsiteX120" fmla="*/ 74576 w 417327"/>
              <a:gd name="connsiteY120" fmla="*/ 17426 h 65198"/>
              <a:gd name="connsiteX121" fmla="*/ 73763 w 417327"/>
              <a:gd name="connsiteY121" fmla="*/ 12995 h 65198"/>
              <a:gd name="connsiteX122" fmla="*/ 67044 w 417327"/>
              <a:gd name="connsiteY122" fmla="*/ 12995 h 65198"/>
              <a:gd name="connsiteX123" fmla="*/ 67044 w 417327"/>
              <a:gd name="connsiteY123" fmla="*/ 51317 h 65198"/>
              <a:gd name="connsiteX124" fmla="*/ 75166 w 417327"/>
              <a:gd name="connsiteY124" fmla="*/ 51317 h 65198"/>
              <a:gd name="connsiteX125" fmla="*/ 75166 w 417327"/>
              <a:gd name="connsiteY125" fmla="*/ 23997 h 65198"/>
              <a:gd name="connsiteX126" fmla="*/ 82624 w 417327"/>
              <a:gd name="connsiteY126" fmla="*/ 19788 h 65198"/>
              <a:gd name="connsiteX127" fmla="*/ 87423 w 417327"/>
              <a:gd name="connsiteY127" fmla="*/ 27837 h 65198"/>
              <a:gd name="connsiteX128" fmla="*/ 87423 w 417327"/>
              <a:gd name="connsiteY128" fmla="*/ 51317 h 65198"/>
              <a:gd name="connsiteX129" fmla="*/ 95398 w 417327"/>
              <a:gd name="connsiteY129" fmla="*/ 51317 h 65198"/>
              <a:gd name="connsiteX130" fmla="*/ 95398 w 417327"/>
              <a:gd name="connsiteY130" fmla="*/ 23997 h 65198"/>
              <a:gd name="connsiteX131" fmla="*/ 102855 w 417327"/>
              <a:gd name="connsiteY131" fmla="*/ 19788 h 65198"/>
              <a:gd name="connsiteX132" fmla="*/ 107655 w 417327"/>
              <a:gd name="connsiteY132" fmla="*/ 27837 h 65198"/>
              <a:gd name="connsiteX133" fmla="*/ 107655 w 417327"/>
              <a:gd name="connsiteY133" fmla="*/ 51317 h 65198"/>
              <a:gd name="connsiteX134" fmla="*/ 115777 w 417327"/>
              <a:gd name="connsiteY134" fmla="*/ 51317 h 65198"/>
              <a:gd name="connsiteX135" fmla="*/ 49914 w 417327"/>
              <a:gd name="connsiteY135" fmla="*/ 40389 h 65198"/>
              <a:gd name="connsiteX136" fmla="*/ 42456 w 417327"/>
              <a:gd name="connsiteY136" fmla="*/ 44598 h 65198"/>
              <a:gd name="connsiteX137" fmla="*/ 36549 w 417327"/>
              <a:gd name="connsiteY137" fmla="*/ 32341 h 65198"/>
              <a:gd name="connsiteX138" fmla="*/ 42826 w 417327"/>
              <a:gd name="connsiteY138" fmla="*/ 19862 h 65198"/>
              <a:gd name="connsiteX139" fmla="*/ 49914 w 417327"/>
              <a:gd name="connsiteY139" fmla="*/ 24071 h 65198"/>
              <a:gd name="connsiteX140" fmla="*/ 49914 w 417327"/>
              <a:gd name="connsiteY140" fmla="*/ 40389 h 65198"/>
              <a:gd name="connsiteX141" fmla="*/ 58036 w 417327"/>
              <a:gd name="connsiteY141" fmla="*/ 51317 h 65198"/>
              <a:gd name="connsiteX142" fmla="*/ 58036 w 417327"/>
              <a:gd name="connsiteY142" fmla="*/ 12995 h 65198"/>
              <a:gd name="connsiteX143" fmla="*/ 51391 w 417327"/>
              <a:gd name="connsiteY143" fmla="*/ 12995 h 65198"/>
              <a:gd name="connsiteX144" fmla="*/ 50579 w 417327"/>
              <a:gd name="connsiteY144" fmla="*/ 17278 h 65198"/>
              <a:gd name="connsiteX145" fmla="*/ 41497 w 417327"/>
              <a:gd name="connsiteY145" fmla="*/ 12331 h 65198"/>
              <a:gd name="connsiteX146" fmla="*/ 28353 w 417327"/>
              <a:gd name="connsiteY146" fmla="*/ 32488 h 65198"/>
              <a:gd name="connsiteX147" fmla="*/ 39946 w 417327"/>
              <a:gd name="connsiteY147" fmla="*/ 51981 h 65198"/>
              <a:gd name="connsiteX148" fmla="*/ 50579 w 417327"/>
              <a:gd name="connsiteY148" fmla="*/ 46887 h 65198"/>
              <a:gd name="connsiteX149" fmla="*/ 51391 w 417327"/>
              <a:gd name="connsiteY149" fmla="*/ 51317 h 65198"/>
              <a:gd name="connsiteX150" fmla="*/ 58036 w 417327"/>
              <a:gd name="connsiteY150" fmla="*/ 51317 h 65198"/>
              <a:gd name="connsiteX151" fmla="*/ 23480 w 417327"/>
              <a:gd name="connsiteY151" fmla="*/ 40758 h 65198"/>
              <a:gd name="connsiteX152" fmla="*/ 14620 w 417327"/>
              <a:gd name="connsiteY152" fmla="*/ 28944 h 65198"/>
              <a:gd name="connsiteX153" fmla="*/ 8270 w 417327"/>
              <a:gd name="connsiteY153" fmla="*/ 22447 h 65198"/>
              <a:gd name="connsiteX154" fmla="*/ 12774 w 417327"/>
              <a:gd name="connsiteY154" fmla="*/ 18828 h 65198"/>
              <a:gd name="connsiteX155" fmla="*/ 19936 w 417327"/>
              <a:gd name="connsiteY155" fmla="*/ 20822 h 65198"/>
              <a:gd name="connsiteX156" fmla="*/ 22299 w 417327"/>
              <a:gd name="connsiteY156" fmla="*/ 14915 h 65198"/>
              <a:gd name="connsiteX157" fmla="*/ 12183 w 417327"/>
              <a:gd name="connsiteY157" fmla="*/ 12331 h 65198"/>
              <a:gd name="connsiteX158" fmla="*/ 222 w 417327"/>
              <a:gd name="connsiteY158" fmla="*/ 23037 h 65198"/>
              <a:gd name="connsiteX159" fmla="*/ 8934 w 417327"/>
              <a:gd name="connsiteY159" fmla="*/ 34777 h 65198"/>
              <a:gd name="connsiteX160" fmla="*/ 15137 w 417327"/>
              <a:gd name="connsiteY160" fmla="*/ 41275 h 65198"/>
              <a:gd name="connsiteX161" fmla="*/ 10116 w 417327"/>
              <a:gd name="connsiteY161" fmla="*/ 45262 h 65198"/>
              <a:gd name="connsiteX162" fmla="*/ 2510 w 417327"/>
              <a:gd name="connsiteY162" fmla="*/ 43047 h 65198"/>
              <a:gd name="connsiteX163" fmla="*/ 0 w 417327"/>
              <a:gd name="connsiteY163" fmla="*/ 49102 h 65198"/>
              <a:gd name="connsiteX164" fmla="*/ 10928 w 417327"/>
              <a:gd name="connsiteY164" fmla="*/ 51981 h 65198"/>
              <a:gd name="connsiteX165" fmla="*/ 23480 w 417327"/>
              <a:gd name="connsiteY165" fmla="*/ 40758 h 6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417327" h="65198">
                <a:moveTo>
                  <a:pt x="409206" y="40389"/>
                </a:moveTo>
                <a:cubicBezTo>
                  <a:pt x="406252" y="43121"/>
                  <a:pt x="403816" y="44598"/>
                  <a:pt x="401748" y="44598"/>
                </a:cubicBezTo>
                <a:cubicBezTo>
                  <a:pt x="398056" y="44598"/>
                  <a:pt x="395841" y="40167"/>
                  <a:pt x="395841" y="32341"/>
                </a:cubicBezTo>
                <a:cubicBezTo>
                  <a:pt x="395841" y="24292"/>
                  <a:pt x="398499" y="19862"/>
                  <a:pt x="402117" y="19862"/>
                </a:cubicBezTo>
                <a:cubicBezTo>
                  <a:pt x="404111" y="19862"/>
                  <a:pt x="406326" y="21265"/>
                  <a:pt x="409206" y="23923"/>
                </a:cubicBezTo>
                <a:lnTo>
                  <a:pt x="409206" y="40389"/>
                </a:lnTo>
                <a:close/>
                <a:moveTo>
                  <a:pt x="417328" y="51317"/>
                </a:moveTo>
                <a:lnTo>
                  <a:pt x="417328" y="0"/>
                </a:lnTo>
                <a:lnTo>
                  <a:pt x="409206" y="0"/>
                </a:lnTo>
                <a:lnTo>
                  <a:pt x="409206" y="16392"/>
                </a:lnTo>
                <a:cubicBezTo>
                  <a:pt x="405514" y="13217"/>
                  <a:pt x="403373" y="12257"/>
                  <a:pt x="400788" y="12257"/>
                </a:cubicBezTo>
                <a:cubicBezTo>
                  <a:pt x="393331" y="12257"/>
                  <a:pt x="387645" y="19124"/>
                  <a:pt x="387645" y="32415"/>
                </a:cubicBezTo>
                <a:cubicBezTo>
                  <a:pt x="387645" y="44967"/>
                  <a:pt x="392297" y="51908"/>
                  <a:pt x="399238" y="51908"/>
                </a:cubicBezTo>
                <a:cubicBezTo>
                  <a:pt x="402339" y="51908"/>
                  <a:pt x="405071" y="50800"/>
                  <a:pt x="409870" y="46813"/>
                </a:cubicBezTo>
                <a:lnTo>
                  <a:pt x="410683" y="51243"/>
                </a:lnTo>
                <a:lnTo>
                  <a:pt x="417328" y="51243"/>
                </a:lnTo>
                <a:close/>
                <a:moveTo>
                  <a:pt x="372066" y="40389"/>
                </a:moveTo>
                <a:cubicBezTo>
                  <a:pt x="369112" y="43121"/>
                  <a:pt x="366676" y="44598"/>
                  <a:pt x="364608" y="44598"/>
                </a:cubicBezTo>
                <a:cubicBezTo>
                  <a:pt x="360916" y="44598"/>
                  <a:pt x="358701" y="40167"/>
                  <a:pt x="358701" y="32341"/>
                </a:cubicBezTo>
                <a:cubicBezTo>
                  <a:pt x="358701" y="24292"/>
                  <a:pt x="361359" y="19862"/>
                  <a:pt x="364977" y="19862"/>
                </a:cubicBezTo>
                <a:cubicBezTo>
                  <a:pt x="366971" y="19862"/>
                  <a:pt x="369186" y="21265"/>
                  <a:pt x="372066" y="23923"/>
                </a:cubicBezTo>
                <a:lnTo>
                  <a:pt x="372066" y="40389"/>
                </a:lnTo>
                <a:close/>
                <a:moveTo>
                  <a:pt x="380188" y="51317"/>
                </a:moveTo>
                <a:lnTo>
                  <a:pt x="380188" y="0"/>
                </a:lnTo>
                <a:lnTo>
                  <a:pt x="372066" y="0"/>
                </a:lnTo>
                <a:lnTo>
                  <a:pt x="372066" y="16392"/>
                </a:lnTo>
                <a:cubicBezTo>
                  <a:pt x="368374" y="13217"/>
                  <a:pt x="366233" y="12257"/>
                  <a:pt x="363648" y="12257"/>
                </a:cubicBezTo>
                <a:cubicBezTo>
                  <a:pt x="356191" y="12257"/>
                  <a:pt x="350505" y="19124"/>
                  <a:pt x="350505" y="32415"/>
                </a:cubicBezTo>
                <a:cubicBezTo>
                  <a:pt x="350505" y="44967"/>
                  <a:pt x="355157" y="51908"/>
                  <a:pt x="362098" y="51908"/>
                </a:cubicBezTo>
                <a:cubicBezTo>
                  <a:pt x="365199" y="51908"/>
                  <a:pt x="367931" y="50800"/>
                  <a:pt x="372730" y="46813"/>
                </a:cubicBezTo>
                <a:lnTo>
                  <a:pt x="373542" y="51243"/>
                </a:lnTo>
                <a:lnTo>
                  <a:pt x="380188" y="51243"/>
                </a:lnTo>
                <a:close/>
                <a:moveTo>
                  <a:pt x="348216" y="12995"/>
                </a:moveTo>
                <a:lnTo>
                  <a:pt x="339504" y="12995"/>
                </a:lnTo>
                <a:lnTo>
                  <a:pt x="334704" y="34334"/>
                </a:lnTo>
                <a:lnTo>
                  <a:pt x="333153" y="42826"/>
                </a:lnTo>
                <a:lnTo>
                  <a:pt x="333080" y="42826"/>
                </a:lnTo>
                <a:lnTo>
                  <a:pt x="331824" y="35811"/>
                </a:lnTo>
                <a:lnTo>
                  <a:pt x="326139" y="12922"/>
                </a:lnTo>
                <a:lnTo>
                  <a:pt x="317131" y="12922"/>
                </a:lnTo>
                <a:lnTo>
                  <a:pt x="327985" y="51686"/>
                </a:lnTo>
                <a:cubicBezTo>
                  <a:pt x="326508" y="55452"/>
                  <a:pt x="323333" y="57593"/>
                  <a:pt x="320232" y="59144"/>
                </a:cubicBezTo>
                <a:lnTo>
                  <a:pt x="323850" y="65198"/>
                </a:lnTo>
                <a:cubicBezTo>
                  <a:pt x="331603" y="61654"/>
                  <a:pt x="337141" y="55747"/>
                  <a:pt x="339799" y="45410"/>
                </a:cubicBezTo>
                <a:lnTo>
                  <a:pt x="348216" y="12995"/>
                </a:lnTo>
                <a:close/>
                <a:moveTo>
                  <a:pt x="317278" y="51317"/>
                </a:moveTo>
                <a:lnTo>
                  <a:pt x="304652" y="29683"/>
                </a:lnTo>
                <a:lnTo>
                  <a:pt x="315285" y="12995"/>
                </a:lnTo>
                <a:lnTo>
                  <a:pt x="306203" y="12995"/>
                </a:lnTo>
                <a:lnTo>
                  <a:pt x="296973" y="28870"/>
                </a:lnTo>
                <a:lnTo>
                  <a:pt x="296899" y="28870"/>
                </a:lnTo>
                <a:lnTo>
                  <a:pt x="296899" y="0"/>
                </a:lnTo>
                <a:lnTo>
                  <a:pt x="288777" y="0"/>
                </a:lnTo>
                <a:lnTo>
                  <a:pt x="288777" y="51317"/>
                </a:lnTo>
                <a:lnTo>
                  <a:pt x="296899" y="51317"/>
                </a:lnTo>
                <a:lnTo>
                  <a:pt x="296899" y="32267"/>
                </a:lnTo>
                <a:lnTo>
                  <a:pt x="296973" y="32267"/>
                </a:lnTo>
                <a:lnTo>
                  <a:pt x="307606" y="51317"/>
                </a:lnTo>
                <a:lnTo>
                  <a:pt x="317278" y="51317"/>
                </a:lnTo>
                <a:close/>
                <a:moveTo>
                  <a:pt x="281911" y="40758"/>
                </a:moveTo>
                <a:cubicBezTo>
                  <a:pt x="281911" y="35959"/>
                  <a:pt x="279843" y="32562"/>
                  <a:pt x="273050" y="28944"/>
                </a:cubicBezTo>
                <a:cubicBezTo>
                  <a:pt x="267734" y="26065"/>
                  <a:pt x="266700" y="24883"/>
                  <a:pt x="266700" y="22447"/>
                </a:cubicBezTo>
                <a:cubicBezTo>
                  <a:pt x="266700" y="20305"/>
                  <a:pt x="268177" y="18828"/>
                  <a:pt x="271204" y="18828"/>
                </a:cubicBezTo>
                <a:cubicBezTo>
                  <a:pt x="273641" y="18828"/>
                  <a:pt x="276151" y="19862"/>
                  <a:pt x="278366" y="20822"/>
                </a:cubicBezTo>
                <a:lnTo>
                  <a:pt x="280729" y="14915"/>
                </a:lnTo>
                <a:cubicBezTo>
                  <a:pt x="277702" y="13291"/>
                  <a:pt x="274379" y="12331"/>
                  <a:pt x="270613" y="12331"/>
                </a:cubicBezTo>
                <a:cubicBezTo>
                  <a:pt x="263451" y="12331"/>
                  <a:pt x="258652" y="16761"/>
                  <a:pt x="258652" y="23037"/>
                </a:cubicBezTo>
                <a:cubicBezTo>
                  <a:pt x="258652" y="27837"/>
                  <a:pt x="260867" y="31455"/>
                  <a:pt x="267365" y="34777"/>
                </a:cubicBezTo>
                <a:cubicBezTo>
                  <a:pt x="272681" y="37657"/>
                  <a:pt x="273567" y="38912"/>
                  <a:pt x="273567" y="41275"/>
                </a:cubicBezTo>
                <a:cubicBezTo>
                  <a:pt x="273567" y="43416"/>
                  <a:pt x="272312" y="45262"/>
                  <a:pt x="268546" y="45262"/>
                </a:cubicBezTo>
                <a:cubicBezTo>
                  <a:pt x="266331" y="45262"/>
                  <a:pt x="263820" y="44598"/>
                  <a:pt x="260941" y="43047"/>
                </a:cubicBezTo>
                <a:lnTo>
                  <a:pt x="258430" y="49102"/>
                </a:lnTo>
                <a:cubicBezTo>
                  <a:pt x="261827" y="51022"/>
                  <a:pt x="264928" y="51981"/>
                  <a:pt x="269358" y="51981"/>
                </a:cubicBezTo>
                <a:cubicBezTo>
                  <a:pt x="276816" y="51908"/>
                  <a:pt x="281911" y="47920"/>
                  <a:pt x="281911" y="40758"/>
                </a:cubicBezTo>
                <a:moveTo>
                  <a:pt x="254591" y="40758"/>
                </a:moveTo>
                <a:cubicBezTo>
                  <a:pt x="254591" y="35959"/>
                  <a:pt x="252523" y="32562"/>
                  <a:pt x="245730" y="28944"/>
                </a:cubicBezTo>
                <a:cubicBezTo>
                  <a:pt x="240414" y="26065"/>
                  <a:pt x="239380" y="24883"/>
                  <a:pt x="239380" y="22447"/>
                </a:cubicBezTo>
                <a:cubicBezTo>
                  <a:pt x="239380" y="20305"/>
                  <a:pt x="240857" y="18828"/>
                  <a:pt x="243884" y="18828"/>
                </a:cubicBezTo>
                <a:cubicBezTo>
                  <a:pt x="246321" y="18828"/>
                  <a:pt x="248831" y="19862"/>
                  <a:pt x="251047" y="20822"/>
                </a:cubicBezTo>
                <a:lnTo>
                  <a:pt x="253409" y="14915"/>
                </a:lnTo>
                <a:cubicBezTo>
                  <a:pt x="250456" y="13291"/>
                  <a:pt x="247059" y="12331"/>
                  <a:pt x="243294" y="12331"/>
                </a:cubicBezTo>
                <a:cubicBezTo>
                  <a:pt x="236131" y="12331"/>
                  <a:pt x="231332" y="16761"/>
                  <a:pt x="231332" y="23037"/>
                </a:cubicBezTo>
                <a:cubicBezTo>
                  <a:pt x="231332" y="27837"/>
                  <a:pt x="233547" y="31455"/>
                  <a:pt x="240045" y="34777"/>
                </a:cubicBezTo>
                <a:cubicBezTo>
                  <a:pt x="245361" y="37657"/>
                  <a:pt x="246247" y="38912"/>
                  <a:pt x="246247" y="41275"/>
                </a:cubicBezTo>
                <a:cubicBezTo>
                  <a:pt x="246247" y="43416"/>
                  <a:pt x="244992" y="45262"/>
                  <a:pt x="241226" y="45262"/>
                </a:cubicBezTo>
                <a:cubicBezTo>
                  <a:pt x="239011" y="45262"/>
                  <a:pt x="236501" y="44598"/>
                  <a:pt x="233621" y="43047"/>
                </a:cubicBezTo>
                <a:lnTo>
                  <a:pt x="231110" y="49102"/>
                </a:lnTo>
                <a:cubicBezTo>
                  <a:pt x="234507" y="51022"/>
                  <a:pt x="237608" y="51981"/>
                  <a:pt x="242038" y="51981"/>
                </a:cubicBezTo>
                <a:cubicBezTo>
                  <a:pt x="249496" y="51908"/>
                  <a:pt x="254591" y="47920"/>
                  <a:pt x="254591" y="40758"/>
                </a:cubicBezTo>
                <a:moveTo>
                  <a:pt x="224687" y="51317"/>
                </a:moveTo>
                <a:lnTo>
                  <a:pt x="224687" y="0"/>
                </a:lnTo>
                <a:lnTo>
                  <a:pt x="216565" y="0"/>
                </a:lnTo>
                <a:lnTo>
                  <a:pt x="216565" y="51317"/>
                </a:lnTo>
                <a:lnTo>
                  <a:pt x="224687" y="51317"/>
                </a:lnTo>
                <a:close/>
                <a:moveTo>
                  <a:pt x="207556" y="51317"/>
                </a:moveTo>
                <a:lnTo>
                  <a:pt x="207556" y="0"/>
                </a:lnTo>
                <a:lnTo>
                  <a:pt x="199434" y="0"/>
                </a:lnTo>
                <a:lnTo>
                  <a:pt x="199434" y="51317"/>
                </a:lnTo>
                <a:lnTo>
                  <a:pt x="207556" y="51317"/>
                </a:lnTo>
                <a:close/>
                <a:moveTo>
                  <a:pt x="182304" y="40389"/>
                </a:moveTo>
                <a:cubicBezTo>
                  <a:pt x="179203" y="43269"/>
                  <a:pt x="176766" y="44598"/>
                  <a:pt x="174847" y="44598"/>
                </a:cubicBezTo>
                <a:cubicBezTo>
                  <a:pt x="171155" y="44598"/>
                  <a:pt x="168940" y="40167"/>
                  <a:pt x="168940" y="32341"/>
                </a:cubicBezTo>
                <a:cubicBezTo>
                  <a:pt x="168940" y="24292"/>
                  <a:pt x="171598" y="19862"/>
                  <a:pt x="175216" y="19862"/>
                </a:cubicBezTo>
                <a:cubicBezTo>
                  <a:pt x="176988" y="19862"/>
                  <a:pt x="179203" y="20970"/>
                  <a:pt x="182304" y="24071"/>
                </a:cubicBezTo>
                <a:lnTo>
                  <a:pt x="182304" y="40389"/>
                </a:lnTo>
                <a:close/>
                <a:moveTo>
                  <a:pt x="190500" y="51317"/>
                </a:moveTo>
                <a:lnTo>
                  <a:pt x="190500" y="12995"/>
                </a:lnTo>
                <a:lnTo>
                  <a:pt x="183855" y="12995"/>
                </a:lnTo>
                <a:lnTo>
                  <a:pt x="183042" y="17278"/>
                </a:lnTo>
                <a:cubicBezTo>
                  <a:pt x="178908" y="12995"/>
                  <a:pt x="176176" y="12331"/>
                  <a:pt x="173960" y="12331"/>
                </a:cubicBezTo>
                <a:cubicBezTo>
                  <a:pt x="166503" y="12331"/>
                  <a:pt x="160817" y="19198"/>
                  <a:pt x="160817" y="32488"/>
                </a:cubicBezTo>
                <a:cubicBezTo>
                  <a:pt x="160817" y="45041"/>
                  <a:pt x="165469" y="51981"/>
                  <a:pt x="172410" y="51981"/>
                </a:cubicBezTo>
                <a:cubicBezTo>
                  <a:pt x="175585" y="51981"/>
                  <a:pt x="178243" y="50874"/>
                  <a:pt x="183042" y="46887"/>
                </a:cubicBezTo>
                <a:lnTo>
                  <a:pt x="183855" y="51317"/>
                </a:lnTo>
                <a:lnTo>
                  <a:pt x="190500" y="51317"/>
                </a:lnTo>
                <a:close/>
                <a:moveTo>
                  <a:pt x="115777" y="51317"/>
                </a:moveTo>
                <a:lnTo>
                  <a:pt x="115777" y="25622"/>
                </a:lnTo>
                <a:cubicBezTo>
                  <a:pt x="115777" y="16983"/>
                  <a:pt x="111863" y="12331"/>
                  <a:pt x="105956" y="12331"/>
                </a:cubicBezTo>
                <a:cubicBezTo>
                  <a:pt x="102191" y="12331"/>
                  <a:pt x="99828" y="13217"/>
                  <a:pt x="94069" y="17795"/>
                </a:cubicBezTo>
                <a:cubicBezTo>
                  <a:pt x="92518" y="14472"/>
                  <a:pt x="89638" y="12331"/>
                  <a:pt x="85725" y="12331"/>
                </a:cubicBezTo>
                <a:cubicBezTo>
                  <a:pt x="82033" y="12331"/>
                  <a:pt x="79523" y="13291"/>
                  <a:pt x="74576" y="17426"/>
                </a:cubicBezTo>
                <a:lnTo>
                  <a:pt x="73763" y="12995"/>
                </a:lnTo>
                <a:lnTo>
                  <a:pt x="67044" y="12995"/>
                </a:lnTo>
                <a:lnTo>
                  <a:pt x="67044" y="51317"/>
                </a:lnTo>
                <a:lnTo>
                  <a:pt x="75166" y="51317"/>
                </a:lnTo>
                <a:lnTo>
                  <a:pt x="75166" y="23997"/>
                </a:lnTo>
                <a:cubicBezTo>
                  <a:pt x="78120" y="21191"/>
                  <a:pt x="80556" y="19788"/>
                  <a:pt x="82624" y="19788"/>
                </a:cubicBezTo>
                <a:cubicBezTo>
                  <a:pt x="86168" y="19788"/>
                  <a:pt x="87423" y="23480"/>
                  <a:pt x="87423" y="27837"/>
                </a:cubicBezTo>
                <a:lnTo>
                  <a:pt x="87423" y="51317"/>
                </a:lnTo>
                <a:lnTo>
                  <a:pt x="95398" y="51317"/>
                </a:lnTo>
                <a:lnTo>
                  <a:pt x="95398" y="23997"/>
                </a:lnTo>
                <a:cubicBezTo>
                  <a:pt x="98351" y="21191"/>
                  <a:pt x="100714" y="19788"/>
                  <a:pt x="102855" y="19788"/>
                </a:cubicBezTo>
                <a:cubicBezTo>
                  <a:pt x="106326" y="19788"/>
                  <a:pt x="107655" y="23480"/>
                  <a:pt x="107655" y="27837"/>
                </a:cubicBezTo>
                <a:lnTo>
                  <a:pt x="107655" y="51317"/>
                </a:lnTo>
                <a:lnTo>
                  <a:pt x="115777" y="51317"/>
                </a:lnTo>
                <a:close/>
                <a:moveTo>
                  <a:pt x="49914" y="40389"/>
                </a:moveTo>
                <a:cubicBezTo>
                  <a:pt x="46739" y="43269"/>
                  <a:pt x="44376" y="44598"/>
                  <a:pt x="42456" y="44598"/>
                </a:cubicBezTo>
                <a:cubicBezTo>
                  <a:pt x="38765" y="44598"/>
                  <a:pt x="36549" y="40167"/>
                  <a:pt x="36549" y="32341"/>
                </a:cubicBezTo>
                <a:cubicBezTo>
                  <a:pt x="36549" y="24292"/>
                  <a:pt x="39208" y="19862"/>
                  <a:pt x="42826" y="19862"/>
                </a:cubicBezTo>
                <a:cubicBezTo>
                  <a:pt x="44598" y="19862"/>
                  <a:pt x="46813" y="20970"/>
                  <a:pt x="49914" y="24071"/>
                </a:cubicBezTo>
                <a:lnTo>
                  <a:pt x="49914" y="40389"/>
                </a:lnTo>
                <a:close/>
                <a:moveTo>
                  <a:pt x="58036" y="51317"/>
                </a:moveTo>
                <a:lnTo>
                  <a:pt x="58036" y="12995"/>
                </a:lnTo>
                <a:lnTo>
                  <a:pt x="51391" y="12995"/>
                </a:lnTo>
                <a:lnTo>
                  <a:pt x="50579" y="17278"/>
                </a:lnTo>
                <a:cubicBezTo>
                  <a:pt x="46444" y="12995"/>
                  <a:pt x="43712" y="12331"/>
                  <a:pt x="41497" y="12331"/>
                </a:cubicBezTo>
                <a:cubicBezTo>
                  <a:pt x="34039" y="12331"/>
                  <a:pt x="28353" y="19198"/>
                  <a:pt x="28353" y="32488"/>
                </a:cubicBezTo>
                <a:cubicBezTo>
                  <a:pt x="28353" y="45041"/>
                  <a:pt x="33005" y="51981"/>
                  <a:pt x="39946" y="51981"/>
                </a:cubicBezTo>
                <a:cubicBezTo>
                  <a:pt x="43121" y="51981"/>
                  <a:pt x="45779" y="50874"/>
                  <a:pt x="50579" y="46887"/>
                </a:cubicBezTo>
                <a:lnTo>
                  <a:pt x="51391" y="51317"/>
                </a:lnTo>
                <a:lnTo>
                  <a:pt x="58036" y="51317"/>
                </a:lnTo>
                <a:close/>
                <a:moveTo>
                  <a:pt x="23480" y="40758"/>
                </a:moveTo>
                <a:cubicBezTo>
                  <a:pt x="23480" y="35959"/>
                  <a:pt x="21413" y="32562"/>
                  <a:pt x="14620" y="28944"/>
                </a:cubicBezTo>
                <a:cubicBezTo>
                  <a:pt x="9304" y="26065"/>
                  <a:pt x="8270" y="24883"/>
                  <a:pt x="8270" y="22447"/>
                </a:cubicBezTo>
                <a:cubicBezTo>
                  <a:pt x="8270" y="20305"/>
                  <a:pt x="9747" y="18828"/>
                  <a:pt x="12774" y="18828"/>
                </a:cubicBezTo>
                <a:cubicBezTo>
                  <a:pt x="15210" y="18828"/>
                  <a:pt x="17721" y="19862"/>
                  <a:pt x="19936" y="20822"/>
                </a:cubicBezTo>
                <a:lnTo>
                  <a:pt x="22299" y="14915"/>
                </a:lnTo>
                <a:cubicBezTo>
                  <a:pt x="19345" y="13291"/>
                  <a:pt x="15949" y="12331"/>
                  <a:pt x="12183" y="12331"/>
                </a:cubicBezTo>
                <a:cubicBezTo>
                  <a:pt x="5021" y="12331"/>
                  <a:pt x="222" y="16761"/>
                  <a:pt x="222" y="23037"/>
                </a:cubicBezTo>
                <a:cubicBezTo>
                  <a:pt x="222" y="27837"/>
                  <a:pt x="2437" y="31455"/>
                  <a:pt x="8934" y="34777"/>
                </a:cubicBezTo>
                <a:cubicBezTo>
                  <a:pt x="14251" y="37657"/>
                  <a:pt x="15137" y="38912"/>
                  <a:pt x="15137" y="41275"/>
                </a:cubicBezTo>
                <a:cubicBezTo>
                  <a:pt x="15137" y="43416"/>
                  <a:pt x="13881" y="45262"/>
                  <a:pt x="10116" y="45262"/>
                </a:cubicBezTo>
                <a:cubicBezTo>
                  <a:pt x="7901" y="45262"/>
                  <a:pt x="5390" y="44598"/>
                  <a:pt x="2510" y="43047"/>
                </a:cubicBezTo>
                <a:lnTo>
                  <a:pt x="0" y="49102"/>
                </a:lnTo>
                <a:cubicBezTo>
                  <a:pt x="3397" y="51022"/>
                  <a:pt x="6498" y="51981"/>
                  <a:pt x="10928" y="51981"/>
                </a:cubicBezTo>
                <a:cubicBezTo>
                  <a:pt x="18385" y="51908"/>
                  <a:pt x="23480" y="47920"/>
                  <a:pt x="23480" y="40758"/>
                </a:cubicBezTo>
              </a:path>
            </a:pathLst>
          </a:custGeom>
          <a:solidFill>
            <a:srgbClr val="1D1D1B"/>
          </a:solidFill>
          <a:ln w="73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6" name="Frihandsfigur: Form 35">
            <a:extLst>
              <a:ext uri="{FF2B5EF4-FFF2-40B4-BE49-F238E27FC236}">
                <a16:creationId xmlns:a16="http://schemas.microsoft.com/office/drawing/2014/main" id="{1B15DD06-67D6-30FA-8EFA-B8EB448C0E69}"/>
              </a:ext>
            </a:extLst>
          </p:cNvPr>
          <p:cNvSpPr/>
          <p:nvPr userDrawn="1"/>
        </p:nvSpPr>
        <p:spPr>
          <a:xfrm>
            <a:off x="11531452" y="6388544"/>
            <a:ext cx="478981" cy="68299"/>
          </a:xfrm>
          <a:custGeom>
            <a:avLst/>
            <a:gdLst>
              <a:gd name="connsiteX0" fmla="*/ 478982 w 478981"/>
              <a:gd name="connsiteY0" fmla="*/ 23702 h 68299"/>
              <a:gd name="connsiteX1" fmla="*/ 478982 w 478981"/>
              <a:gd name="connsiteY1" fmla="*/ 15358 h 68299"/>
              <a:gd name="connsiteX2" fmla="*/ 477358 w 478981"/>
              <a:gd name="connsiteY2" fmla="*/ 15358 h 68299"/>
              <a:gd name="connsiteX3" fmla="*/ 468349 w 478981"/>
              <a:gd name="connsiteY3" fmla="*/ 20970 h 68299"/>
              <a:gd name="connsiteX4" fmla="*/ 467611 w 478981"/>
              <a:gd name="connsiteY4" fmla="*/ 16023 h 68299"/>
              <a:gd name="connsiteX5" fmla="*/ 460818 w 478981"/>
              <a:gd name="connsiteY5" fmla="*/ 16023 h 68299"/>
              <a:gd name="connsiteX6" fmla="*/ 460818 w 478981"/>
              <a:gd name="connsiteY6" fmla="*/ 54344 h 68299"/>
              <a:gd name="connsiteX7" fmla="*/ 468940 w 478981"/>
              <a:gd name="connsiteY7" fmla="*/ 54344 h 68299"/>
              <a:gd name="connsiteX8" fmla="*/ 468940 w 478981"/>
              <a:gd name="connsiteY8" fmla="*/ 27910 h 68299"/>
              <a:gd name="connsiteX9" fmla="*/ 476693 w 478981"/>
              <a:gd name="connsiteY9" fmla="*/ 23702 h 68299"/>
              <a:gd name="connsiteX10" fmla="*/ 478982 w 478981"/>
              <a:gd name="connsiteY10" fmla="*/ 23702 h 68299"/>
              <a:gd name="connsiteX11" fmla="*/ 445238 w 478981"/>
              <a:gd name="connsiteY11" fmla="*/ 35147 h 68299"/>
              <a:gd name="connsiteX12" fmla="*/ 437412 w 478981"/>
              <a:gd name="connsiteY12" fmla="*/ 47773 h 68299"/>
              <a:gd name="connsiteX13" fmla="*/ 429659 w 478981"/>
              <a:gd name="connsiteY13" fmla="*/ 35147 h 68299"/>
              <a:gd name="connsiteX14" fmla="*/ 437486 w 478981"/>
              <a:gd name="connsiteY14" fmla="*/ 22447 h 68299"/>
              <a:gd name="connsiteX15" fmla="*/ 445238 w 478981"/>
              <a:gd name="connsiteY15" fmla="*/ 35147 h 68299"/>
              <a:gd name="connsiteX16" fmla="*/ 453508 w 478981"/>
              <a:gd name="connsiteY16" fmla="*/ 34999 h 68299"/>
              <a:gd name="connsiteX17" fmla="*/ 437781 w 478981"/>
              <a:gd name="connsiteY17" fmla="*/ 15358 h 68299"/>
              <a:gd name="connsiteX18" fmla="*/ 437559 w 478981"/>
              <a:gd name="connsiteY18" fmla="*/ 15358 h 68299"/>
              <a:gd name="connsiteX19" fmla="*/ 421315 w 478981"/>
              <a:gd name="connsiteY19" fmla="*/ 35294 h 68299"/>
              <a:gd name="connsiteX20" fmla="*/ 437042 w 478981"/>
              <a:gd name="connsiteY20" fmla="*/ 54935 h 68299"/>
              <a:gd name="connsiteX21" fmla="*/ 437264 w 478981"/>
              <a:gd name="connsiteY21" fmla="*/ 54935 h 68299"/>
              <a:gd name="connsiteX22" fmla="*/ 453508 w 478981"/>
              <a:gd name="connsiteY22" fmla="*/ 34999 h 68299"/>
              <a:gd name="connsiteX23" fmla="*/ 420798 w 478981"/>
              <a:gd name="connsiteY23" fmla="*/ 591 h 68299"/>
              <a:gd name="connsiteX24" fmla="*/ 415556 w 478981"/>
              <a:gd name="connsiteY24" fmla="*/ 0 h 68299"/>
              <a:gd name="connsiteX25" fmla="*/ 404702 w 478981"/>
              <a:gd name="connsiteY25" fmla="*/ 11666 h 68299"/>
              <a:gd name="connsiteX26" fmla="*/ 404702 w 478981"/>
              <a:gd name="connsiteY26" fmla="*/ 16097 h 68299"/>
              <a:gd name="connsiteX27" fmla="*/ 399459 w 478981"/>
              <a:gd name="connsiteY27" fmla="*/ 16097 h 68299"/>
              <a:gd name="connsiteX28" fmla="*/ 399459 w 478981"/>
              <a:gd name="connsiteY28" fmla="*/ 22520 h 68299"/>
              <a:gd name="connsiteX29" fmla="*/ 404702 w 478981"/>
              <a:gd name="connsiteY29" fmla="*/ 22520 h 68299"/>
              <a:gd name="connsiteX30" fmla="*/ 404702 w 478981"/>
              <a:gd name="connsiteY30" fmla="*/ 54418 h 68299"/>
              <a:gd name="connsiteX31" fmla="*/ 412750 w 478981"/>
              <a:gd name="connsiteY31" fmla="*/ 54418 h 68299"/>
              <a:gd name="connsiteX32" fmla="*/ 412750 w 478981"/>
              <a:gd name="connsiteY32" fmla="*/ 22520 h 68299"/>
              <a:gd name="connsiteX33" fmla="*/ 419248 w 478981"/>
              <a:gd name="connsiteY33" fmla="*/ 22520 h 68299"/>
              <a:gd name="connsiteX34" fmla="*/ 419248 w 478981"/>
              <a:gd name="connsiteY34" fmla="*/ 16023 h 68299"/>
              <a:gd name="connsiteX35" fmla="*/ 412750 w 478981"/>
              <a:gd name="connsiteY35" fmla="*/ 16023 h 68299"/>
              <a:gd name="connsiteX36" fmla="*/ 412750 w 478981"/>
              <a:gd name="connsiteY36" fmla="*/ 11592 h 68299"/>
              <a:gd name="connsiteX37" fmla="*/ 416959 w 478981"/>
              <a:gd name="connsiteY37" fmla="*/ 6276 h 68299"/>
              <a:gd name="connsiteX38" fmla="*/ 420281 w 478981"/>
              <a:gd name="connsiteY38" fmla="*/ 6572 h 68299"/>
              <a:gd name="connsiteX39" fmla="*/ 420798 w 478981"/>
              <a:gd name="connsiteY39" fmla="*/ 591 h 68299"/>
              <a:gd name="connsiteX40" fmla="*/ 379080 w 478981"/>
              <a:gd name="connsiteY40" fmla="*/ 54344 h 68299"/>
              <a:gd name="connsiteX41" fmla="*/ 379080 w 478981"/>
              <a:gd name="connsiteY41" fmla="*/ 28649 h 68299"/>
              <a:gd name="connsiteX42" fmla="*/ 369038 w 478981"/>
              <a:gd name="connsiteY42" fmla="*/ 15358 h 68299"/>
              <a:gd name="connsiteX43" fmla="*/ 357815 w 478981"/>
              <a:gd name="connsiteY43" fmla="*/ 20453 h 68299"/>
              <a:gd name="connsiteX44" fmla="*/ 357003 w 478981"/>
              <a:gd name="connsiteY44" fmla="*/ 16023 h 68299"/>
              <a:gd name="connsiteX45" fmla="*/ 350284 w 478981"/>
              <a:gd name="connsiteY45" fmla="*/ 16023 h 68299"/>
              <a:gd name="connsiteX46" fmla="*/ 350284 w 478981"/>
              <a:gd name="connsiteY46" fmla="*/ 54344 h 68299"/>
              <a:gd name="connsiteX47" fmla="*/ 358406 w 478981"/>
              <a:gd name="connsiteY47" fmla="*/ 54344 h 68299"/>
              <a:gd name="connsiteX48" fmla="*/ 358406 w 478981"/>
              <a:gd name="connsiteY48" fmla="*/ 27024 h 68299"/>
              <a:gd name="connsiteX49" fmla="*/ 365937 w 478981"/>
              <a:gd name="connsiteY49" fmla="*/ 22816 h 68299"/>
              <a:gd name="connsiteX50" fmla="*/ 370884 w 478981"/>
              <a:gd name="connsiteY50" fmla="*/ 30864 h 68299"/>
              <a:gd name="connsiteX51" fmla="*/ 370884 w 478981"/>
              <a:gd name="connsiteY51" fmla="*/ 54344 h 68299"/>
              <a:gd name="connsiteX52" fmla="*/ 379080 w 478981"/>
              <a:gd name="connsiteY52" fmla="*/ 54344 h 68299"/>
              <a:gd name="connsiteX53" fmla="*/ 334704 w 478981"/>
              <a:gd name="connsiteY53" fmla="*/ 31455 h 68299"/>
              <a:gd name="connsiteX54" fmla="*/ 321340 w 478981"/>
              <a:gd name="connsiteY54" fmla="*/ 31455 h 68299"/>
              <a:gd name="connsiteX55" fmla="*/ 328206 w 478981"/>
              <a:gd name="connsiteY55" fmla="*/ 21930 h 68299"/>
              <a:gd name="connsiteX56" fmla="*/ 334704 w 478981"/>
              <a:gd name="connsiteY56" fmla="*/ 30938 h 68299"/>
              <a:gd name="connsiteX57" fmla="*/ 334704 w 478981"/>
              <a:gd name="connsiteY57" fmla="*/ 31455 h 68299"/>
              <a:gd name="connsiteX58" fmla="*/ 342088 w 478981"/>
              <a:gd name="connsiteY58" fmla="*/ 52055 h 68299"/>
              <a:gd name="connsiteX59" fmla="*/ 340611 w 478981"/>
              <a:gd name="connsiteY59" fmla="*/ 46222 h 68299"/>
              <a:gd name="connsiteX60" fmla="*/ 329166 w 478981"/>
              <a:gd name="connsiteY60" fmla="*/ 48142 h 68299"/>
              <a:gd name="connsiteX61" fmla="*/ 321413 w 478981"/>
              <a:gd name="connsiteY61" fmla="*/ 37657 h 68299"/>
              <a:gd name="connsiteX62" fmla="*/ 342531 w 478981"/>
              <a:gd name="connsiteY62" fmla="*/ 37657 h 68299"/>
              <a:gd name="connsiteX63" fmla="*/ 342752 w 478981"/>
              <a:gd name="connsiteY63" fmla="*/ 32119 h 68299"/>
              <a:gd name="connsiteX64" fmla="*/ 328871 w 478981"/>
              <a:gd name="connsiteY64" fmla="*/ 15284 h 68299"/>
              <a:gd name="connsiteX65" fmla="*/ 313144 w 478981"/>
              <a:gd name="connsiteY65" fmla="*/ 35294 h 68299"/>
              <a:gd name="connsiteX66" fmla="*/ 327985 w 478981"/>
              <a:gd name="connsiteY66" fmla="*/ 54861 h 68299"/>
              <a:gd name="connsiteX67" fmla="*/ 342088 w 478981"/>
              <a:gd name="connsiteY67" fmla="*/ 52055 h 68299"/>
              <a:gd name="connsiteX68" fmla="*/ 308640 w 478981"/>
              <a:gd name="connsiteY68" fmla="*/ 53827 h 68299"/>
              <a:gd name="connsiteX69" fmla="*/ 308123 w 478981"/>
              <a:gd name="connsiteY69" fmla="*/ 47551 h 68299"/>
              <a:gd name="connsiteX70" fmla="*/ 304431 w 478981"/>
              <a:gd name="connsiteY70" fmla="*/ 47920 h 68299"/>
              <a:gd name="connsiteX71" fmla="*/ 301034 w 478981"/>
              <a:gd name="connsiteY71" fmla="*/ 43859 h 68299"/>
              <a:gd name="connsiteX72" fmla="*/ 301034 w 478981"/>
              <a:gd name="connsiteY72" fmla="*/ 22447 h 68299"/>
              <a:gd name="connsiteX73" fmla="*/ 308640 w 478981"/>
              <a:gd name="connsiteY73" fmla="*/ 22447 h 68299"/>
              <a:gd name="connsiteX74" fmla="*/ 308640 w 478981"/>
              <a:gd name="connsiteY74" fmla="*/ 16023 h 68299"/>
              <a:gd name="connsiteX75" fmla="*/ 301034 w 478981"/>
              <a:gd name="connsiteY75" fmla="*/ 16023 h 68299"/>
              <a:gd name="connsiteX76" fmla="*/ 301034 w 478981"/>
              <a:gd name="connsiteY76" fmla="*/ 3987 h 68299"/>
              <a:gd name="connsiteX77" fmla="*/ 292986 w 478981"/>
              <a:gd name="connsiteY77" fmla="*/ 5169 h 68299"/>
              <a:gd name="connsiteX78" fmla="*/ 292986 w 478981"/>
              <a:gd name="connsiteY78" fmla="*/ 16023 h 68299"/>
              <a:gd name="connsiteX79" fmla="*/ 287744 w 478981"/>
              <a:gd name="connsiteY79" fmla="*/ 16023 h 68299"/>
              <a:gd name="connsiteX80" fmla="*/ 287744 w 478981"/>
              <a:gd name="connsiteY80" fmla="*/ 22447 h 68299"/>
              <a:gd name="connsiteX81" fmla="*/ 292986 w 478981"/>
              <a:gd name="connsiteY81" fmla="*/ 22447 h 68299"/>
              <a:gd name="connsiteX82" fmla="*/ 292986 w 478981"/>
              <a:gd name="connsiteY82" fmla="*/ 45336 h 68299"/>
              <a:gd name="connsiteX83" fmla="*/ 301330 w 478981"/>
              <a:gd name="connsiteY83" fmla="*/ 54935 h 68299"/>
              <a:gd name="connsiteX84" fmla="*/ 308640 w 478981"/>
              <a:gd name="connsiteY84" fmla="*/ 53827 h 68299"/>
              <a:gd name="connsiteX85" fmla="*/ 276963 w 478981"/>
              <a:gd name="connsiteY85" fmla="*/ 31455 h 68299"/>
              <a:gd name="connsiteX86" fmla="*/ 263599 w 478981"/>
              <a:gd name="connsiteY86" fmla="*/ 31455 h 68299"/>
              <a:gd name="connsiteX87" fmla="*/ 270466 w 478981"/>
              <a:gd name="connsiteY87" fmla="*/ 21930 h 68299"/>
              <a:gd name="connsiteX88" fmla="*/ 276963 w 478981"/>
              <a:gd name="connsiteY88" fmla="*/ 30938 h 68299"/>
              <a:gd name="connsiteX89" fmla="*/ 276963 w 478981"/>
              <a:gd name="connsiteY89" fmla="*/ 31455 h 68299"/>
              <a:gd name="connsiteX90" fmla="*/ 284347 w 478981"/>
              <a:gd name="connsiteY90" fmla="*/ 52055 h 68299"/>
              <a:gd name="connsiteX91" fmla="*/ 282870 w 478981"/>
              <a:gd name="connsiteY91" fmla="*/ 46222 h 68299"/>
              <a:gd name="connsiteX92" fmla="*/ 271426 w 478981"/>
              <a:gd name="connsiteY92" fmla="*/ 48142 h 68299"/>
              <a:gd name="connsiteX93" fmla="*/ 263673 w 478981"/>
              <a:gd name="connsiteY93" fmla="*/ 37657 h 68299"/>
              <a:gd name="connsiteX94" fmla="*/ 284790 w 478981"/>
              <a:gd name="connsiteY94" fmla="*/ 37657 h 68299"/>
              <a:gd name="connsiteX95" fmla="*/ 285012 w 478981"/>
              <a:gd name="connsiteY95" fmla="*/ 32119 h 68299"/>
              <a:gd name="connsiteX96" fmla="*/ 271130 w 478981"/>
              <a:gd name="connsiteY96" fmla="*/ 15284 h 68299"/>
              <a:gd name="connsiteX97" fmla="*/ 255403 w 478981"/>
              <a:gd name="connsiteY97" fmla="*/ 35294 h 68299"/>
              <a:gd name="connsiteX98" fmla="*/ 270244 w 478981"/>
              <a:gd name="connsiteY98" fmla="*/ 54861 h 68299"/>
              <a:gd name="connsiteX99" fmla="*/ 284347 w 478981"/>
              <a:gd name="connsiteY99" fmla="*/ 52055 h 68299"/>
              <a:gd name="connsiteX100" fmla="*/ 248241 w 478981"/>
              <a:gd name="connsiteY100" fmla="*/ 54344 h 68299"/>
              <a:gd name="connsiteX101" fmla="*/ 248241 w 478981"/>
              <a:gd name="connsiteY101" fmla="*/ 28649 h 68299"/>
              <a:gd name="connsiteX102" fmla="*/ 238199 w 478981"/>
              <a:gd name="connsiteY102" fmla="*/ 15358 h 68299"/>
              <a:gd name="connsiteX103" fmla="*/ 227566 w 478981"/>
              <a:gd name="connsiteY103" fmla="*/ 20010 h 68299"/>
              <a:gd name="connsiteX104" fmla="*/ 227566 w 478981"/>
              <a:gd name="connsiteY104" fmla="*/ 3027 h 68299"/>
              <a:gd name="connsiteX105" fmla="*/ 219444 w 478981"/>
              <a:gd name="connsiteY105" fmla="*/ 3027 h 68299"/>
              <a:gd name="connsiteX106" fmla="*/ 219444 w 478981"/>
              <a:gd name="connsiteY106" fmla="*/ 54344 h 68299"/>
              <a:gd name="connsiteX107" fmla="*/ 227566 w 478981"/>
              <a:gd name="connsiteY107" fmla="*/ 54344 h 68299"/>
              <a:gd name="connsiteX108" fmla="*/ 227566 w 478981"/>
              <a:gd name="connsiteY108" fmla="*/ 27024 h 68299"/>
              <a:gd name="connsiteX109" fmla="*/ 235098 w 478981"/>
              <a:gd name="connsiteY109" fmla="*/ 22816 h 68299"/>
              <a:gd name="connsiteX110" fmla="*/ 240045 w 478981"/>
              <a:gd name="connsiteY110" fmla="*/ 30864 h 68299"/>
              <a:gd name="connsiteX111" fmla="*/ 240045 w 478981"/>
              <a:gd name="connsiteY111" fmla="*/ 54344 h 68299"/>
              <a:gd name="connsiteX112" fmla="*/ 248241 w 478981"/>
              <a:gd name="connsiteY112" fmla="*/ 54344 h 68299"/>
              <a:gd name="connsiteX113" fmla="*/ 202388 w 478981"/>
              <a:gd name="connsiteY113" fmla="*/ 43195 h 68299"/>
              <a:gd name="connsiteX114" fmla="*/ 194930 w 478981"/>
              <a:gd name="connsiteY114" fmla="*/ 47477 h 68299"/>
              <a:gd name="connsiteX115" fmla="*/ 189023 w 478981"/>
              <a:gd name="connsiteY115" fmla="*/ 35220 h 68299"/>
              <a:gd name="connsiteX116" fmla="*/ 195299 w 478981"/>
              <a:gd name="connsiteY116" fmla="*/ 22816 h 68299"/>
              <a:gd name="connsiteX117" fmla="*/ 202388 w 478981"/>
              <a:gd name="connsiteY117" fmla="*/ 27024 h 68299"/>
              <a:gd name="connsiteX118" fmla="*/ 202388 w 478981"/>
              <a:gd name="connsiteY118" fmla="*/ 43195 h 68299"/>
              <a:gd name="connsiteX119" fmla="*/ 210510 w 478981"/>
              <a:gd name="connsiteY119" fmla="*/ 52941 h 68299"/>
              <a:gd name="connsiteX120" fmla="*/ 210510 w 478981"/>
              <a:gd name="connsiteY120" fmla="*/ 16023 h 68299"/>
              <a:gd name="connsiteX121" fmla="*/ 203865 w 478981"/>
              <a:gd name="connsiteY121" fmla="*/ 16023 h 68299"/>
              <a:gd name="connsiteX122" fmla="*/ 203052 w 478981"/>
              <a:gd name="connsiteY122" fmla="*/ 20305 h 68299"/>
              <a:gd name="connsiteX123" fmla="*/ 193970 w 478981"/>
              <a:gd name="connsiteY123" fmla="*/ 15358 h 68299"/>
              <a:gd name="connsiteX124" fmla="*/ 180827 w 478981"/>
              <a:gd name="connsiteY124" fmla="*/ 35442 h 68299"/>
              <a:gd name="connsiteX125" fmla="*/ 192420 w 478981"/>
              <a:gd name="connsiteY125" fmla="*/ 54861 h 68299"/>
              <a:gd name="connsiteX126" fmla="*/ 202462 w 478981"/>
              <a:gd name="connsiteY126" fmla="*/ 50209 h 68299"/>
              <a:gd name="connsiteX127" fmla="*/ 202462 w 478981"/>
              <a:gd name="connsiteY127" fmla="*/ 54123 h 68299"/>
              <a:gd name="connsiteX128" fmla="*/ 193897 w 478981"/>
              <a:gd name="connsiteY128" fmla="*/ 61802 h 68299"/>
              <a:gd name="connsiteX129" fmla="*/ 185701 w 478981"/>
              <a:gd name="connsiteY129" fmla="*/ 61802 h 68299"/>
              <a:gd name="connsiteX130" fmla="*/ 186808 w 478981"/>
              <a:gd name="connsiteY130" fmla="*/ 67783 h 68299"/>
              <a:gd name="connsiteX131" fmla="*/ 195595 w 478981"/>
              <a:gd name="connsiteY131" fmla="*/ 68299 h 68299"/>
              <a:gd name="connsiteX132" fmla="*/ 210510 w 478981"/>
              <a:gd name="connsiteY132" fmla="*/ 52941 h 68299"/>
              <a:gd name="connsiteX133" fmla="*/ 173444 w 478981"/>
              <a:gd name="connsiteY133" fmla="*/ 16023 h 68299"/>
              <a:gd name="connsiteX134" fmla="*/ 165322 w 478981"/>
              <a:gd name="connsiteY134" fmla="*/ 16023 h 68299"/>
              <a:gd name="connsiteX135" fmla="*/ 165322 w 478981"/>
              <a:gd name="connsiteY135" fmla="*/ 54344 h 68299"/>
              <a:gd name="connsiteX136" fmla="*/ 173444 w 478981"/>
              <a:gd name="connsiteY136" fmla="*/ 54344 h 68299"/>
              <a:gd name="connsiteX137" fmla="*/ 173444 w 478981"/>
              <a:gd name="connsiteY137" fmla="*/ 16023 h 68299"/>
              <a:gd name="connsiteX138" fmla="*/ 119321 w 478981"/>
              <a:gd name="connsiteY138" fmla="*/ 54344 h 68299"/>
              <a:gd name="connsiteX139" fmla="*/ 119321 w 478981"/>
              <a:gd name="connsiteY139" fmla="*/ 28649 h 68299"/>
              <a:gd name="connsiteX140" fmla="*/ 109353 w 478981"/>
              <a:gd name="connsiteY140" fmla="*/ 15358 h 68299"/>
              <a:gd name="connsiteX141" fmla="*/ 98130 w 478981"/>
              <a:gd name="connsiteY141" fmla="*/ 20453 h 68299"/>
              <a:gd name="connsiteX142" fmla="*/ 97317 w 478981"/>
              <a:gd name="connsiteY142" fmla="*/ 16023 h 68299"/>
              <a:gd name="connsiteX143" fmla="*/ 90598 w 478981"/>
              <a:gd name="connsiteY143" fmla="*/ 16023 h 68299"/>
              <a:gd name="connsiteX144" fmla="*/ 90598 w 478981"/>
              <a:gd name="connsiteY144" fmla="*/ 54344 h 68299"/>
              <a:gd name="connsiteX145" fmla="*/ 98720 w 478981"/>
              <a:gd name="connsiteY145" fmla="*/ 54344 h 68299"/>
              <a:gd name="connsiteX146" fmla="*/ 98720 w 478981"/>
              <a:gd name="connsiteY146" fmla="*/ 27024 h 68299"/>
              <a:gd name="connsiteX147" fmla="*/ 106252 w 478981"/>
              <a:gd name="connsiteY147" fmla="*/ 22816 h 68299"/>
              <a:gd name="connsiteX148" fmla="*/ 111199 w 478981"/>
              <a:gd name="connsiteY148" fmla="*/ 30864 h 68299"/>
              <a:gd name="connsiteX149" fmla="*/ 111199 w 478981"/>
              <a:gd name="connsiteY149" fmla="*/ 54344 h 68299"/>
              <a:gd name="connsiteX150" fmla="*/ 119321 w 478981"/>
              <a:gd name="connsiteY150" fmla="*/ 54344 h 68299"/>
              <a:gd name="connsiteX151" fmla="*/ 85873 w 478981"/>
              <a:gd name="connsiteY151" fmla="*/ 16023 h 68299"/>
              <a:gd name="connsiteX152" fmla="*/ 77086 w 478981"/>
              <a:gd name="connsiteY152" fmla="*/ 16023 h 68299"/>
              <a:gd name="connsiteX153" fmla="*/ 72287 w 478981"/>
              <a:gd name="connsiteY153" fmla="*/ 37362 h 68299"/>
              <a:gd name="connsiteX154" fmla="*/ 70736 w 478981"/>
              <a:gd name="connsiteY154" fmla="*/ 45853 h 68299"/>
              <a:gd name="connsiteX155" fmla="*/ 70662 w 478981"/>
              <a:gd name="connsiteY155" fmla="*/ 45853 h 68299"/>
              <a:gd name="connsiteX156" fmla="*/ 69407 w 478981"/>
              <a:gd name="connsiteY156" fmla="*/ 38838 h 68299"/>
              <a:gd name="connsiteX157" fmla="*/ 63722 w 478981"/>
              <a:gd name="connsiteY157" fmla="*/ 15949 h 68299"/>
              <a:gd name="connsiteX158" fmla="*/ 54713 w 478981"/>
              <a:gd name="connsiteY158" fmla="*/ 15949 h 68299"/>
              <a:gd name="connsiteX159" fmla="*/ 65567 w 478981"/>
              <a:gd name="connsiteY159" fmla="*/ 54713 h 68299"/>
              <a:gd name="connsiteX160" fmla="*/ 57815 w 478981"/>
              <a:gd name="connsiteY160" fmla="*/ 62171 h 68299"/>
              <a:gd name="connsiteX161" fmla="*/ 61433 w 478981"/>
              <a:gd name="connsiteY161" fmla="*/ 68226 h 68299"/>
              <a:gd name="connsiteX162" fmla="*/ 77455 w 478981"/>
              <a:gd name="connsiteY162" fmla="*/ 48437 h 68299"/>
              <a:gd name="connsiteX163" fmla="*/ 85873 w 478981"/>
              <a:gd name="connsiteY163" fmla="*/ 16023 h 68299"/>
              <a:gd name="connsiteX164" fmla="*/ 51686 w 478981"/>
              <a:gd name="connsiteY164" fmla="*/ 54344 h 68299"/>
              <a:gd name="connsiteX165" fmla="*/ 48068 w 478981"/>
              <a:gd name="connsiteY165" fmla="*/ 3987 h 68299"/>
              <a:gd name="connsiteX166" fmla="*/ 36254 w 478981"/>
              <a:gd name="connsiteY166" fmla="*/ 3987 h 68299"/>
              <a:gd name="connsiteX167" fmla="*/ 26212 w 478981"/>
              <a:gd name="connsiteY167" fmla="*/ 38838 h 68299"/>
              <a:gd name="connsiteX168" fmla="*/ 26138 w 478981"/>
              <a:gd name="connsiteY168" fmla="*/ 38838 h 68299"/>
              <a:gd name="connsiteX169" fmla="*/ 15949 w 478981"/>
              <a:gd name="connsiteY169" fmla="*/ 3987 h 68299"/>
              <a:gd name="connsiteX170" fmla="*/ 3618 w 478981"/>
              <a:gd name="connsiteY170" fmla="*/ 3987 h 68299"/>
              <a:gd name="connsiteX171" fmla="*/ 0 w 478981"/>
              <a:gd name="connsiteY171" fmla="*/ 54344 h 68299"/>
              <a:gd name="connsiteX172" fmla="*/ 8048 w 478981"/>
              <a:gd name="connsiteY172" fmla="*/ 54344 h 68299"/>
              <a:gd name="connsiteX173" fmla="*/ 10559 w 478981"/>
              <a:gd name="connsiteY173" fmla="*/ 14324 h 68299"/>
              <a:gd name="connsiteX174" fmla="*/ 10633 w 478981"/>
              <a:gd name="connsiteY174" fmla="*/ 14324 h 68299"/>
              <a:gd name="connsiteX175" fmla="*/ 22077 w 478981"/>
              <a:gd name="connsiteY175" fmla="*/ 54344 h 68299"/>
              <a:gd name="connsiteX176" fmla="*/ 29092 w 478981"/>
              <a:gd name="connsiteY176" fmla="*/ 54344 h 68299"/>
              <a:gd name="connsiteX177" fmla="*/ 40537 w 478981"/>
              <a:gd name="connsiteY177" fmla="*/ 14324 h 68299"/>
              <a:gd name="connsiteX178" fmla="*/ 40610 w 478981"/>
              <a:gd name="connsiteY178" fmla="*/ 14324 h 68299"/>
              <a:gd name="connsiteX179" fmla="*/ 43121 w 478981"/>
              <a:gd name="connsiteY179" fmla="*/ 54344 h 68299"/>
              <a:gd name="connsiteX180" fmla="*/ 51686 w 478981"/>
              <a:gd name="connsiteY180" fmla="*/ 54344 h 6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478981" h="68299">
                <a:moveTo>
                  <a:pt x="478982" y="23702"/>
                </a:moveTo>
                <a:lnTo>
                  <a:pt x="478982" y="15358"/>
                </a:lnTo>
                <a:lnTo>
                  <a:pt x="477358" y="15358"/>
                </a:lnTo>
                <a:cubicBezTo>
                  <a:pt x="474404" y="15358"/>
                  <a:pt x="472854" y="16097"/>
                  <a:pt x="468349" y="20970"/>
                </a:cubicBezTo>
                <a:lnTo>
                  <a:pt x="467611" y="16023"/>
                </a:lnTo>
                <a:lnTo>
                  <a:pt x="460818" y="16023"/>
                </a:lnTo>
                <a:lnTo>
                  <a:pt x="460818" y="54344"/>
                </a:lnTo>
                <a:lnTo>
                  <a:pt x="468940" y="54344"/>
                </a:lnTo>
                <a:lnTo>
                  <a:pt x="468940" y="27910"/>
                </a:lnTo>
                <a:cubicBezTo>
                  <a:pt x="472041" y="24957"/>
                  <a:pt x="473740" y="23702"/>
                  <a:pt x="476693" y="23702"/>
                </a:cubicBezTo>
                <a:lnTo>
                  <a:pt x="478982" y="23702"/>
                </a:lnTo>
                <a:close/>
                <a:moveTo>
                  <a:pt x="445238" y="35147"/>
                </a:moveTo>
                <a:cubicBezTo>
                  <a:pt x="445238" y="42604"/>
                  <a:pt x="443245" y="47773"/>
                  <a:pt x="437412" y="47773"/>
                </a:cubicBezTo>
                <a:cubicBezTo>
                  <a:pt x="431579" y="47773"/>
                  <a:pt x="429659" y="42826"/>
                  <a:pt x="429659" y="35147"/>
                </a:cubicBezTo>
                <a:cubicBezTo>
                  <a:pt x="429659" y="27689"/>
                  <a:pt x="431652" y="22447"/>
                  <a:pt x="437486" y="22447"/>
                </a:cubicBezTo>
                <a:cubicBezTo>
                  <a:pt x="443245" y="22447"/>
                  <a:pt x="445238" y="27467"/>
                  <a:pt x="445238" y="35147"/>
                </a:cubicBezTo>
                <a:moveTo>
                  <a:pt x="453508" y="34999"/>
                </a:moveTo>
                <a:cubicBezTo>
                  <a:pt x="453508" y="20970"/>
                  <a:pt x="448192" y="15358"/>
                  <a:pt x="437781" y="15358"/>
                </a:cubicBezTo>
                <a:lnTo>
                  <a:pt x="437559" y="15358"/>
                </a:lnTo>
                <a:cubicBezTo>
                  <a:pt x="426484" y="15358"/>
                  <a:pt x="421315" y="23259"/>
                  <a:pt x="421315" y="35294"/>
                </a:cubicBezTo>
                <a:cubicBezTo>
                  <a:pt x="421315" y="49323"/>
                  <a:pt x="426631" y="54935"/>
                  <a:pt x="437042" y="54935"/>
                </a:cubicBezTo>
                <a:lnTo>
                  <a:pt x="437264" y="54935"/>
                </a:lnTo>
                <a:cubicBezTo>
                  <a:pt x="448340" y="54935"/>
                  <a:pt x="453508" y="47034"/>
                  <a:pt x="453508" y="34999"/>
                </a:cubicBezTo>
                <a:moveTo>
                  <a:pt x="420798" y="591"/>
                </a:moveTo>
                <a:cubicBezTo>
                  <a:pt x="419174" y="148"/>
                  <a:pt x="417549" y="0"/>
                  <a:pt x="415556" y="0"/>
                </a:cubicBezTo>
                <a:cubicBezTo>
                  <a:pt x="408098" y="0"/>
                  <a:pt x="404702" y="3987"/>
                  <a:pt x="404702" y="11666"/>
                </a:cubicBezTo>
                <a:lnTo>
                  <a:pt x="404702" y="16097"/>
                </a:lnTo>
                <a:lnTo>
                  <a:pt x="399459" y="16097"/>
                </a:lnTo>
                <a:lnTo>
                  <a:pt x="399459" y="22520"/>
                </a:lnTo>
                <a:lnTo>
                  <a:pt x="404702" y="22520"/>
                </a:lnTo>
                <a:lnTo>
                  <a:pt x="404702" y="54418"/>
                </a:lnTo>
                <a:lnTo>
                  <a:pt x="412750" y="54418"/>
                </a:lnTo>
                <a:lnTo>
                  <a:pt x="412750" y="22520"/>
                </a:lnTo>
                <a:lnTo>
                  <a:pt x="419248" y="22520"/>
                </a:lnTo>
                <a:lnTo>
                  <a:pt x="419248" y="16023"/>
                </a:lnTo>
                <a:lnTo>
                  <a:pt x="412750" y="16023"/>
                </a:lnTo>
                <a:lnTo>
                  <a:pt x="412750" y="11592"/>
                </a:lnTo>
                <a:cubicBezTo>
                  <a:pt x="412750" y="8048"/>
                  <a:pt x="413784" y="6276"/>
                  <a:pt x="416959" y="6276"/>
                </a:cubicBezTo>
                <a:cubicBezTo>
                  <a:pt x="417992" y="6276"/>
                  <a:pt x="419322" y="6424"/>
                  <a:pt x="420281" y="6572"/>
                </a:cubicBezTo>
                <a:lnTo>
                  <a:pt x="420798" y="591"/>
                </a:lnTo>
                <a:close/>
                <a:moveTo>
                  <a:pt x="379080" y="54344"/>
                </a:moveTo>
                <a:lnTo>
                  <a:pt x="379080" y="28649"/>
                </a:lnTo>
                <a:cubicBezTo>
                  <a:pt x="379080" y="20010"/>
                  <a:pt x="375019" y="15358"/>
                  <a:pt x="369038" y="15358"/>
                </a:cubicBezTo>
                <a:cubicBezTo>
                  <a:pt x="365273" y="15358"/>
                  <a:pt x="362762" y="16318"/>
                  <a:pt x="357815" y="20453"/>
                </a:cubicBezTo>
                <a:lnTo>
                  <a:pt x="357003" y="16023"/>
                </a:lnTo>
                <a:lnTo>
                  <a:pt x="350284" y="16023"/>
                </a:lnTo>
                <a:lnTo>
                  <a:pt x="350284" y="54344"/>
                </a:lnTo>
                <a:lnTo>
                  <a:pt x="358406" y="54344"/>
                </a:lnTo>
                <a:lnTo>
                  <a:pt x="358406" y="27024"/>
                </a:lnTo>
                <a:cubicBezTo>
                  <a:pt x="361359" y="24219"/>
                  <a:pt x="363796" y="22816"/>
                  <a:pt x="365937" y="22816"/>
                </a:cubicBezTo>
                <a:cubicBezTo>
                  <a:pt x="369408" y="22816"/>
                  <a:pt x="370884" y="26508"/>
                  <a:pt x="370884" y="30864"/>
                </a:cubicBezTo>
                <a:lnTo>
                  <a:pt x="370884" y="54344"/>
                </a:lnTo>
                <a:lnTo>
                  <a:pt x="379080" y="54344"/>
                </a:lnTo>
                <a:close/>
                <a:moveTo>
                  <a:pt x="334704" y="31455"/>
                </a:moveTo>
                <a:lnTo>
                  <a:pt x="321340" y="31455"/>
                </a:lnTo>
                <a:cubicBezTo>
                  <a:pt x="321487" y="26655"/>
                  <a:pt x="323333" y="21930"/>
                  <a:pt x="328206" y="21930"/>
                </a:cubicBezTo>
                <a:cubicBezTo>
                  <a:pt x="333006" y="21930"/>
                  <a:pt x="334704" y="25991"/>
                  <a:pt x="334704" y="30938"/>
                </a:cubicBezTo>
                <a:lnTo>
                  <a:pt x="334704" y="31455"/>
                </a:lnTo>
                <a:close/>
                <a:moveTo>
                  <a:pt x="342088" y="52055"/>
                </a:moveTo>
                <a:lnTo>
                  <a:pt x="340611" y="46222"/>
                </a:lnTo>
                <a:cubicBezTo>
                  <a:pt x="336550" y="47403"/>
                  <a:pt x="332046" y="48142"/>
                  <a:pt x="329166" y="48142"/>
                </a:cubicBezTo>
                <a:cubicBezTo>
                  <a:pt x="323702" y="48142"/>
                  <a:pt x="321413" y="45041"/>
                  <a:pt x="321413" y="37657"/>
                </a:cubicBezTo>
                <a:lnTo>
                  <a:pt x="342531" y="37657"/>
                </a:lnTo>
                <a:cubicBezTo>
                  <a:pt x="342679" y="35959"/>
                  <a:pt x="342752" y="33670"/>
                  <a:pt x="342752" y="32119"/>
                </a:cubicBezTo>
                <a:cubicBezTo>
                  <a:pt x="342752" y="21117"/>
                  <a:pt x="337288" y="15284"/>
                  <a:pt x="328871" y="15284"/>
                </a:cubicBezTo>
                <a:cubicBezTo>
                  <a:pt x="319051" y="15284"/>
                  <a:pt x="313144" y="21930"/>
                  <a:pt x="313144" y="35294"/>
                </a:cubicBezTo>
                <a:cubicBezTo>
                  <a:pt x="313144" y="48954"/>
                  <a:pt x="317500" y="54861"/>
                  <a:pt x="327985" y="54861"/>
                </a:cubicBezTo>
                <a:cubicBezTo>
                  <a:pt x="332637" y="54935"/>
                  <a:pt x="337141" y="54049"/>
                  <a:pt x="342088" y="52055"/>
                </a:cubicBezTo>
                <a:moveTo>
                  <a:pt x="308640" y="53827"/>
                </a:moveTo>
                <a:lnTo>
                  <a:pt x="308123" y="47551"/>
                </a:lnTo>
                <a:cubicBezTo>
                  <a:pt x="306720" y="47773"/>
                  <a:pt x="305465" y="47920"/>
                  <a:pt x="304431" y="47920"/>
                </a:cubicBezTo>
                <a:cubicBezTo>
                  <a:pt x="301699" y="47920"/>
                  <a:pt x="301034" y="46960"/>
                  <a:pt x="301034" y="43859"/>
                </a:cubicBezTo>
                <a:lnTo>
                  <a:pt x="301034" y="22447"/>
                </a:lnTo>
                <a:lnTo>
                  <a:pt x="308640" y="22447"/>
                </a:lnTo>
                <a:lnTo>
                  <a:pt x="308640" y="16023"/>
                </a:lnTo>
                <a:lnTo>
                  <a:pt x="301034" y="16023"/>
                </a:lnTo>
                <a:lnTo>
                  <a:pt x="301034" y="3987"/>
                </a:lnTo>
                <a:lnTo>
                  <a:pt x="292986" y="5169"/>
                </a:lnTo>
                <a:lnTo>
                  <a:pt x="292986" y="16023"/>
                </a:lnTo>
                <a:lnTo>
                  <a:pt x="287744" y="16023"/>
                </a:lnTo>
                <a:lnTo>
                  <a:pt x="287744" y="22447"/>
                </a:lnTo>
                <a:lnTo>
                  <a:pt x="292986" y="22447"/>
                </a:lnTo>
                <a:lnTo>
                  <a:pt x="292986" y="45336"/>
                </a:lnTo>
                <a:cubicBezTo>
                  <a:pt x="292986" y="53089"/>
                  <a:pt x="296678" y="54935"/>
                  <a:pt x="301330" y="54935"/>
                </a:cubicBezTo>
                <a:cubicBezTo>
                  <a:pt x="303840" y="54935"/>
                  <a:pt x="306646" y="54418"/>
                  <a:pt x="308640" y="53827"/>
                </a:cubicBezTo>
                <a:moveTo>
                  <a:pt x="276963" y="31455"/>
                </a:moveTo>
                <a:lnTo>
                  <a:pt x="263599" y="31455"/>
                </a:lnTo>
                <a:cubicBezTo>
                  <a:pt x="263747" y="26655"/>
                  <a:pt x="265592" y="21930"/>
                  <a:pt x="270466" y="21930"/>
                </a:cubicBezTo>
                <a:cubicBezTo>
                  <a:pt x="275265" y="21930"/>
                  <a:pt x="276963" y="25991"/>
                  <a:pt x="276963" y="30938"/>
                </a:cubicBezTo>
                <a:lnTo>
                  <a:pt x="276963" y="31455"/>
                </a:lnTo>
                <a:close/>
                <a:moveTo>
                  <a:pt x="284347" y="52055"/>
                </a:moveTo>
                <a:lnTo>
                  <a:pt x="282870" y="46222"/>
                </a:lnTo>
                <a:cubicBezTo>
                  <a:pt x="278809" y="47403"/>
                  <a:pt x="274305" y="48142"/>
                  <a:pt x="271426" y="48142"/>
                </a:cubicBezTo>
                <a:cubicBezTo>
                  <a:pt x="265962" y="48142"/>
                  <a:pt x="263673" y="45041"/>
                  <a:pt x="263673" y="37657"/>
                </a:cubicBezTo>
                <a:lnTo>
                  <a:pt x="284790" y="37657"/>
                </a:lnTo>
                <a:cubicBezTo>
                  <a:pt x="284938" y="35959"/>
                  <a:pt x="285012" y="33670"/>
                  <a:pt x="285012" y="32119"/>
                </a:cubicBezTo>
                <a:cubicBezTo>
                  <a:pt x="285012" y="21117"/>
                  <a:pt x="279548" y="15284"/>
                  <a:pt x="271130" y="15284"/>
                </a:cubicBezTo>
                <a:cubicBezTo>
                  <a:pt x="261310" y="15284"/>
                  <a:pt x="255403" y="21930"/>
                  <a:pt x="255403" y="35294"/>
                </a:cubicBezTo>
                <a:cubicBezTo>
                  <a:pt x="255403" y="48954"/>
                  <a:pt x="259759" y="54861"/>
                  <a:pt x="270244" y="54861"/>
                </a:cubicBezTo>
                <a:cubicBezTo>
                  <a:pt x="274896" y="54935"/>
                  <a:pt x="279400" y="54049"/>
                  <a:pt x="284347" y="52055"/>
                </a:cubicBezTo>
                <a:moveTo>
                  <a:pt x="248241" y="54344"/>
                </a:moveTo>
                <a:lnTo>
                  <a:pt x="248241" y="28649"/>
                </a:lnTo>
                <a:cubicBezTo>
                  <a:pt x="248241" y="20010"/>
                  <a:pt x="244180" y="15358"/>
                  <a:pt x="238199" y="15358"/>
                </a:cubicBezTo>
                <a:cubicBezTo>
                  <a:pt x="234433" y="15358"/>
                  <a:pt x="232070" y="16318"/>
                  <a:pt x="227566" y="20010"/>
                </a:cubicBezTo>
                <a:lnTo>
                  <a:pt x="227566" y="3027"/>
                </a:lnTo>
                <a:lnTo>
                  <a:pt x="219444" y="3027"/>
                </a:lnTo>
                <a:lnTo>
                  <a:pt x="219444" y="54344"/>
                </a:lnTo>
                <a:lnTo>
                  <a:pt x="227566" y="54344"/>
                </a:lnTo>
                <a:lnTo>
                  <a:pt x="227566" y="27024"/>
                </a:lnTo>
                <a:cubicBezTo>
                  <a:pt x="230520" y="24219"/>
                  <a:pt x="232956" y="22816"/>
                  <a:pt x="235098" y="22816"/>
                </a:cubicBezTo>
                <a:cubicBezTo>
                  <a:pt x="238568" y="22816"/>
                  <a:pt x="240045" y="26508"/>
                  <a:pt x="240045" y="30864"/>
                </a:cubicBezTo>
                <a:lnTo>
                  <a:pt x="240045" y="54344"/>
                </a:lnTo>
                <a:lnTo>
                  <a:pt x="248241" y="54344"/>
                </a:lnTo>
                <a:close/>
                <a:moveTo>
                  <a:pt x="202388" y="43195"/>
                </a:moveTo>
                <a:cubicBezTo>
                  <a:pt x="199434" y="46001"/>
                  <a:pt x="196924" y="47477"/>
                  <a:pt x="194930" y="47477"/>
                </a:cubicBezTo>
                <a:cubicBezTo>
                  <a:pt x="191238" y="47477"/>
                  <a:pt x="189023" y="42973"/>
                  <a:pt x="189023" y="35220"/>
                </a:cubicBezTo>
                <a:cubicBezTo>
                  <a:pt x="189023" y="27246"/>
                  <a:pt x="191681" y="22816"/>
                  <a:pt x="195299" y="22816"/>
                </a:cubicBezTo>
                <a:cubicBezTo>
                  <a:pt x="197293" y="22816"/>
                  <a:pt x="199508" y="24219"/>
                  <a:pt x="202388" y="27024"/>
                </a:cubicBezTo>
                <a:lnTo>
                  <a:pt x="202388" y="43195"/>
                </a:lnTo>
                <a:close/>
                <a:moveTo>
                  <a:pt x="210510" y="52941"/>
                </a:moveTo>
                <a:lnTo>
                  <a:pt x="210510" y="16023"/>
                </a:lnTo>
                <a:lnTo>
                  <a:pt x="203865" y="16023"/>
                </a:lnTo>
                <a:lnTo>
                  <a:pt x="203052" y="20305"/>
                </a:lnTo>
                <a:cubicBezTo>
                  <a:pt x="199139" y="16392"/>
                  <a:pt x="196629" y="15358"/>
                  <a:pt x="193970" y="15358"/>
                </a:cubicBezTo>
                <a:cubicBezTo>
                  <a:pt x="186513" y="15358"/>
                  <a:pt x="180827" y="22225"/>
                  <a:pt x="180827" y="35442"/>
                </a:cubicBezTo>
                <a:cubicBezTo>
                  <a:pt x="180827" y="47847"/>
                  <a:pt x="185479" y="54861"/>
                  <a:pt x="192420" y="54861"/>
                </a:cubicBezTo>
                <a:cubicBezTo>
                  <a:pt x="195742" y="54861"/>
                  <a:pt x="198401" y="53680"/>
                  <a:pt x="202462" y="50209"/>
                </a:cubicBezTo>
                <a:lnTo>
                  <a:pt x="202462" y="54123"/>
                </a:lnTo>
                <a:cubicBezTo>
                  <a:pt x="202462" y="58774"/>
                  <a:pt x="201059" y="61802"/>
                  <a:pt x="193897" y="61802"/>
                </a:cubicBezTo>
                <a:lnTo>
                  <a:pt x="185701" y="61802"/>
                </a:lnTo>
                <a:lnTo>
                  <a:pt x="186808" y="67783"/>
                </a:lnTo>
                <a:cubicBezTo>
                  <a:pt x="189171" y="68152"/>
                  <a:pt x="192420" y="68299"/>
                  <a:pt x="195595" y="68299"/>
                </a:cubicBezTo>
                <a:cubicBezTo>
                  <a:pt x="203643" y="68299"/>
                  <a:pt x="210510" y="64608"/>
                  <a:pt x="210510" y="52941"/>
                </a:cubicBezTo>
                <a:moveTo>
                  <a:pt x="173444" y="16023"/>
                </a:moveTo>
                <a:lnTo>
                  <a:pt x="165322" y="16023"/>
                </a:lnTo>
                <a:lnTo>
                  <a:pt x="165322" y="54344"/>
                </a:lnTo>
                <a:lnTo>
                  <a:pt x="173444" y="54344"/>
                </a:lnTo>
                <a:lnTo>
                  <a:pt x="173444" y="16023"/>
                </a:lnTo>
                <a:close/>
                <a:moveTo>
                  <a:pt x="119321" y="54344"/>
                </a:moveTo>
                <a:lnTo>
                  <a:pt x="119321" y="28649"/>
                </a:lnTo>
                <a:cubicBezTo>
                  <a:pt x="119321" y="20010"/>
                  <a:pt x="115260" y="15358"/>
                  <a:pt x="109353" y="15358"/>
                </a:cubicBezTo>
                <a:cubicBezTo>
                  <a:pt x="105587" y="15358"/>
                  <a:pt x="103077" y="16318"/>
                  <a:pt x="98130" y="20453"/>
                </a:cubicBezTo>
                <a:lnTo>
                  <a:pt x="97317" y="16023"/>
                </a:lnTo>
                <a:lnTo>
                  <a:pt x="90598" y="16023"/>
                </a:lnTo>
                <a:lnTo>
                  <a:pt x="90598" y="54344"/>
                </a:lnTo>
                <a:lnTo>
                  <a:pt x="98720" y="54344"/>
                </a:lnTo>
                <a:lnTo>
                  <a:pt x="98720" y="27024"/>
                </a:lnTo>
                <a:cubicBezTo>
                  <a:pt x="101674" y="24219"/>
                  <a:pt x="104110" y="22816"/>
                  <a:pt x="106252" y="22816"/>
                </a:cubicBezTo>
                <a:cubicBezTo>
                  <a:pt x="109796" y="22816"/>
                  <a:pt x="111199" y="26508"/>
                  <a:pt x="111199" y="30864"/>
                </a:cubicBezTo>
                <a:lnTo>
                  <a:pt x="111199" y="54344"/>
                </a:lnTo>
                <a:lnTo>
                  <a:pt x="119321" y="54344"/>
                </a:lnTo>
                <a:close/>
                <a:moveTo>
                  <a:pt x="85873" y="16023"/>
                </a:moveTo>
                <a:lnTo>
                  <a:pt x="77086" y="16023"/>
                </a:lnTo>
                <a:lnTo>
                  <a:pt x="72287" y="37362"/>
                </a:lnTo>
                <a:lnTo>
                  <a:pt x="70736" y="45853"/>
                </a:lnTo>
                <a:lnTo>
                  <a:pt x="70662" y="45853"/>
                </a:lnTo>
                <a:lnTo>
                  <a:pt x="69407" y="38838"/>
                </a:lnTo>
                <a:lnTo>
                  <a:pt x="63722" y="15949"/>
                </a:lnTo>
                <a:lnTo>
                  <a:pt x="54713" y="15949"/>
                </a:lnTo>
                <a:lnTo>
                  <a:pt x="65567" y="54713"/>
                </a:lnTo>
                <a:cubicBezTo>
                  <a:pt x="64091" y="58479"/>
                  <a:pt x="60916" y="60620"/>
                  <a:pt x="57815" y="62171"/>
                </a:cubicBezTo>
                <a:lnTo>
                  <a:pt x="61433" y="68226"/>
                </a:lnTo>
                <a:cubicBezTo>
                  <a:pt x="69185" y="64681"/>
                  <a:pt x="74723" y="58848"/>
                  <a:pt x="77455" y="48437"/>
                </a:cubicBezTo>
                <a:lnTo>
                  <a:pt x="85873" y="16023"/>
                </a:lnTo>
                <a:close/>
                <a:moveTo>
                  <a:pt x="51686" y="54344"/>
                </a:moveTo>
                <a:lnTo>
                  <a:pt x="48068" y="3987"/>
                </a:lnTo>
                <a:lnTo>
                  <a:pt x="36254" y="3987"/>
                </a:lnTo>
                <a:lnTo>
                  <a:pt x="26212" y="38838"/>
                </a:lnTo>
                <a:lnTo>
                  <a:pt x="26138" y="38838"/>
                </a:lnTo>
                <a:lnTo>
                  <a:pt x="15949" y="3987"/>
                </a:lnTo>
                <a:lnTo>
                  <a:pt x="3618" y="3987"/>
                </a:lnTo>
                <a:lnTo>
                  <a:pt x="0" y="54344"/>
                </a:lnTo>
                <a:lnTo>
                  <a:pt x="8048" y="54344"/>
                </a:lnTo>
                <a:lnTo>
                  <a:pt x="10559" y="14324"/>
                </a:lnTo>
                <a:lnTo>
                  <a:pt x="10633" y="14324"/>
                </a:lnTo>
                <a:lnTo>
                  <a:pt x="22077" y="54344"/>
                </a:lnTo>
                <a:lnTo>
                  <a:pt x="29092" y="54344"/>
                </a:lnTo>
                <a:lnTo>
                  <a:pt x="40537" y="14324"/>
                </a:lnTo>
                <a:lnTo>
                  <a:pt x="40610" y="14324"/>
                </a:lnTo>
                <a:lnTo>
                  <a:pt x="43121" y="54344"/>
                </a:lnTo>
                <a:lnTo>
                  <a:pt x="51686" y="54344"/>
                </a:lnTo>
                <a:close/>
              </a:path>
            </a:pathLst>
          </a:custGeom>
          <a:solidFill>
            <a:srgbClr val="1D1D1B"/>
          </a:solidFill>
          <a:ln w="73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7" name="Frihandsfigur: Form 36">
            <a:extLst>
              <a:ext uri="{FF2B5EF4-FFF2-40B4-BE49-F238E27FC236}">
                <a16:creationId xmlns:a16="http://schemas.microsoft.com/office/drawing/2014/main" id="{9B0BF9B4-D9D2-58B4-1837-61E6F04D0BA8}"/>
              </a:ext>
            </a:extLst>
          </p:cNvPr>
          <p:cNvSpPr/>
          <p:nvPr userDrawn="1"/>
        </p:nvSpPr>
        <p:spPr>
          <a:xfrm>
            <a:off x="11658009" y="6391497"/>
            <a:ext cx="29756" cy="51981"/>
          </a:xfrm>
          <a:custGeom>
            <a:avLst/>
            <a:gdLst>
              <a:gd name="connsiteX0" fmla="*/ 21560 w 29756"/>
              <a:gd name="connsiteY0" fmla="*/ 74 h 51981"/>
              <a:gd name="connsiteX1" fmla="*/ 21560 w 29756"/>
              <a:gd name="connsiteY1" fmla="*/ 16466 h 51981"/>
              <a:gd name="connsiteX2" fmla="*/ 13143 w 29756"/>
              <a:gd name="connsiteY2" fmla="*/ 12331 h 51981"/>
              <a:gd name="connsiteX3" fmla="*/ 0 w 29756"/>
              <a:gd name="connsiteY3" fmla="*/ 32488 h 51981"/>
              <a:gd name="connsiteX4" fmla="*/ 11592 w 29756"/>
              <a:gd name="connsiteY4" fmla="*/ 51981 h 51981"/>
              <a:gd name="connsiteX5" fmla="*/ 22225 w 29756"/>
              <a:gd name="connsiteY5" fmla="*/ 46887 h 51981"/>
              <a:gd name="connsiteX6" fmla="*/ 23037 w 29756"/>
              <a:gd name="connsiteY6" fmla="*/ 51317 h 51981"/>
              <a:gd name="connsiteX7" fmla="*/ 29756 w 29756"/>
              <a:gd name="connsiteY7" fmla="*/ 51317 h 51981"/>
              <a:gd name="connsiteX8" fmla="*/ 29756 w 29756"/>
              <a:gd name="connsiteY8" fmla="*/ 0 h 51981"/>
              <a:gd name="connsiteX9" fmla="*/ 21560 w 29756"/>
              <a:gd name="connsiteY9" fmla="*/ 0 h 51981"/>
              <a:gd name="connsiteX10" fmla="*/ 21560 w 29756"/>
              <a:gd name="connsiteY10" fmla="*/ 40389 h 51981"/>
              <a:gd name="connsiteX11" fmla="*/ 14103 w 29756"/>
              <a:gd name="connsiteY11" fmla="*/ 44598 h 51981"/>
              <a:gd name="connsiteX12" fmla="*/ 8196 w 29756"/>
              <a:gd name="connsiteY12" fmla="*/ 32341 h 51981"/>
              <a:gd name="connsiteX13" fmla="*/ 14472 w 29756"/>
              <a:gd name="connsiteY13" fmla="*/ 19862 h 51981"/>
              <a:gd name="connsiteX14" fmla="*/ 21560 w 29756"/>
              <a:gd name="connsiteY14" fmla="*/ 23923 h 51981"/>
              <a:gd name="connsiteX15" fmla="*/ 21560 w 29756"/>
              <a:gd name="connsiteY15" fmla="*/ 40389 h 5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56" h="51981">
                <a:moveTo>
                  <a:pt x="21560" y="74"/>
                </a:moveTo>
                <a:lnTo>
                  <a:pt x="21560" y="16466"/>
                </a:lnTo>
                <a:cubicBezTo>
                  <a:pt x="17869" y="13217"/>
                  <a:pt x="15727" y="12331"/>
                  <a:pt x="13143" y="12331"/>
                </a:cubicBezTo>
                <a:cubicBezTo>
                  <a:pt x="5685" y="12331"/>
                  <a:pt x="0" y="19198"/>
                  <a:pt x="0" y="32488"/>
                </a:cubicBezTo>
                <a:cubicBezTo>
                  <a:pt x="0" y="45041"/>
                  <a:pt x="4652" y="51981"/>
                  <a:pt x="11592" y="51981"/>
                </a:cubicBezTo>
                <a:cubicBezTo>
                  <a:pt x="14694" y="51981"/>
                  <a:pt x="17426" y="50874"/>
                  <a:pt x="22225" y="46887"/>
                </a:cubicBezTo>
                <a:lnTo>
                  <a:pt x="23037" y="51317"/>
                </a:lnTo>
                <a:lnTo>
                  <a:pt x="29756" y="51317"/>
                </a:lnTo>
                <a:lnTo>
                  <a:pt x="29756" y="0"/>
                </a:lnTo>
                <a:lnTo>
                  <a:pt x="21560" y="0"/>
                </a:lnTo>
                <a:close/>
                <a:moveTo>
                  <a:pt x="21560" y="40389"/>
                </a:moveTo>
                <a:cubicBezTo>
                  <a:pt x="18607" y="43121"/>
                  <a:pt x="16170" y="44598"/>
                  <a:pt x="14103" y="44598"/>
                </a:cubicBezTo>
                <a:cubicBezTo>
                  <a:pt x="10411" y="44598"/>
                  <a:pt x="8196" y="40167"/>
                  <a:pt x="8196" y="32341"/>
                </a:cubicBezTo>
                <a:cubicBezTo>
                  <a:pt x="8196" y="24292"/>
                  <a:pt x="10854" y="19862"/>
                  <a:pt x="14472" y="19862"/>
                </a:cubicBezTo>
                <a:cubicBezTo>
                  <a:pt x="16466" y="19862"/>
                  <a:pt x="18681" y="21265"/>
                  <a:pt x="21560" y="23923"/>
                </a:cubicBezTo>
                <a:lnTo>
                  <a:pt x="21560" y="40389"/>
                </a:lnTo>
                <a:close/>
              </a:path>
            </a:pathLst>
          </a:custGeom>
          <a:solidFill>
            <a:srgbClr val="1D1D1B"/>
          </a:solidFill>
          <a:ln w="73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8" name="Frihandsfigur: Form 37">
            <a:extLst>
              <a:ext uri="{FF2B5EF4-FFF2-40B4-BE49-F238E27FC236}">
                <a16:creationId xmlns:a16="http://schemas.microsoft.com/office/drawing/2014/main" id="{25907B6E-BB99-F7C8-3051-C747DC306F2F}"/>
              </a:ext>
            </a:extLst>
          </p:cNvPr>
          <p:cNvSpPr/>
          <p:nvPr userDrawn="1"/>
        </p:nvSpPr>
        <p:spPr>
          <a:xfrm>
            <a:off x="11696773" y="6391571"/>
            <a:ext cx="8122" cy="8343"/>
          </a:xfrm>
          <a:custGeom>
            <a:avLst/>
            <a:gdLst>
              <a:gd name="connsiteX0" fmla="*/ 0 w 8122"/>
              <a:gd name="connsiteY0" fmla="*/ 0 h 8343"/>
              <a:gd name="connsiteX1" fmla="*/ 8122 w 8122"/>
              <a:gd name="connsiteY1" fmla="*/ 0 h 8343"/>
              <a:gd name="connsiteX2" fmla="*/ 8122 w 8122"/>
              <a:gd name="connsiteY2" fmla="*/ 8344 h 8343"/>
              <a:gd name="connsiteX3" fmla="*/ 0 w 8122"/>
              <a:gd name="connsiteY3" fmla="*/ 8344 h 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2" h="8343">
                <a:moveTo>
                  <a:pt x="0" y="0"/>
                </a:moveTo>
                <a:lnTo>
                  <a:pt x="8122" y="0"/>
                </a:lnTo>
                <a:lnTo>
                  <a:pt x="8122" y="8344"/>
                </a:lnTo>
                <a:lnTo>
                  <a:pt x="0" y="8344"/>
                </a:lnTo>
                <a:close/>
              </a:path>
            </a:pathLst>
          </a:custGeom>
          <a:solidFill>
            <a:srgbClr val="1D1D1B"/>
          </a:solidFill>
          <a:ln w="73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9" name="Frihandsfigur: Form 38">
            <a:extLst>
              <a:ext uri="{FF2B5EF4-FFF2-40B4-BE49-F238E27FC236}">
                <a16:creationId xmlns:a16="http://schemas.microsoft.com/office/drawing/2014/main" id="{7E103599-A12B-AD2E-B164-5B73E5B4FA42}"/>
              </a:ext>
            </a:extLst>
          </p:cNvPr>
          <p:cNvSpPr/>
          <p:nvPr userDrawn="1"/>
        </p:nvSpPr>
        <p:spPr>
          <a:xfrm>
            <a:off x="11958600" y="6391571"/>
            <a:ext cx="6866" cy="7679"/>
          </a:xfrm>
          <a:custGeom>
            <a:avLst/>
            <a:gdLst>
              <a:gd name="connsiteX0" fmla="*/ 0 w 6866"/>
              <a:gd name="connsiteY0" fmla="*/ 0 h 7679"/>
              <a:gd name="connsiteX1" fmla="*/ 6867 w 6866"/>
              <a:gd name="connsiteY1" fmla="*/ 0 h 7679"/>
              <a:gd name="connsiteX2" fmla="*/ 6867 w 6866"/>
              <a:gd name="connsiteY2" fmla="*/ 7679 h 7679"/>
              <a:gd name="connsiteX3" fmla="*/ 0 w 6866"/>
              <a:gd name="connsiteY3" fmla="*/ 7679 h 7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6" h="7679">
                <a:moveTo>
                  <a:pt x="0" y="0"/>
                </a:moveTo>
                <a:lnTo>
                  <a:pt x="6867" y="0"/>
                </a:lnTo>
                <a:lnTo>
                  <a:pt x="6867" y="7679"/>
                </a:lnTo>
                <a:lnTo>
                  <a:pt x="0" y="7679"/>
                </a:lnTo>
                <a:close/>
              </a:path>
            </a:pathLst>
          </a:custGeom>
          <a:solidFill>
            <a:srgbClr val="1D1D1B"/>
          </a:solidFill>
          <a:ln w="73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0" name="Frihandsfigur: Form 39">
            <a:extLst>
              <a:ext uri="{FF2B5EF4-FFF2-40B4-BE49-F238E27FC236}">
                <a16:creationId xmlns:a16="http://schemas.microsoft.com/office/drawing/2014/main" id="{2A99BD3A-3CEF-4672-B67B-71F9ABAF521E}"/>
              </a:ext>
            </a:extLst>
          </p:cNvPr>
          <p:cNvSpPr/>
          <p:nvPr userDrawn="1"/>
        </p:nvSpPr>
        <p:spPr>
          <a:xfrm>
            <a:off x="11972334" y="6391571"/>
            <a:ext cx="6866" cy="7679"/>
          </a:xfrm>
          <a:custGeom>
            <a:avLst/>
            <a:gdLst>
              <a:gd name="connsiteX0" fmla="*/ 0 w 6866"/>
              <a:gd name="connsiteY0" fmla="*/ 0 h 7679"/>
              <a:gd name="connsiteX1" fmla="*/ 6867 w 6866"/>
              <a:gd name="connsiteY1" fmla="*/ 0 h 7679"/>
              <a:gd name="connsiteX2" fmla="*/ 6867 w 6866"/>
              <a:gd name="connsiteY2" fmla="*/ 7679 h 7679"/>
              <a:gd name="connsiteX3" fmla="*/ 0 w 6866"/>
              <a:gd name="connsiteY3" fmla="*/ 7679 h 7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6" h="7679">
                <a:moveTo>
                  <a:pt x="0" y="0"/>
                </a:moveTo>
                <a:lnTo>
                  <a:pt x="6867" y="0"/>
                </a:lnTo>
                <a:lnTo>
                  <a:pt x="6867" y="7679"/>
                </a:lnTo>
                <a:lnTo>
                  <a:pt x="0" y="7679"/>
                </a:lnTo>
                <a:close/>
              </a:path>
            </a:pathLst>
          </a:custGeom>
          <a:solidFill>
            <a:srgbClr val="1D1D1B"/>
          </a:solidFill>
          <a:ln w="73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1" name="Frihandsfigur: Form 40">
            <a:extLst>
              <a:ext uri="{FF2B5EF4-FFF2-40B4-BE49-F238E27FC236}">
                <a16:creationId xmlns:a16="http://schemas.microsoft.com/office/drawing/2014/main" id="{A2F587EC-53CE-6EB0-E52F-954A2B14EF23}"/>
              </a:ext>
            </a:extLst>
          </p:cNvPr>
          <p:cNvSpPr/>
          <p:nvPr userDrawn="1"/>
        </p:nvSpPr>
        <p:spPr>
          <a:xfrm>
            <a:off x="11697290" y="6475598"/>
            <a:ext cx="6866" cy="7679"/>
          </a:xfrm>
          <a:custGeom>
            <a:avLst/>
            <a:gdLst>
              <a:gd name="connsiteX0" fmla="*/ 0 w 6866"/>
              <a:gd name="connsiteY0" fmla="*/ 0 h 7679"/>
              <a:gd name="connsiteX1" fmla="*/ 6867 w 6866"/>
              <a:gd name="connsiteY1" fmla="*/ 0 h 7679"/>
              <a:gd name="connsiteX2" fmla="*/ 6867 w 6866"/>
              <a:gd name="connsiteY2" fmla="*/ 7679 h 7679"/>
              <a:gd name="connsiteX3" fmla="*/ 0 w 6866"/>
              <a:gd name="connsiteY3" fmla="*/ 7679 h 7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6" h="7679">
                <a:moveTo>
                  <a:pt x="0" y="0"/>
                </a:moveTo>
                <a:lnTo>
                  <a:pt x="6867" y="0"/>
                </a:lnTo>
                <a:lnTo>
                  <a:pt x="6867" y="7679"/>
                </a:lnTo>
                <a:lnTo>
                  <a:pt x="0" y="7679"/>
                </a:lnTo>
                <a:close/>
              </a:path>
            </a:pathLst>
          </a:custGeom>
          <a:solidFill>
            <a:srgbClr val="1D1D1B"/>
          </a:solidFill>
          <a:ln w="73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2" name="Frihandsfigur: Form 41">
            <a:extLst>
              <a:ext uri="{FF2B5EF4-FFF2-40B4-BE49-F238E27FC236}">
                <a16:creationId xmlns:a16="http://schemas.microsoft.com/office/drawing/2014/main" id="{022282AA-4303-6345-C9AD-5518F4119356}"/>
              </a:ext>
            </a:extLst>
          </p:cNvPr>
          <p:cNvSpPr/>
          <p:nvPr userDrawn="1"/>
        </p:nvSpPr>
        <p:spPr>
          <a:xfrm>
            <a:off x="11711024" y="6475598"/>
            <a:ext cx="6866" cy="7679"/>
          </a:xfrm>
          <a:custGeom>
            <a:avLst/>
            <a:gdLst>
              <a:gd name="connsiteX0" fmla="*/ 0 w 6866"/>
              <a:gd name="connsiteY0" fmla="*/ 0 h 7679"/>
              <a:gd name="connsiteX1" fmla="*/ 6867 w 6866"/>
              <a:gd name="connsiteY1" fmla="*/ 0 h 7679"/>
              <a:gd name="connsiteX2" fmla="*/ 6867 w 6866"/>
              <a:gd name="connsiteY2" fmla="*/ 7679 h 7679"/>
              <a:gd name="connsiteX3" fmla="*/ 0 w 6866"/>
              <a:gd name="connsiteY3" fmla="*/ 7679 h 7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6" h="7679">
                <a:moveTo>
                  <a:pt x="0" y="0"/>
                </a:moveTo>
                <a:lnTo>
                  <a:pt x="6867" y="0"/>
                </a:lnTo>
                <a:lnTo>
                  <a:pt x="6867" y="7679"/>
                </a:lnTo>
                <a:lnTo>
                  <a:pt x="0" y="7679"/>
                </a:lnTo>
                <a:close/>
              </a:path>
            </a:pathLst>
          </a:custGeom>
          <a:solidFill>
            <a:srgbClr val="1D1D1B"/>
          </a:solidFill>
          <a:ln w="73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3" name="Frihandsfigur: Form 42">
            <a:extLst>
              <a:ext uri="{FF2B5EF4-FFF2-40B4-BE49-F238E27FC236}">
                <a16:creationId xmlns:a16="http://schemas.microsoft.com/office/drawing/2014/main" id="{439F1022-6EA0-C0BD-5158-3D0F64E17406}"/>
              </a:ext>
            </a:extLst>
          </p:cNvPr>
          <p:cNvSpPr/>
          <p:nvPr userDrawn="1"/>
        </p:nvSpPr>
        <p:spPr>
          <a:xfrm>
            <a:off x="11655129" y="6475671"/>
            <a:ext cx="28796" cy="51316"/>
          </a:xfrm>
          <a:custGeom>
            <a:avLst/>
            <a:gdLst>
              <a:gd name="connsiteX0" fmla="*/ 28797 w 28796"/>
              <a:gd name="connsiteY0" fmla="*/ 51243 h 51316"/>
              <a:gd name="connsiteX1" fmla="*/ 28797 w 28796"/>
              <a:gd name="connsiteY1" fmla="*/ 25548 h 51316"/>
              <a:gd name="connsiteX2" fmla="*/ 18755 w 28796"/>
              <a:gd name="connsiteY2" fmla="*/ 12257 h 51316"/>
              <a:gd name="connsiteX3" fmla="*/ 8122 w 28796"/>
              <a:gd name="connsiteY3" fmla="*/ 16909 h 51316"/>
              <a:gd name="connsiteX4" fmla="*/ 8122 w 28796"/>
              <a:gd name="connsiteY4" fmla="*/ 0 h 51316"/>
              <a:gd name="connsiteX5" fmla="*/ 0 w 28796"/>
              <a:gd name="connsiteY5" fmla="*/ 0 h 51316"/>
              <a:gd name="connsiteX6" fmla="*/ 0 w 28796"/>
              <a:gd name="connsiteY6" fmla="*/ 51317 h 51316"/>
              <a:gd name="connsiteX7" fmla="*/ 8122 w 28796"/>
              <a:gd name="connsiteY7" fmla="*/ 51317 h 51316"/>
              <a:gd name="connsiteX8" fmla="*/ 8122 w 28796"/>
              <a:gd name="connsiteY8" fmla="*/ 23997 h 51316"/>
              <a:gd name="connsiteX9" fmla="*/ 15653 w 28796"/>
              <a:gd name="connsiteY9" fmla="*/ 19788 h 51316"/>
              <a:gd name="connsiteX10" fmla="*/ 20601 w 28796"/>
              <a:gd name="connsiteY10" fmla="*/ 27837 h 51316"/>
              <a:gd name="connsiteX11" fmla="*/ 20601 w 28796"/>
              <a:gd name="connsiteY11" fmla="*/ 51317 h 51316"/>
              <a:gd name="connsiteX12" fmla="*/ 28797 w 28796"/>
              <a:gd name="connsiteY12" fmla="*/ 51317 h 51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796" h="51316">
                <a:moveTo>
                  <a:pt x="28797" y="51243"/>
                </a:moveTo>
                <a:lnTo>
                  <a:pt x="28797" y="25548"/>
                </a:lnTo>
                <a:cubicBezTo>
                  <a:pt x="28797" y="16909"/>
                  <a:pt x="24735" y="12257"/>
                  <a:pt x="18755" y="12257"/>
                </a:cubicBezTo>
                <a:cubicBezTo>
                  <a:pt x="14989" y="12257"/>
                  <a:pt x="12626" y="13217"/>
                  <a:pt x="8122" y="16909"/>
                </a:cubicBezTo>
                <a:lnTo>
                  <a:pt x="8122" y="0"/>
                </a:lnTo>
                <a:lnTo>
                  <a:pt x="0" y="0"/>
                </a:lnTo>
                <a:lnTo>
                  <a:pt x="0" y="51317"/>
                </a:lnTo>
                <a:lnTo>
                  <a:pt x="8122" y="51317"/>
                </a:lnTo>
                <a:lnTo>
                  <a:pt x="8122" y="23997"/>
                </a:lnTo>
                <a:cubicBezTo>
                  <a:pt x="11076" y="21191"/>
                  <a:pt x="13512" y="19788"/>
                  <a:pt x="15653" y="19788"/>
                </a:cubicBezTo>
                <a:cubicBezTo>
                  <a:pt x="19198" y="19788"/>
                  <a:pt x="20601" y="23480"/>
                  <a:pt x="20601" y="27837"/>
                </a:cubicBezTo>
                <a:lnTo>
                  <a:pt x="20601" y="51317"/>
                </a:lnTo>
                <a:lnTo>
                  <a:pt x="28797" y="51317"/>
                </a:lnTo>
                <a:close/>
              </a:path>
            </a:pathLst>
          </a:custGeom>
          <a:solidFill>
            <a:srgbClr val="1D1D1B"/>
          </a:solidFill>
          <a:ln w="73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" name="Rektangel 2" descr="TagShape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40727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-logo-vit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ihandsfigur: Form 28">
            <a:extLst>
              <a:ext uri="{FF2B5EF4-FFF2-40B4-BE49-F238E27FC236}">
                <a16:creationId xmlns:a16="http://schemas.microsoft.com/office/drawing/2014/main" id="{592BEAE9-D1AD-6B85-E8EF-C938E3A997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" y="2"/>
            <a:ext cx="12191997" cy="6857999"/>
          </a:xfrm>
          <a:custGeom>
            <a:avLst/>
            <a:gdLst>
              <a:gd name="connsiteX0" fmla="*/ 11425345 w 12191997"/>
              <a:gd name="connsiteY0" fmla="*/ 6628071 h 6857999"/>
              <a:gd name="connsiteX1" fmla="*/ 11400167 w 12191997"/>
              <a:gd name="connsiteY1" fmla="*/ 6653249 h 6857999"/>
              <a:gd name="connsiteX2" fmla="*/ 11425271 w 12191997"/>
              <a:gd name="connsiteY2" fmla="*/ 6653249 h 6857999"/>
              <a:gd name="connsiteX3" fmla="*/ 11425271 w 12191997"/>
              <a:gd name="connsiteY3" fmla="*/ 6587313 h 6857999"/>
              <a:gd name="connsiteX4" fmla="*/ 11359261 w 12191997"/>
              <a:gd name="connsiteY4" fmla="*/ 6653249 h 6857999"/>
              <a:gd name="connsiteX5" fmla="*/ 11379714 w 12191997"/>
              <a:gd name="connsiteY5" fmla="*/ 6653249 h 6857999"/>
              <a:gd name="connsiteX6" fmla="*/ 11425271 w 12191997"/>
              <a:gd name="connsiteY6" fmla="*/ 6607766 h 6857999"/>
              <a:gd name="connsiteX7" fmla="*/ 11891109 w 12191997"/>
              <a:gd name="connsiteY7" fmla="*/ 6579485 h 6857999"/>
              <a:gd name="connsiteX8" fmla="*/ 11898198 w 12191997"/>
              <a:gd name="connsiteY8" fmla="*/ 6583694 h 6857999"/>
              <a:gd name="connsiteX9" fmla="*/ 11898198 w 12191997"/>
              <a:gd name="connsiteY9" fmla="*/ 6600012 h 6857999"/>
              <a:gd name="connsiteX10" fmla="*/ 11890740 w 12191997"/>
              <a:gd name="connsiteY10" fmla="*/ 6604221 h 6857999"/>
              <a:gd name="connsiteX11" fmla="*/ 11884833 w 12191997"/>
              <a:gd name="connsiteY11" fmla="*/ 6591964 h 6857999"/>
              <a:gd name="connsiteX12" fmla="*/ 11891109 w 12191997"/>
              <a:gd name="connsiteY12" fmla="*/ 6579485 h 6857999"/>
              <a:gd name="connsiteX13" fmla="*/ 11795638 w 12191997"/>
              <a:gd name="connsiteY13" fmla="*/ 6579485 h 6857999"/>
              <a:gd name="connsiteX14" fmla="*/ 11802726 w 12191997"/>
              <a:gd name="connsiteY14" fmla="*/ 6583546 h 6857999"/>
              <a:gd name="connsiteX15" fmla="*/ 11802726 w 12191997"/>
              <a:gd name="connsiteY15" fmla="*/ 6600012 h 6857999"/>
              <a:gd name="connsiteX16" fmla="*/ 11795269 w 12191997"/>
              <a:gd name="connsiteY16" fmla="*/ 6604221 h 6857999"/>
              <a:gd name="connsiteX17" fmla="*/ 11789362 w 12191997"/>
              <a:gd name="connsiteY17" fmla="*/ 6591964 h 6857999"/>
              <a:gd name="connsiteX18" fmla="*/ 11795638 w 12191997"/>
              <a:gd name="connsiteY18" fmla="*/ 6579485 h 6857999"/>
              <a:gd name="connsiteX19" fmla="*/ 11930834 w 12191997"/>
              <a:gd name="connsiteY19" fmla="*/ 6579264 h 6857999"/>
              <a:gd name="connsiteX20" fmla="*/ 11936741 w 12191997"/>
              <a:gd name="connsiteY20" fmla="*/ 6591668 h 6857999"/>
              <a:gd name="connsiteX21" fmla="*/ 11930538 w 12191997"/>
              <a:gd name="connsiteY21" fmla="*/ 6604147 h 6857999"/>
              <a:gd name="connsiteX22" fmla="*/ 11923450 w 12191997"/>
              <a:gd name="connsiteY22" fmla="*/ 6600012 h 6857999"/>
              <a:gd name="connsiteX23" fmla="*/ 11923450 w 12191997"/>
              <a:gd name="connsiteY23" fmla="*/ 6583546 h 6857999"/>
              <a:gd name="connsiteX24" fmla="*/ 11930834 w 12191997"/>
              <a:gd name="connsiteY24" fmla="*/ 6579264 h 6857999"/>
              <a:gd name="connsiteX25" fmla="*/ 11667456 w 12191997"/>
              <a:gd name="connsiteY25" fmla="*/ 6579264 h 6857999"/>
              <a:gd name="connsiteX26" fmla="*/ 11673363 w 12191997"/>
              <a:gd name="connsiteY26" fmla="*/ 6591668 h 6857999"/>
              <a:gd name="connsiteX27" fmla="*/ 11667161 w 12191997"/>
              <a:gd name="connsiteY27" fmla="*/ 6604147 h 6857999"/>
              <a:gd name="connsiteX28" fmla="*/ 11660073 w 12191997"/>
              <a:gd name="connsiteY28" fmla="*/ 6599790 h 6857999"/>
              <a:gd name="connsiteX29" fmla="*/ 11660073 w 12191997"/>
              <a:gd name="connsiteY29" fmla="*/ 6583546 h 6857999"/>
              <a:gd name="connsiteX30" fmla="*/ 11667456 w 12191997"/>
              <a:gd name="connsiteY30" fmla="*/ 6579264 h 6857999"/>
              <a:gd name="connsiteX31" fmla="*/ 11547397 w 12191997"/>
              <a:gd name="connsiteY31" fmla="*/ 6579042 h 6857999"/>
              <a:gd name="connsiteX32" fmla="*/ 11555150 w 12191997"/>
              <a:gd name="connsiteY32" fmla="*/ 6591742 h 6857999"/>
              <a:gd name="connsiteX33" fmla="*/ 11547323 w 12191997"/>
              <a:gd name="connsiteY33" fmla="*/ 6604368 h 6857999"/>
              <a:gd name="connsiteX34" fmla="*/ 11539570 w 12191997"/>
              <a:gd name="connsiteY34" fmla="*/ 6591742 h 6857999"/>
              <a:gd name="connsiteX35" fmla="*/ 11547397 w 12191997"/>
              <a:gd name="connsiteY35" fmla="*/ 6579042 h 6857999"/>
              <a:gd name="connsiteX36" fmla="*/ 11760713 w 12191997"/>
              <a:gd name="connsiteY36" fmla="*/ 6578599 h 6857999"/>
              <a:gd name="connsiteX37" fmla="*/ 11767211 w 12191997"/>
              <a:gd name="connsiteY37" fmla="*/ 6587607 h 6857999"/>
              <a:gd name="connsiteX38" fmla="*/ 11767211 w 12191997"/>
              <a:gd name="connsiteY38" fmla="*/ 6588050 h 6857999"/>
              <a:gd name="connsiteX39" fmla="*/ 11753846 w 12191997"/>
              <a:gd name="connsiteY39" fmla="*/ 6588050 h 6857999"/>
              <a:gd name="connsiteX40" fmla="*/ 11760713 w 12191997"/>
              <a:gd name="connsiteY40" fmla="*/ 6578599 h 6857999"/>
              <a:gd name="connsiteX41" fmla="*/ 11702382 w 12191997"/>
              <a:gd name="connsiteY41" fmla="*/ 6578599 h 6857999"/>
              <a:gd name="connsiteX42" fmla="*/ 11708879 w 12191997"/>
              <a:gd name="connsiteY42" fmla="*/ 6587607 h 6857999"/>
              <a:gd name="connsiteX43" fmla="*/ 11708879 w 12191997"/>
              <a:gd name="connsiteY43" fmla="*/ 6588050 h 6857999"/>
              <a:gd name="connsiteX44" fmla="*/ 11695515 w 12191997"/>
              <a:gd name="connsiteY44" fmla="*/ 6588050 h 6857999"/>
              <a:gd name="connsiteX45" fmla="*/ 11702382 w 12191997"/>
              <a:gd name="connsiteY45" fmla="*/ 6578599 h 6857999"/>
              <a:gd name="connsiteX46" fmla="*/ 11741072 w 12191997"/>
              <a:gd name="connsiteY46" fmla="*/ 6572028 h 6857999"/>
              <a:gd name="connsiteX47" fmla="*/ 11732064 w 12191997"/>
              <a:gd name="connsiteY47" fmla="*/ 6577639 h 6857999"/>
              <a:gd name="connsiteX48" fmla="*/ 11731326 w 12191997"/>
              <a:gd name="connsiteY48" fmla="*/ 6572692 h 6857999"/>
              <a:gd name="connsiteX49" fmla="*/ 11724459 w 12191997"/>
              <a:gd name="connsiteY49" fmla="*/ 6572692 h 6857999"/>
              <a:gd name="connsiteX50" fmla="*/ 11724459 w 12191997"/>
              <a:gd name="connsiteY50" fmla="*/ 6611014 h 6857999"/>
              <a:gd name="connsiteX51" fmla="*/ 11732581 w 12191997"/>
              <a:gd name="connsiteY51" fmla="*/ 6611014 h 6857999"/>
              <a:gd name="connsiteX52" fmla="*/ 11732581 w 12191997"/>
              <a:gd name="connsiteY52" fmla="*/ 6584580 h 6857999"/>
              <a:gd name="connsiteX53" fmla="*/ 11740334 w 12191997"/>
              <a:gd name="connsiteY53" fmla="*/ 6580371 h 6857999"/>
              <a:gd name="connsiteX54" fmla="*/ 11742697 w 12191997"/>
              <a:gd name="connsiteY54" fmla="*/ 6580371 h 6857999"/>
              <a:gd name="connsiteX55" fmla="*/ 11742697 w 12191997"/>
              <a:gd name="connsiteY55" fmla="*/ 6572028 h 6857999"/>
              <a:gd name="connsiteX56" fmla="*/ 11933492 w 12191997"/>
              <a:gd name="connsiteY56" fmla="*/ 6571954 h 6857999"/>
              <a:gd name="connsiteX57" fmla="*/ 11922859 w 12191997"/>
              <a:gd name="connsiteY57" fmla="*/ 6577049 h 6857999"/>
              <a:gd name="connsiteX58" fmla="*/ 11922047 w 12191997"/>
              <a:gd name="connsiteY58" fmla="*/ 6572618 h 6857999"/>
              <a:gd name="connsiteX59" fmla="*/ 11915328 w 12191997"/>
              <a:gd name="connsiteY59" fmla="*/ 6572618 h 6857999"/>
              <a:gd name="connsiteX60" fmla="*/ 11915328 w 12191997"/>
              <a:gd name="connsiteY60" fmla="*/ 6624895 h 6857999"/>
              <a:gd name="connsiteX61" fmla="*/ 11923450 w 12191997"/>
              <a:gd name="connsiteY61" fmla="*/ 6625043 h 6857999"/>
              <a:gd name="connsiteX62" fmla="*/ 11923450 w 12191997"/>
              <a:gd name="connsiteY62" fmla="*/ 6607469 h 6857999"/>
              <a:gd name="connsiteX63" fmla="*/ 11931868 w 12191997"/>
              <a:gd name="connsiteY63" fmla="*/ 6611604 h 6857999"/>
              <a:gd name="connsiteX64" fmla="*/ 11945084 w 12191997"/>
              <a:gd name="connsiteY64" fmla="*/ 6591447 h 6857999"/>
              <a:gd name="connsiteX65" fmla="*/ 11933492 w 12191997"/>
              <a:gd name="connsiteY65" fmla="*/ 6571954 h 6857999"/>
              <a:gd name="connsiteX66" fmla="*/ 11889854 w 12191997"/>
              <a:gd name="connsiteY66" fmla="*/ 6571954 h 6857999"/>
              <a:gd name="connsiteX67" fmla="*/ 11876711 w 12191997"/>
              <a:gd name="connsiteY67" fmla="*/ 6592111 h 6857999"/>
              <a:gd name="connsiteX68" fmla="*/ 11888304 w 12191997"/>
              <a:gd name="connsiteY68" fmla="*/ 6611604 h 6857999"/>
              <a:gd name="connsiteX69" fmla="*/ 11898936 w 12191997"/>
              <a:gd name="connsiteY69" fmla="*/ 6606510 h 6857999"/>
              <a:gd name="connsiteX70" fmla="*/ 11899748 w 12191997"/>
              <a:gd name="connsiteY70" fmla="*/ 6610940 h 6857999"/>
              <a:gd name="connsiteX71" fmla="*/ 11906394 w 12191997"/>
              <a:gd name="connsiteY71" fmla="*/ 6610940 h 6857999"/>
              <a:gd name="connsiteX72" fmla="*/ 11906394 w 12191997"/>
              <a:gd name="connsiteY72" fmla="*/ 6572618 h 6857999"/>
              <a:gd name="connsiteX73" fmla="*/ 11899748 w 12191997"/>
              <a:gd name="connsiteY73" fmla="*/ 6572618 h 6857999"/>
              <a:gd name="connsiteX74" fmla="*/ 11898936 w 12191997"/>
              <a:gd name="connsiteY74" fmla="*/ 6576901 h 6857999"/>
              <a:gd name="connsiteX75" fmla="*/ 11889854 w 12191997"/>
              <a:gd name="connsiteY75" fmla="*/ 6571954 h 6857999"/>
              <a:gd name="connsiteX76" fmla="*/ 11829529 w 12191997"/>
              <a:gd name="connsiteY76" fmla="*/ 6571954 h 6857999"/>
              <a:gd name="connsiteX77" fmla="*/ 11817568 w 12191997"/>
              <a:gd name="connsiteY77" fmla="*/ 6582660 h 6857999"/>
              <a:gd name="connsiteX78" fmla="*/ 11826280 w 12191997"/>
              <a:gd name="connsiteY78" fmla="*/ 6594400 h 6857999"/>
              <a:gd name="connsiteX79" fmla="*/ 11832483 w 12191997"/>
              <a:gd name="connsiteY79" fmla="*/ 6600898 h 6857999"/>
              <a:gd name="connsiteX80" fmla="*/ 11827462 w 12191997"/>
              <a:gd name="connsiteY80" fmla="*/ 6604885 h 6857999"/>
              <a:gd name="connsiteX81" fmla="*/ 11819856 w 12191997"/>
              <a:gd name="connsiteY81" fmla="*/ 6602670 h 6857999"/>
              <a:gd name="connsiteX82" fmla="*/ 11817346 w 12191997"/>
              <a:gd name="connsiteY82" fmla="*/ 6608725 h 6857999"/>
              <a:gd name="connsiteX83" fmla="*/ 11828274 w 12191997"/>
              <a:gd name="connsiteY83" fmla="*/ 6611604 h 6857999"/>
              <a:gd name="connsiteX84" fmla="*/ 11840826 w 12191997"/>
              <a:gd name="connsiteY84" fmla="*/ 6600381 h 6857999"/>
              <a:gd name="connsiteX85" fmla="*/ 11831966 w 12191997"/>
              <a:gd name="connsiteY85" fmla="*/ 6588567 h 6857999"/>
              <a:gd name="connsiteX86" fmla="*/ 11825616 w 12191997"/>
              <a:gd name="connsiteY86" fmla="*/ 6582070 h 6857999"/>
              <a:gd name="connsiteX87" fmla="*/ 11830120 w 12191997"/>
              <a:gd name="connsiteY87" fmla="*/ 6578451 h 6857999"/>
              <a:gd name="connsiteX88" fmla="*/ 11837282 w 12191997"/>
              <a:gd name="connsiteY88" fmla="*/ 6580445 h 6857999"/>
              <a:gd name="connsiteX89" fmla="*/ 11839645 w 12191997"/>
              <a:gd name="connsiteY89" fmla="*/ 6574538 h 6857999"/>
              <a:gd name="connsiteX90" fmla="*/ 11829529 w 12191997"/>
              <a:gd name="connsiteY90" fmla="*/ 6571954 h 6857999"/>
              <a:gd name="connsiteX91" fmla="*/ 11583725 w 12191997"/>
              <a:gd name="connsiteY91" fmla="*/ 6571954 h 6857999"/>
              <a:gd name="connsiteX92" fmla="*/ 11569031 w 12191997"/>
              <a:gd name="connsiteY92" fmla="*/ 6592038 h 6857999"/>
              <a:gd name="connsiteX93" fmla="*/ 11582839 w 12191997"/>
              <a:gd name="connsiteY93" fmla="*/ 6611531 h 6857999"/>
              <a:gd name="connsiteX94" fmla="*/ 11593029 w 12191997"/>
              <a:gd name="connsiteY94" fmla="*/ 6608725 h 6857999"/>
              <a:gd name="connsiteX95" fmla="*/ 11590961 w 12191997"/>
              <a:gd name="connsiteY95" fmla="*/ 6602227 h 6857999"/>
              <a:gd name="connsiteX96" fmla="*/ 11584390 w 12191997"/>
              <a:gd name="connsiteY96" fmla="*/ 6603999 h 6857999"/>
              <a:gd name="connsiteX97" fmla="*/ 11577375 w 12191997"/>
              <a:gd name="connsiteY97" fmla="*/ 6591742 h 6857999"/>
              <a:gd name="connsiteX98" fmla="*/ 11584833 w 12191997"/>
              <a:gd name="connsiteY98" fmla="*/ 6579338 h 6857999"/>
              <a:gd name="connsiteX99" fmla="*/ 11590666 w 12191997"/>
              <a:gd name="connsiteY99" fmla="*/ 6581110 h 6857999"/>
              <a:gd name="connsiteX100" fmla="*/ 11592659 w 12191997"/>
              <a:gd name="connsiteY100" fmla="*/ 6574464 h 6857999"/>
              <a:gd name="connsiteX101" fmla="*/ 11583725 w 12191997"/>
              <a:gd name="connsiteY101" fmla="*/ 6571954 h 6857999"/>
              <a:gd name="connsiteX102" fmla="*/ 11547397 w 12191997"/>
              <a:gd name="connsiteY102" fmla="*/ 6571954 h 6857999"/>
              <a:gd name="connsiteX103" fmla="*/ 11531153 w 12191997"/>
              <a:gd name="connsiteY103" fmla="*/ 6591890 h 6857999"/>
              <a:gd name="connsiteX104" fmla="*/ 11546880 w 12191997"/>
              <a:gd name="connsiteY104" fmla="*/ 6611531 h 6857999"/>
              <a:gd name="connsiteX105" fmla="*/ 11547102 w 12191997"/>
              <a:gd name="connsiteY105" fmla="*/ 6611531 h 6857999"/>
              <a:gd name="connsiteX106" fmla="*/ 11563420 w 12191997"/>
              <a:gd name="connsiteY106" fmla="*/ 6591594 h 6857999"/>
              <a:gd name="connsiteX107" fmla="*/ 11547619 w 12191997"/>
              <a:gd name="connsiteY107" fmla="*/ 6571954 h 6857999"/>
              <a:gd name="connsiteX108" fmla="*/ 11761377 w 12191997"/>
              <a:gd name="connsiteY108" fmla="*/ 6571880 h 6857999"/>
              <a:gd name="connsiteX109" fmla="*/ 11745650 w 12191997"/>
              <a:gd name="connsiteY109" fmla="*/ 6591890 h 6857999"/>
              <a:gd name="connsiteX110" fmla="*/ 11760491 w 12191997"/>
              <a:gd name="connsiteY110" fmla="*/ 6611457 h 6857999"/>
              <a:gd name="connsiteX111" fmla="*/ 11774594 w 12191997"/>
              <a:gd name="connsiteY111" fmla="*/ 6608651 h 6857999"/>
              <a:gd name="connsiteX112" fmla="*/ 11773118 w 12191997"/>
              <a:gd name="connsiteY112" fmla="*/ 6602818 h 6857999"/>
              <a:gd name="connsiteX113" fmla="*/ 11761673 w 12191997"/>
              <a:gd name="connsiteY113" fmla="*/ 6604738 h 6857999"/>
              <a:gd name="connsiteX114" fmla="*/ 11753920 w 12191997"/>
              <a:gd name="connsiteY114" fmla="*/ 6594253 h 6857999"/>
              <a:gd name="connsiteX115" fmla="*/ 11775037 w 12191997"/>
              <a:gd name="connsiteY115" fmla="*/ 6594253 h 6857999"/>
              <a:gd name="connsiteX116" fmla="*/ 11775259 w 12191997"/>
              <a:gd name="connsiteY116" fmla="*/ 6588715 h 6857999"/>
              <a:gd name="connsiteX117" fmla="*/ 11761377 w 12191997"/>
              <a:gd name="connsiteY117" fmla="*/ 6571880 h 6857999"/>
              <a:gd name="connsiteX118" fmla="*/ 11703046 w 12191997"/>
              <a:gd name="connsiteY118" fmla="*/ 6571880 h 6857999"/>
              <a:gd name="connsiteX119" fmla="*/ 11687319 w 12191997"/>
              <a:gd name="connsiteY119" fmla="*/ 6591890 h 6857999"/>
              <a:gd name="connsiteX120" fmla="*/ 11702160 w 12191997"/>
              <a:gd name="connsiteY120" fmla="*/ 6611457 h 6857999"/>
              <a:gd name="connsiteX121" fmla="*/ 11716263 w 12191997"/>
              <a:gd name="connsiteY121" fmla="*/ 6608651 h 6857999"/>
              <a:gd name="connsiteX122" fmla="*/ 11714786 w 12191997"/>
              <a:gd name="connsiteY122" fmla="*/ 6602818 h 6857999"/>
              <a:gd name="connsiteX123" fmla="*/ 11703341 w 12191997"/>
              <a:gd name="connsiteY123" fmla="*/ 6604738 h 6857999"/>
              <a:gd name="connsiteX124" fmla="*/ 11695588 w 12191997"/>
              <a:gd name="connsiteY124" fmla="*/ 6594253 h 6857999"/>
              <a:gd name="connsiteX125" fmla="*/ 11716706 w 12191997"/>
              <a:gd name="connsiteY125" fmla="*/ 6594253 h 6857999"/>
              <a:gd name="connsiteX126" fmla="*/ 11716927 w 12191997"/>
              <a:gd name="connsiteY126" fmla="*/ 6588715 h 6857999"/>
              <a:gd name="connsiteX127" fmla="*/ 11703046 w 12191997"/>
              <a:gd name="connsiteY127" fmla="*/ 6571880 h 6857999"/>
              <a:gd name="connsiteX128" fmla="*/ 11847767 w 12191997"/>
              <a:gd name="connsiteY128" fmla="*/ 6559697 h 6857999"/>
              <a:gd name="connsiteX129" fmla="*/ 11847767 w 12191997"/>
              <a:gd name="connsiteY129" fmla="*/ 6611014 h 6857999"/>
              <a:gd name="connsiteX130" fmla="*/ 11855889 w 12191997"/>
              <a:gd name="connsiteY130" fmla="*/ 6611014 h 6857999"/>
              <a:gd name="connsiteX131" fmla="*/ 11855889 w 12191997"/>
              <a:gd name="connsiteY131" fmla="*/ 6591964 h 6857999"/>
              <a:gd name="connsiteX132" fmla="*/ 11855963 w 12191997"/>
              <a:gd name="connsiteY132" fmla="*/ 6591964 h 6857999"/>
              <a:gd name="connsiteX133" fmla="*/ 11866595 w 12191997"/>
              <a:gd name="connsiteY133" fmla="*/ 6611014 h 6857999"/>
              <a:gd name="connsiteX134" fmla="*/ 11876268 w 12191997"/>
              <a:gd name="connsiteY134" fmla="*/ 6611014 h 6857999"/>
              <a:gd name="connsiteX135" fmla="*/ 11876268 w 12191997"/>
              <a:gd name="connsiteY135" fmla="*/ 6610940 h 6857999"/>
              <a:gd name="connsiteX136" fmla="*/ 11863642 w 12191997"/>
              <a:gd name="connsiteY136" fmla="*/ 6589306 h 6857999"/>
              <a:gd name="connsiteX137" fmla="*/ 11874275 w 12191997"/>
              <a:gd name="connsiteY137" fmla="*/ 6572618 h 6857999"/>
              <a:gd name="connsiteX138" fmla="*/ 11865193 w 12191997"/>
              <a:gd name="connsiteY138" fmla="*/ 6572618 h 6857999"/>
              <a:gd name="connsiteX139" fmla="*/ 11855963 w 12191997"/>
              <a:gd name="connsiteY139" fmla="*/ 6588567 h 6857999"/>
              <a:gd name="connsiteX140" fmla="*/ 11855889 w 12191997"/>
              <a:gd name="connsiteY140" fmla="*/ 6588567 h 6857999"/>
              <a:gd name="connsiteX141" fmla="*/ 11855889 w 12191997"/>
              <a:gd name="connsiteY141" fmla="*/ 6559697 h 6857999"/>
              <a:gd name="connsiteX142" fmla="*/ 11651951 w 12191997"/>
              <a:gd name="connsiteY142" fmla="*/ 6559697 h 6857999"/>
              <a:gd name="connsiteX143" fmla="*/ 11651951 w 12191997"/>
              <a:gd name="connsiteY143" fmla="*/ 6611014 h 6857999"/>
              <a:gd name="connsiteX144" fmla="*/ 11658522 w 12191997"/>
              <a:gd name="connsiteY144" fmla="*/ 6611014 h 6857999"/>
              <a:gd name="connsiteX145" fmla="*/ 11659408 w 12191997"/>
              <a:gd name="connsiteY145" fmla="*/ 6606731 h 6857999"/>
              <a:gd name="connsiteX146" fmla="*/ 11668490 w 12191997"/>
              <a:gd name="connsiteY146" fmla="*/ 6611678 h 6857999"/>
              <a:gd name="connsiteX147" fmla="*/ 11681707 w 12191997"/>
              <a:gd name="connsiteY147" fmla="*/ 6591447 h 6857999"/>
              <a:gd name="connsiteX148" fmla="*/ 11670115 w 12191997"/>
              <a:gd name="connsiteY148" fmla="*/ 6571954 h 6857999"/>
              <a:gd name="connsiteX149" fmla="*/ 11660073 w 12191997"/>
              <a:gd name="connsiteY149" fmla="*/ 6576606 h 6857999"/>
              <a:gd name="connsiteX150" fmla="*/ 11660073 w 12191997"/>
              <a:gd name="connsiteY150" fmla="*/ 6559697 h 6857999"/>
              <a:gd name="connsiteX151" fmla="*/ 11598271 w 12191997"/>
              <a:gd name="connsiteY151" fmla="*/ 6559697 h 6857999"/>
              <a:gd name="connsiteX152" fmla="*/ 11598271 w 12191997"/>
              <a:gd name="connsiteY152" fmla="*/ 6611014 h 6857999"/>
              <a:gd name="connsiteX153" fmla="*/ 11606393 w 12191997"/>
              <a:gd name="connsiteY153" fmla="*/ 6611014 h 6857999"/>
              <a:gd name="connsiteX154" fmla="*/ 11606393 w 12191997"/>
              <a:gd name="connsiteY154" fmla="*/ 6583694 h 6857999"/>
              <a:gd name="connsiteX155" fmla="*/ 11613925 w 12191997"/>
              <a:gd name="connsiteY155" fmla="*/ 6579485 h 6857999"/>
              <a:gd name="connsiteX156" fmla="*/ 11618872 w 12191997"/>
              <a:gd name="connsiteY156" fmla="*/ 6587533 h 6857999"/>
              <a:gd name="connsiteX157" fmla="*/ 11618872 w 12191997"/>
              <a:gd name="connsiteY157" fmla="*/ 6611014 h 6857999"/>
              <a:gd name="connsiteX158" fmla="*/ 11627068 w 12191997"/>
              <a:gd name="connsiteY158" fmla="*/ 6611014 h 6857999"/>
              <a:gd name="connsiteX159" fmla="*/ 11627068 w 12191997"/>
              <a:gd name="connsiteY159" fmla="*/ 6610940 h 6857999"/>
              <a:gd name="connsiteX160" fmla="*/ 11627068 w 12191997"/>
              <a:gd name="connsiteY160" fmla="*/ 6585244 h 6857999"/>
              <a:gd name="connsiteX161" fmla="*/ 11617026 w 12191997"/>
              <a:gd name="connsiteY161" fmla="*/ 6571954 h 6857999"/>
              <a:gd name="connsiteX162" fmla="*/ 11606393 w 12191997"/>
              <a:gd name="connsiteY162" fmla="*/ 6576606 h 6857999"/>
              <a:gd name="connsiteX163" fmla="*/ 11606393 w 12191997"/>
              <a:gd name="connsiteY163" fmla="*/ 6559697 h 6857999"/>
              <a:gd name="connsiteX164" fmla="*/ 11802800 w 12191997"/>
              <a:gd name="connsiteY164" fmla="*/ 6559623 h 6857999"/>
              <a:gd name="connsiteX165" fmla="*/ 11802800 w 12191997"/>
              <a:gd name="connsiteY165" fmla="*/ 6576015 h 6857999"/>
              <a:gd name="connsiteX166" fmla="*/ 11794383 w 12191997"/>
              <a:gd name="connsiteY166" fmla="*/ 6571880 h 6857999"/>
              <a:gd name="connsiteX167" fmla="*/ 11781240 w 12191997"/>
              <a:gd name="connsiteY167" fmla="*/ 6592038 h 6857999"/>
              <a:gd name="connsiteX168" fmla="*/ 11792832 w 12191997"/>
              <a:gd name="connsiteY168" fmla="*/ 6611531 h 6857999"/>
              <a:gd name="connsiteX169" fmla="*/ 11803465 w 12191997"/>
              <a:gd name="connsiteY169" fmla="*/ 6606436 h 6857999"/>
              <a:gd name="connsiteX170" fmla="*/ 11804277 w 12191997"/>
              <a:gd name="connsiteY170" fmla="*/ 6610866 h 6857999"/>
              <a:gd name="connsiteX171" fmla="*/ 11810922 w 12191997"/>
              <a:gd name="connsiteY171" fmla="*/ 6610866 h 6857999"/>
              <a:gd name="connsiteX172" fmla="*/ 11810922 w 12191997"/>
              <a:gd name="connsiteY172" fmla="*/ 6559623 h 6857999"/>
              <a:gd name="connsiteX173" fmla="*/ 11932532 w 12191997"/>
              <a:gd name="connsiteY173" fmla="*/ 6495459 h 6857999"/>
              <a:gd name="connsiteX174" fmla="*/ 11939621 w 12191997"/>
              <a:gd name="connsiteY174" fmla="*/ 6499520 h 6857999"/>
              <a:gd name="connsiteX175" fmla="*/ 11939621 w 12191997"/>
              <a:gd name="connsiteY175" fmla="*/ 6515986 h 6857999"/>
              <a:gd name="connsiteX176" fmla="*/ 11932163 w 12191997"/>
              <a:gd name="connsiteY176" fmla="*/ 6520195 h 6857999"/>
              <a:gd name="connsiteX177" fmla="*/ 11926256 w 12191997"/>
              <a:gd name="connsiteY177" fmla="*/ 6507938 h 6857999"/>
              <a:gd name="connsiteX178" fmla="*/ 11932532 w 12191997"/>
              <a:gd name="connsiteY178" fmla="*/ 6495459 h 6857999"/>
              <a:gd name="connsiteX179" fmla="*/ 11895392 w 12191997"/>
              <a:gd name="connsiteY179" fmla="*/ 6495459 h 6857999"/>
              <a:gd name="connsiteX180" fmla="*/ 11902481 w 12191997"/>
              <a:gd name="connsiteY180" fmla="*/ 6499520 h 6857999"/>
              <a:gd name="connsiteX181" fmla="*/ 11902481 w 12191997"/>
              <a:gd name="connsiteY181" fmla="*/ 6515986 h 6857999"/>
              <a:gd name="connsiteX182" fmla="*/ 11895023 w 12191997"/>
              <a:gd name="connsiteY182" fmla="*/ 6520195 h 6857999"/>
              <a:gd name="connsiteX183" fmla="*/ 11889116 w 12191997"/>
              <a:gd name="connsiteY183" fmla="*/ 6507938 h 6857999"/>
              <a:gd name="connsiteX184" fmla="*/ 11895392 w 12191997"/>
              <a:gd name="connsiteY184" fmla="*/ 6495459 h 6857999"/>
              <a:gd name="connsiteX185" fmla="*/ 11705631 w 12191997"/>
              <a:gd name="connsiteY185" fmla="*/ 6495459 h 6857999"/>
              <a:gd name="connsiteX186" fmla="*/ 11712719 w 12191997"/>
              <a:gd name="connsiteY186" fmla="*/ 6499668 h 6857999"/>
              <a:gd name="connsiteX187" fmla="*/ 11712719 w 12191997"/>
              <a:gd name="connsiteY187" fmla="*/ 6515986 h 6857999"/>
              <a:gd name="connsiteX188" fmla="*/ 11705262 w 12191997"/>
              <a:gd name="connsiteY188" fmla="*/ 6520195 h 6857999"/>
              <a:gd name="connsiteX189" fmla="*/ 11699355 w 12191997"/>
              <a:gd name="connsiteY189" fmla="*/ 6507938 h 6857999"/>
              <a:gd name="connsiteX190" fmla="*/ 11705631 w 12191997"/>
              <a:gd name="connsiteY190" fmla="*/ 6495459 h 6857999"/>
              <a:gd name="connsiteX191" fmla="*/ 11573241 w 12191997"/>
              <a:gd name="connsiteY191" fmla="*/ 6495459 h 6857999"/>
              <a:gd name="connsiteX192" fmla="*/ 11580329 w 12191997"/>
              <a:gd name="connsiteY192" fmla="*/ 6499668 h 6857999"/>
              <a:gd name="connsiteX193" fmla="*/ 11580329 w 12191997"/>
              <a:gd name="connsiteY193" fmla="*/ 6515986 h 6857999"/>
              <a:gd name="connsiteX194" fmla="*/ 11572871 w 12191997"/>
              <a:gd name="connsiteY194" fmla="*/ 6520195 h 6857999"/>
              <a:gd name="connsiteX195" fmla="*/ 11566964 w 12191997"/>
              <a:gd name="connsiteY195" fmla="*/ 6507938 h 6857999"/>
              <a:gd name="connsiteX196" fmla="*/ 11573241 w 12191997"/>
              <a:gd name="connsiteY196" fmla="*/ 6495459 h 6857999"/>
              <a:gd name="connsiteX197" fmla="*/ 11847546 w 12191997"/>
              <a:gd name="connsiteY197" fmla="*/ 6488519 h 6857999"/>
              <a:gd name="connsiteX198" fmla="*/ 11858400 w 12191997"/>
              <a:gd name="connsiteY198" fmla="*/ 6527283 h 6857999"/>
              <a:gd name="connsiteX199" fmla="*/ 11850647 w 12191997"/>
              <a:gd name="connsiteY199" fmla="*/ 6534741 h 6857999"/>
              <a:gd name="connsiteX200" fmla="*/ 11854265 w 12191997"/>
              <a:gd name="connsiteY200" fmla="*/ 6540795 h 6857999"/>
              <a:gd name="connsiteX201" fmla="*/ 11870214 w 12191997"/>
              <a:gd name="connsiteY201" fmla="*/ 6521007 h 6857999"/>
              <a:gd name="connsiteX202" fmla="*/ 11878631 w 12191997"/>
              <a:gd name="connsiteY202" fmla="*/ 6488592 h 6857999"/>
              <a:gd name="connsiteX203" fmla="*/ 11869919 w 12191997"/>
              <a:gd name="connsiteY203" fmla="*/ 6488592 h 6857999"/>
              <a:gd name="connsiteX204" fmla="*/ 11865119 w 12191997"/>
              <a:gd name="connsiteY204" fmla="*/ 6509931 h 6857999"/>
              <a:gd name="connsiteX205" fmla="*/ 11863568 w 12191997"/>
              <a:gd name="connsiteY205" fmla="*/ 6518423 h 6857999"/>
              <a:gd name="connsiteX206" fmla="*/ 11863495 w 12191997"/>
              <a:gd name="connsiteY206" fmla="*/ 6518423 h 6857999"/>
              <a:gd name="connsiteX207" fmla="*/ 11862239 w 12191997"/>
              <a:gd name="connsiteY207" fmla="*/ 6511408 h 6857999"/>
              <a:gd name="connsiteX208" fmla="*/ 11856554 w 12191997"/>
              <a:gd name="connsiteY208" fmla="*/ 6488519 h 6857999"/>
              <a:gd name="connsiteX209" fmla="*/ 11801028 w 12191997"/>
              <a:gd name="connsiteY209" fmla="*/ 6487928 h 6857999"/>
              <a:gd name="connsiteX210" fmla="*/ 11789067 w 12191997"/>
              <a:gd name="connsiteY210" fmla="*/ 6498634 h 6857999"/>
              <a:gd name="connsiteX211" fmla="*/ 11797780 w 12191997"/>
              <a:gd name="connsiteY211" fmla="*/ 6510374 h 6857999"/>
              <a:gd name="connsiteX212" fmla="*/ 11803982 w 12191997"/>
              <a:gd name="connsiteY212" fmla="*/ 6516872 h 6857999"/>
              <a:gd name="connsiteX213" fmla="*/ 11798961 w 12191997"/>
              <a:gd name="connsiteY213" fmla="*/ 6520859 h 6857999"/>
              <a:gd name="connsiteX214" fmla="*/ 11791356 w 12191997"/>
              <a:gd name="connsiteY214" fmla="*/ 6518644 h 6857999"/>
              <a:gd name="connsiteX215" fmla="*/ 11788845 w 12191997"/>
              <a:gd name="connsiteY215" fmla="*/ 6524699 h 6857999"/>
              <a:gd name="connsiteX216" fmla="*/ 11799773 w 12191997"/>
              <a:gd name="connsiteY216" fmla="*/ 6527578 h 6857999"/>
              <a:gd name="connsiteX217" fmla="*/ 11812326 w 12191997"/>
              <a:gd name="connsiteY217" fmla="*/ 6516355 h 6857999"/>
              <a:gd name="connsiteX218" fmla="*/ 11803465 w 12191997"/>
              <a:gd name="connsiteY218" fmla="*/ 6504541 h 6857999"/>
              <a:gd name="connsiteX219" fmla="*/ 11797115 w 12191997"/>
              <a:gd name="connsiteY219" fmla="*/ 6498044 h 6857999"/>
              <a:gd name="connsiteX220" fmla="*/ 11801619 w 12191997"/>
              <a:gd name="connsiteY220" fmla="*/ 6494425 h 6857999"/>
              <a:gd name="connsiteX221" fmla="*/ 11808781 w 12191997"/>
              <a:gd name="connsiteY221" fmla="*/ 6496419 h 6857999"/>
              <a:gd name="connsiteX222" fmla="*/ 11811144 w 12191997"/>
              <a:gd name="connsiteY222" fmla="*/ 6490512 h 6857999"/>
              <a:gd name="connsiteX223" fmla="*/ 11801028 w 12191997"/>
              <a:gd name="connsiteY223" fmla="*/ 6487928 h 6857999"/>
              <a:gd name="connsiteX224" fmla="*/ 11773709 w 12191997"/>
              <a:gd name="connsiteY224" fmla="*/ 6487928 h 6857999"/>
              <a:gd name="connsiteX225" fmla="*/ 11761747 w 12191997"/>
              <a:gd name="connsiteY225" fmla="*/ 6498634 h 6857999"/>
              <a:gd name="connsiteX226" fmla="*/ 11770460 w 12191997"/>
              <a:gd name="connsiteY226" fmla="*/ 6510374 h 6857999"/>
              <a:gd name="connsiteX227" fmla="*/ 11776662 w 12191997"/>
              <a:gd name="connsiteY227" fmla="*/ 6516872 h 6857999"/>
              <a:gd name="connsiteX228" fmla="*/ 11771641 w 12191997"/>
              <a:gd name="connsiteY228" fmla="*/ 6520859 h 6857999"/>
              <a:gd name="connsiteX229" fmla="*/ 11764036 w 12191997"/>
              <a:gd name="connsiteY229" fmla="*/ 6518644 h 6857999"/>
              <a:gd name="connsiteX230" fmla="*/ 11761525 w 12191997"/>
              <a:gd name="connsiteY230" fmla="*/ 6524699 h 6857999"/>
              <a:gd name="connsiteX231" fmla="*/ 11772453 w 12191997"/>
              <a:gd name="connsiteY231" fmla="*/ 6527578 h 6857999"/>
              <a:gd name="connsiteX232" fmla="*/ 11785006 w 12191997"/>
              <a:gd name="connsiteY232" fmla="*/ 6516355 h 6857999"/>
              <a:gd name="connsiteX233" fmla="*/ 11776145 w 12191997"/>
              <a:gd name="connsiteY233" fmla="*/ 6504541 h 6857999"/>
              <a:gd name="connsiteX234" fmla="*/ 11769795 w 12191997"/>
              <a:gd name="connsiteY234" fmla="*/ 6498044 h 6857999"/>
              <a:gd name="connsiteX235" fmla="*/ 11774299 w 12191997"/>
              <a:gd name="connsiteY235" fmla="*/ 6494425 h 6857999"/>
              <a:gd name="connsiteX236" fmla="*/ 11781462 w 12191997"/>
              <a:gd name="connsiteY236" fmla="*/ 6496419 h 6857999"/>
              <a:gd name="connsiteX237" fmla="*/ 11783824 w 12191997"/>
              <a:gd name="connsiteY237" fmla="*/ 6490512 h 6857999"/>
              <a:gd name="connsiteX238" fmla="*/ 11773709 w 12191997"/>
              <a:gd name="connsiteY238" fmla="*/ 6487928 h 6857999"/>
              <a:gd name="connsiteX239" fmla="*/ 11704375 w 12191997"/>
              <a:gd name="connsiteY239" fmla="*/ 6487928 h 6857999"/>
              <a:gd name="connsiteX240" fmla="*/ 11691232 w 12191997"/>
              <a:gd name="connsiteY240" fmla="*/ 6508085 h 6857999"/>
              <a:gd name="connsiteX241" fmla="*/ 11702825 w 12191997"/>
              <a:gd name="connsiteY241" fmla="*/ 6527578 h 6857999"/>
              <a:gd name="connsiteX242" fmla="*/ 11713457 w 12191997"/>
              <a:gd name="connsiteY242" fmla="*/ 6522484 h 6857999"/>
              <a:gd name="connsiteX243" fmla="*/ 11714270 w 12191997"/>
              <a:gd name="connsiteY243" fmla="*/ 6526914 h 6857999"/>
              <a:gd name="connsiteX244" fmla="*/ 11720915 w 12191997"/>
              <a:gd name="connsiteY244" fmla="*/ 6526914 h 6857999"/>
              <a:gd name="connsiteX245" fmla="*/ 11720915 w 12191997"/>
              <a:gd name="connsiteY245" fmla="*/ 6488592 h 6857999"/>
              <a:gd name="connsiteX246" fmla="*/ 11714270 w 12191997"/>
              <a:gd name="connsiteY246" fmla="*/ 6488592 h 6857999"/>
              <a:gd name="connsiteX247" fmla="*/ 11713457 w 12191997"/>
              <a:gd name="connsiteY247" fmla="*/ 6492875 h 6857999"/>
              <a:gd name="connsiteX248" fmla="*/ 11704375 w 12191997"/>
              <a:gd name="connsiteY248" fmla="*/ 6487928 h 6857999"/>
              <a:gd name="connsiteX249" fmla="*/ 11616140 w 12191997"/>
              <a:gd name="connsiteY249" fmla="*/ 6487928 h 6857999"/>
              <a:gd name="connsiteX250" fmla="*/ 11604991 w 12191997"/>
              <a:gd name="connsiteY250" fmla="*/ 6493023 h 6857999"/>
              <a:gd name="connsiteX251" fmla="*/ 11604178 w 12191997"/>
              <a:gd name="connsiteY251" fmla="*/ 6488592 h 6857999"/>
              <a:gd name="connsiteX252" fmla="*/ 11597459 w 12191997"/>
              <a:gd name="connsiteY252" fmla="*/ 6488592 h 6857999"/>
              <a:gd name="connsiteX253" fmla="*/ 11597459 w 12191997"/>
              <a:gd name="connsiteY253" fmla="*/ 6526914 h 6857999"/>
              <a:gd name="connsiteX254" fmla="*/ 11605581 w 12191997"/>
              <a:gd name="connsiteY254" fmla="*/ 6526914 h 6857999"/>
              <a:gd name="connsiteX255" fmla="*/ 11605581 w 12191997"/>
              <a:gd name="connsiteY255" fmla="*/ 6499594 h 6857999"/>
              <a:gd name="connsiteX256" fmla="*/ 11613039 w 12191997"/>
              <a:gd name="connsiteY256" fmla="*/ 6495385 h 6857999"/>
              <a:gd name="connsiteX257" fmla="*/ 11617838 w 12191997"/>
              <a:gd name="connsiteY257" fmla="*/ 6503434 h 6857999"/>
              <a:gd name="connsiteX258" fmla="*/ 11617838 w 12191997"/>
              <a:gd name="connsiteY258" fmla="*/ 6526914 h 6857999"/>
              <a:gd name="connsiteX259" fmla="*/ 11625813 w 12191997"/>
              <a:gd name="connsiteY259" fmla="*/ 6526914 h 6857999"/>
              <a:gd name="connsiteX260" fmla="*/ 11625813 w 12191997"/>
              <a:gd name="connsiteY260" fmla="*/ 6499594 h 6857999"/>
              <a:gd name="connsiteX261" fmla="*/ 11633270 w 12191997"/>
              <a:gd name="connsiteY261" fmla="*/ 6495385 h 6857999"/>
              <a:gd name="connsiteX262" fmla="*/ 11638070 w 12191997"/>
              <a:gd name="connsiteY262" fmla="*/ 6503434 h 6857999"/>
              <a:gd name="connsiteX263" fmla="*/ 11638070 w 12191997"/>
              <a:gd name="connsiteY263" fmla="*/ 6526914 h 6857999"/>
              <a:gd name="connsiteX264" fmla="*/ 11646192 w 12191997"/>
              <a:gd name="connsiteY264" fmla="*/ 6526914 h 6857999"/>
              <a:gd name="connsiteX265" fmla="*/ 11646192 w 12191997"/>
              <a:gd name="connsiteY265" fmla="*/ 6501219 h 6857999"/>
              <a:gd name="connsiteX266" fmla="*/ 11636371 w 12191997"/>
              <a:gd name="connsiteY266" fmla="*/ 6487928 h 6857999"/>
              <a:gd name="connsiteX267" fmla="*/ 11624484 w 12191997"/>
              <a:gd name="connsiteY267" fmla="*/ 6493392 h 6857999"/>
              <a:gd name="connsiteX268" fmla="*/ 11616140 w 12191997"/>
              <a:gd name="connsiteY268" fmla="*/ 6487928 h 6857999"/>
              <a:gd name="connsiteX269" fmla="*/ 11571912 w 12191997"/>
              <a:gd name="connsiteY269" fmla="*/ 6487928 h 6857999"/>
              <a:gd name="connsiteX270" fmla="*/ 11558768 w 12191997"/>
              <a:gd name="connsiteY270" fmla="*/ 6508085 h 6857999"/>
              <a:gd name="connsiteX271" fmla="*/ 11570361 w 12191997"/>
              <a:gd name="connsiteY271" fmla="*/ 6527578 h 6857999"/>
              <a:gd name="connsiteX272" fmla="*/ 11580994 w 12191997"/>
              <a:gd name="connsiteY272" fmla="*/ 6522484 h 6857999"/>
              <a:gd name="connsiteX273" fmla="*/ 11581806 w 12191997"/>
              <a:gd name="connsiteY273" fmla="*/ 6526914 h 6857999"/>
              <a:gd name="connsiteX274" fmla="*/ 11588451 w 12191997"/>
              <a:gd name="connsiteY274" fmla="*/ 6526914 h 6857999"/>
              <a:gd name="connsiteX275" fmla="*/ 11588451 w 12191997"/>
              <a:gd name="connsiteY275" fmla="*/ 6488592 h 6857999"/>
              <a:gd name="connsiteX276" fmla="*/ 11581806 w 12191997"/>
              <a:gd name="connsiteY276" fmla="*/ 6488592 h 6857999"/>
              <a:gd name="connsiteX277" fmla="*/ 11580994 w 12191997"/>
              <a:gd name="connsiteY277" fmla="*/ 6492875 h 6857999"/>
              <a:gd name="connsiteX278" fmla="*/ 11571912 w 12191997"/>
              <a:gd name="connsiteY278" fmla="*/ 6487928 h 6857999"/>
              <a:gd name="connsiteX279" fmla="*/ 11542598 w 12191997"/>
              <a:gd name="connsiteY279" fmla="*/ 6487928 h 6857999"/>
              <a:gd name="connsiteX280" fmla="*/ 11530637 w 12191997"/>
              <a:gd name="connsiteY280" fmla="*/ 6498634 h 6857999"/>
              <a:gd name="connsiteX281" fmla="*/ 11539349 w 12191997"/>
              <a:gd name="connsiteY281" fmla="*/ 6510374 h 6857999"/>
              <a:gd name="connsiteX282" fmla="*/ 11545552 w 12191997"/>
              <a:gd name="connsiteY282" fmla="*/ 6516872 h 6857999"/>
              <a:gd name="connsiteX283" fmla="*/ 11540531 w 12191997"/>
              <a:gd name="connsiteY283" fmla="*/ 6520859 h 6857999"/>
              <a:gd name="connsiteX284" fmla="*/ 11532925 w 12191997"/>
              <a:gd name="connsiteY284" fmla="*/ 6518644 h 6857999"/>
              <a:gd name="connsiteX285" fmla="*/ 11530415 w 12191997"/>
              <a:gd name="connsiteY285" fmla="*/ 6524699 h 6857999"/>
              <a:gd name="connsiteX286" fmla="*/ 11541343 w 12191997"/>
              <a:gd name="connsiteY286" fmla="*/ 6527578 h 6857999"/>
              <a:gd name="connsiteX287" fmla="*/ 11553895 w 12191997"/>
              <a:gd name="connsiteY287" fmla="*/ 6516355 h 6857999"/>
              <a:gd name="connsiteX288" fmla="*/ 11545035 w 12191997"/>
              <a:gd name="connsiteY288" fmla="*/ 6504541 h 6857999"/>
              <a:gd name="connsiteX289" fmla="*/ 11538685 w 12191997"/>
              <a:gd name="connsiteY289" fmla="*/ 6498044 h 6857999"/>
              <a:gd name="connsiteX290" fmla="*/ 11543189 w 12191997"/>
              <a:gd name="connsiteY290" fmla="*/ 6494425 h 6857999"/>
              <a:gd name="connsiteX291" fmla="*/ 11550351 w 12191997"/>
              <a:gd name="connsiteY291" fmla="*/ 6496419 h 6857999"/>
              <a:gd name="connsiteX292" fmla="*/ 11552714 w 12191997"/>
              <a:gd name="connsiteY292" fmla="*/ 6490512 h 6857999"/>
              <a:gd name="connsiteX293" fmla="*/ 11542598 w 12191997"/>
              <a:gd name="connsiteY293" fmla="*/ 6487928 h 6857999"/>
              <a:gd name="connsiteX294" fmla="*/ 11655126 w 12191997"/>
              <a:gd name="connsiteY294" fmla="*/ 6475670 h 6857999"/>
              <a:gd name="connsiteX295" fmla="*/ 11655126 w 12191997"/>
              <a:gd name="connsiteY295" fmla="*/ 6526987 h 6857999"/>
              <a:gd name="connsiteX296" fmla="*/ 11663248 w 12191997"/>
              <a:gd name="connsiteY296" fmla="*/ 6526987 h 6857999"/>
              <a:gd name="connsiteX297" fmla="*/ 11663248 w 12191997"/>
              <a:gd name="connsiteY297" fmla="*/ 6499667 h 6857999"/>
              <a:gd name="connsiteX298" fmla="*/ 11670779 w 12191997"/>
              <a:gd name="connsiteY298" fmla="*/ 6495458 h 6857999"/>
              <a:gd name="connsiteX299" fmla="*/ 11675727 w 12191997"/>
              <a:gd name="connsiteY299" fmla="*/ 6503507 h 6857999"/>
              <a:gd name="connsiteX300" fmla="*/ 11675727 w 12191997"/>
              <a:gd name="connsiteY300" fmla="*/ 6526987 h 6857999"/>
              <a:gd name="connsiteX301" fmla="*/ 11683923 w 12191997"/>
              <a:gd name="connsiteY301" fmla="*/ 6526987 h 6857999"/>
              <a:gd name="connsiteX302" fmla="*/ 11683923 w 12191997"/>
              <a:gd name="connsiteY302" fmla="*/ 6526913 h 6857999"/>
              <a:gd name="connsiteX303" fmla="*/ 11683923 w 12191997"/>
              <a:gd name="connsiteY303" fmla="*/ 6501218 h 6857999"/>
              <a:gd name="connsiteX304" fmla="*/ 11673881 w 12191997"/>
              <a:gd name="connsiteY304" fmla="*/ 6487927 h 6857999"/>
              <a:gd name="connsiteX305" fmla="*/ 11663248 w 12191997"/>
              <a:gd name="connsiteY305" fmla="*/ 6492579 h 6857999"/>
              <a:gd name="connsiteX306" fmla="*/ 11663248 w 12191997"/>
              <a:gd name="connsiteY306" fmla="*/ 6475670 h 6857999"/>
              <a:gd name="connsiteX307" fmla="*/ 11939621 w 12191997"/>
              <a:gd name="connsiteY307" fmla="*/ 6475597 h 6857999"/>
              <a:gd name="connsiteX308" fmla="*/ 11939621 w 12191997"/>
              <a:gd name="connsiteY308" fmla="*/ 6491989 h 6857999"/>
              <a:gd name="connsiteX309" fmla="*/ 11931203 w 12191997"/>
              <a:gd name="connsiteY309" fmla="*/ 6487854 h 6857999"/>
              <a:gd name="connsiteX310" fmla="*/ 11918060 w 12191997"/>
              <a:gd name="connsiteY310" fmla="*/ 6508012 h 6857999"/>
              <a:gd name="connsiteX311" fmla="*/ 11929653 w 12191997"/>
              <a:gd name="connsiteY311" fmla="*/ 6527505 h 6857999"/>
              <a:gd name="connsiteX312" fmla="*/ 11940285 w 12191997"/>
              <a:gd name="connsiteY312" fmla="*/ 6522410 h 6857999"/>
              <a:gd name="connsiteX313" fmla="*/ 11941098 w 12191997"/>
              <a:gd name="connsiteY313" fmla="*/ 6526840 h 6857999"/>
              <a:gd name="connsiteX314" fmla="*/ 11947743 w 12191997"/>
              <a:gd name="connsiteY314" fmla="*/ 6526840 h 6857999"/>
              <a:gd name="connsiteX315" fmla="*/ 11947743 w 12191997"/>
              <a:gd name="connsiteY315" fmla="*/ 6475597 h 6857999"/>
              <a:gd name="connsiteX316" fmla="*/ 11902481 w 12191997"/>
              <a:gd name="connsiteY316" fmla="*/ 6475597 h 6857999"/>
              <a:gd name="connsiteX317" fmla="*/ 11902481 w 12191997"/>
              <a:gd name="connsiteY317" fmla="*/ 6491989 h 6857999"/>
              <a:gd name="connsiteX318" fmla="*/ 11894063 w 12191997"/>
              <a:gd name="connsiteY318" fmla="*/ 6487854 h 6857999"/>
              <a:gd name="connsiteX319" fmla="*/ 11880920 w 12191997"/>
              <a:gd name="connsiteY319" fmla="*/ 6508012 h 6857999"/>
              <a:gd name="connsiteX320" fmla="*/ 11892513 w 12191997"/>
              <a:gd name="connsiteY320" fmla="*/ 6527505 h 6857999"/>
              <a:gd name="connsiteX321" fmla="*/ 11903145 w 12191997"/>
              <a:gd name="connsiteY321" fmla="*/ 6522410 h 6857999"/>
              <a:gd name="connsiteX322" fmla="*/ 11903957 w 12191997"/>
              <a:gd name="connsiteY322" fmla="*/ 6526840 h 6857999"/>
              <a:gd name="connsiteX323" fmla="*/ 11910603 w 12191997"/>
              <a:gd name="connsiteY323" fmla="*/ 6526840 h 6857999"/>
              <a:gd name="connsiteX324" fmla="*/ 11910603 w 12191997"/>
              <a:gd name="connsiteY324" fmla="*/ 6475597 h 6857999"/>
              <a:gd name="connsiteX325" fmla="*/ 11819192 w 12191997"/>
              <a:gd name="connsiteY325" fmla="*/ 6475597 h 6857999"/>
              <a:gd name="connsiteX326" fmla="*/ 11819192 w 12191997"/>
              <a:gd name="connsiteY326" fmla="*/ 6526914 h 6857999"/>
              <a:gd name="connsiteX327" fmla="*/ 11827314 w 12191997"/>
              <a:gd name="connsiteY327" fmla="*/ 6526914 h 6857999"/>
              <a:gd name="connsiteX328" fmla="*/ 11827314 w 12191997"/>
              <a:gd name="connsiteY328" fmla="*/ 6507864 h 6857999"/>
              <a:gd name="connsiteX329" fmla="*/ 11827388 w 12191997"/>
              <a:gd name="connsiteY329" fmla="*/ 6507864 h 6857999"/>
              <a:gd name="connsiteX330" fmla="*/ 11838021 w 12191997"/>
              <a:gd name="connsiteY330" fmla="*/ 6526914 h 6857999"/>
              <a:gd name="connsiteX331" fmla="*/ 11847693 w 12191997"/>
              <a:gd name="connsiteY331" fmla="*/ 6526914 h 6857999"/>
              <a:gd name="connsiteX332" fmla="*/ 11835067 w 12191997"/>
              <a:gd name="connsiteY332" fmla="*/ 6505280 h 6857999"/>
              <a:gd name="connsiteX333" fmla="*/ 11845700 w 12191997"/>
              <a:gd name="connsiteY333" fmla="*/ 6488592 h 6857999"/>
              <a:gd name="connsiteX334" fmla="*/ 11836618 w 12191997"/>
              <a:gd name="connsiteY334" fmla="*/ 6488592 h 6857999"/>
              <a:gd name="connsiteX335" fmla="*/ 11827388 w 12191997"/>
              <a:gd name="connsiteY335" fmla="*/ 6504467 h 6857999"/>
              <a:gd name="connsiteX336" fmla="*/ 11827314 w 12191997"/>
              <a:gd name="connsiteY336" fmla="*/ 6504467 h 6857999"/>
              <a:gd name="connsiteX337" fmla="*/ 11827314 w 12191997"/>
              <a:gd name="connsiteY337" fmla="*/ 6475597 h 6857999"/>
              <a:gd name="connsiteX338" fmla="*/ 11746980 w 12191997"/>
              <a:gd name="connsiteY338" fmla="*/ 6475597 h 6857999"/>
              <a:gd name="connsiteX339" fmla="*/ 11746980 w 12191997"/>
              <a:gd name="connsiteY339" fmla="*/ 6526914 h 6857999"/>
              <a:gd name="connsiteX340" fmla="*/ 11755102 w 12191997"/>
              <a:gd name="connsiteY340" fmla="*/ 6526914 h 6857999"/>
              <a:gd name="connsiteX341" fmla="*/ 11755102 w 12191997"/>
              <a:gd name="connsiteY341" fmla="*/ 6475597 h 6857999"/>
              <a:gd name="connsiteX342" fmla="*/ 11729849 w 12191997"/>
              <a:gd name="connsiteY342" fmla="*/ 6475597 h 6857999"/>
              <a:gd name="connsiteX343" fmla="*/ 11729849 w 12191997"/>
              <a:gd name="connsiteY343" fmla="*/ 6526914 h 6857999"/>
              <a:gd name="connsiteX344" fmla="*/ 11737971 w 12191997"/>
              <a:gd name="connsiteY344" fmla="*/ 6526914 h 6857999"/>
              <a:gd name="connsiteX345" fmla="*/ 11737971 w 12191997"/>
              <a:gd name="connsiteY345" fmla="*/ 6475597 h 6857999"/>
              <a:gd name="connsiteX346" fmla="*/ 11711021 w 12191997"/>
              <a:gd name="connsiteY346" fmla="*/ 6475597 h 6857999"/>
              <a:gd name="connsiteX347" fmla="*/ 11711021 w 12191997"/>
              <a:gd name="connsiteY347" fmla="*/ 6483276 h 6857999"/>
              <a:gd name="connsiteX348" fmla="*/ 11717888 w 12191997"/>
              <a:gd name="connsiteY348" fmla="*/ 6483276 h 6857999"/>
              <a:gd name="connsiteX349" fmla="*/ 11717888 w 12191997"/>
              <a:gd name="connsiteY349" fmla="*/ 6475597 h 6857999"/>
              <a:gd name="connsiteX350" fmla="*/ 11697287 w 12191997"/>
              <a:gd name="connsiteY350" fmla="*/ 6475597 h 6857999"/>
              <a:gd name="connsiteX351" fmla="*/ 11697287 w 12191997"/>
              <a:gd name="connsiteY351" fmla="*/ 6483276 h 6857999"/>
              <a:gd name="connsiteX352" fmla="*/ 11704154 w 12191997"/>
              <a:gd name="connsiteY352" fmla="*/ 6483276 h 6857999"/>
              <a:gd name="connsiteX353" fmla="*/ 11704154 w 12191997"/>
              <a:gd name="connsiteY353" fmla="*/ 6475597 h 6857999"/>
              <a:gd name="connsiteX354" fmla="*/ 11726748 w 12191997"/>
              <a:gd name="connsiteY354" fmla="*/ 6411359 h 6857999"/>
              <a:gd name="connsiteX355" fmla="*/ 11733837 w 12191997"/>
              <a:gd name="connsiteY355" fmla="*/ 6415567 h 6857999"/>
              <a:gd name="connsiteX356" fmla="*/ 11733837 w 12191997"/>
              <a:gd name="connsiteY356" fmla="*/ 6431738 h 6857999"/>
              <a:gd name="connsiteX357" fmla="*/ 11726379 w 12191997"/>
              <a:gd name="connsiteY357" fmla="*/ 6436020 h 6857999"/>
              <a:gd name="connsiteX358" fmla="*/ 11720472 w 12191997"/>
              <a:gd name="connsiteY358" fmla="*/ 6423763 h 6857999"/>
              <a:gd name="connsiteX359" fmla="*/ 11726748 w 12191997"/>
              <a:gd name="connsiteY359" fmla="*/ 6411359 h 6857999"/>
              <a:gd name="connsiteX360" fmla="*/ 11672478 w 12191997"/>
              <a:gd name="connsiteY360" fmla="*/ 6411358 h 6857999"/>
              <a:gd name="connsiteX361" fmla="*/ 11679566 w 12191997"/>
              <a:gd name="connsiteY361" fmla="*/ 6415419 h 6857999"/>
              <a:gd name="connsiteX362" fmla="*/ 11679566 w 12191997"/>
              <a:gd name="connsiteY362" fmla="*/ 6431885 h 6857999"/>
              <a:gd name="connsiteX363" fmla="*/ 11672109 w 12191997"/>
              <a:gd name="connsiteY363" fmla="*/ 6436094 h 6857999"/>
              <a:gd name="connsiteX364" fmla="*/ 11666202 w 12191997"/>
              <a:gd name="connsiteY364" fmla="*/ 6423837 h 6857999"/>
              <a:gd name="connsiteX365" fmla="*/ 11672478 w 12191997"/>
              <a:gd name="connsiteY365" fmla="*/ 6411358 h 6857999"/>
              <a:gd name="connsiteX366" fmla="*/ 11968935 w 12191997"/>
              <a:gd name="connsiteY366" fmla="*/ 6410990 h 6857999"/>
              <a:gd name="connsiteX367" fmla="*/ 11976687 w 12191997"/>
              <a:gd name="connsiteY367" fmla="*/ 6423690 h 6857999"/>
              <a:gd name="connsiteX368" fmla="*/ 11968861 w 12191997"/>
              <a:gd name="connsiteY368" fmla="*/ 6436316 h 6857999"/>
              <a:gd name="connsiteX369" fmla="*/ 11961108 w 12191997"/>
              <a:gd name="connsiteY369" fmla="*/ 6423690 h 6857999"/>
              <a:gd name="connsiteX370" fmla="*/ 11968935 w 12191997"/>
              <a:gd name="connsiteY370" fmla="*/ 6410990 h 6857999"/>
              <a:gd name="connsiteX371" fmla="*/ 11859655 w 12191997"/>
              <a:gd name="connsiteY371" fmla="*/ 6410473 h 6857999"/>
              <a:gd name="connsiteX372" fmla="*/ 11866153 w 12191997"/>
              <a:gd name="connsiteY372" fmla="*/ 6419481 h 6857999"/>
              <a:gd name="connsiteX373" fmla="*/ 11866153 w 12191997"/>
              <a:gd name="connsiteY373" fmla="*/ 6419998 h 6857999"/>
              <a:gd name="connsiteX374" fmla="*/ 11852789 w 12191997"/>
              <a:gd name="connsiteY374" fmla="*/ 6419998 h 6857999"/>
              <a:gd name="connsiteX375" fmla="*/ 11859655 w 12191997"/>
              <a:gd name="connsiteY375" fmla="*/ 6410473 h 6857999"/>
              <a:gd name="connsiteX376" fmla="*/ 11801915 w 12191997"/>
              <a:gd name="connsiteY376" fmla="*/ 6410473 h 6857999"/>
              <a:gd name="connsiteX377" fmla="*/ 11808412 w 12191997"/>
              <a:gd name="connsiteY377" fmla="*/ 6419481 h 6857999"/>
              <a:gd name="connsiteX378" fmla="*/ 11808412 w 12191997"/>
              <a:gd name="connsiteY378" fmla="*/ 6419998 h 6857999"/>
              <a:gd name="connsiteX379" fmla="*/ 11795048 w 12191997"/>
              <a:gd name="connsiteY379" fmla="*/ 6419998 h 6857999"/>
              <a:gd name="connsiteX380" fmla="*/ 11801915 w 12191997"/>
              <a:gd name="connsiteY380" fmla="*/ 6410473 h 6857999"/>
              <a:gd name="connsiteX381" fmla="*/ 11696771 w 12191997"/>
              <a:gd name="connsiteY381" fmla="*/ 6404566 h 6857999"/>
              <a:gd name="connsiteX382" fmla="*/ 11696771 w 12191997"/>
              <a:gd name="connsiteY382" fmla="*/ 6442887 h 6857999"/>
              <a:gd name="connsiteX383" fmla="*/ 11704893 w 12191997"/>
              <a:gd name="connsiteY383" fmla="*/ 6442887 h 6857999"/>
              <a:gd name="connsiteX384" fmla="*/ 11704893 w 12191997"/>
              <a:gd name="connsiteY384" fmla="*/ 6404566 h 6857999"/>
              <a:gd name="connsiteX385" fmla="*/ 11586162 w 12191997"/>
              <a:gd name="connsiteY385" fmla="*/ 6404492 h 6857999"/>
              <a:gd name="connsiteX386" fmla="*/ 11597016 w 12191997"/>
              <a:gd name="connsiteY386" fmla="*/ 6443256 h 6857999"/>
              <a:gd name="connsiteX387" fmla="*/ 11589264 w 12191997"/>
              <a:gd name="connsiteY387" fmla="*/ 6450714 h 6857999"/>
              <a:gd name="connsiteX388" fmla="*/ 11592882 w 12191997"/>
              <a:gd name="connsiteY388" fmla="*/ 6456769 h 6857999"/>
              <a:gd name="connsiteX389" fmla="*/ 11608904 w 12191997"/>
              <a:gd name="connsiteY389" fmla="*/ 6436980 h 6857999"/>
              <a:gd name="connsiteX390" fmla="*/ 11617322 w 12191997"/>
              <a:gd name="connsiteY390" fmla="*/ 6404566 h 6857999"/>
              <a:gd name="connsiteX391" fmla="*/ 11608535 w 12191997"/>
              <a:gd name="connsiteY391" fmla="*/ 6404566 h 6857999"/>
              <a:gd name="connsiteX392" fmla="*/ 11603736 w 12191997"/>
              <a:gd name="connsiteY392" fmla="*/ 6425905 h 6857999"/>
              <a:gd name="connsiteX393" fmla="*/ 11602185 w 12191997"/>
              <a:gd name="connsiteY393" fmla="*/ 6434396 h 6857999"/>
              <a:gd name="connsiteX394" fmla="*/ 11602111 w 12191997"/>
              <a:gd name="connsiteY394" fmla="*/ 6434396 h 6857999"/>
              <a:gd name="connsiteX395" fmla="*/ 11600856 w 12191997"/>
              <a:gd name="connsiteY395" fmla="*/ 6427381 h 6857999"/>
              <a:gd name="connsiteX396" fmla="*/ 11595171 w 12191997"/>
              <a:gd name="connsiteY396" fmla="*/ 6404492 h 6857999"/>
              <a:gd name="connsiteX397" fmla="*/ 12008807 w 12191997"/>
              <a:gd name="connsiteY397" fmla="*/ 6403901 h 6857999"/>
              <a:gd name="connsiteX398" fmla="*/ 11999798 w 12191997"/>
              <a:gd name="connsiteY398" fmla="*/ 6409513 h 6857999"/>
              <a:gd name="connsiteX399" fmla="*/ 11999060 w 12191997"/>
              <a:gd name="connsiteY399" fmla="*/ 6404566 h 6857999"/>
              <a:gd name="connsiteX400" fmla="*/ 11992267 w 12191997"/>
              <a:gd name="connsiteY400" fmla="*/ 6404566 h 6857999"/>
              <a:gd name="connsiteX401" fmla="*/ 11992267 w 12191997"/>
              <a:gd name="connsiteY401" fmla="*/ 6442887 h 6857999"/>
              <a:gd name="connsiteX402" fmla="*/ 12000389 w 12191997"/>
              <a:gd name="connsiteY402" fmla="*/ 6442887 h 6857999"/>
              <a:gd name="connsiteX403" fmla="*/ 12000389 w 12191997"/>
              <a:gd name="connsiteY403" fmla="*/ 6416453 h 6857999"/>
              <a:gd name="connsiteX404" fmla="*/ 12008142 w 12191997"/>
              <a:gd name="connsiteY404" fmla="*/ 6412245 h 6857999"/>
              <a:gd name="connsiteX405" fmla="*/ 12010431 w 12191997"/>
              <a:gd name="connsiteY405" fmla="*/ 6412245 h 6857999"/>
              <a:gd name="connsiteX406" fmla="*/ 12010431 w 12191997"/>
              <a:gd name="connsiteY406" fmla="*/ 6403901 h 6857999"/>
              <a:gd name="connsiteX407" fmla="*/ 11969008 w 12191997"/>
              <a:gd name="connsiteY407" fmla="*/ 6403901 h 6857999"/>
              <a:gd name="connsiteX408" fmla="*/ 11952764 w 12191997"/>
              <a:gd name="connsiteY408" fmla="*/ 6423837 h 6857999"/>
              <a:gd name="connsiteX409" fmla="*/ 11968491 w 12191997"/>
              <a:gd name="connsiteY409" fmla="*/ 6443478 h 6857999"/>
              <a:gd name="connsiteX410" fmla="*/ 11968713 w 12191997"/>
              <a:gd name="connsiteY410" fmla="*/ 6443478 h 6857999"/>
              <a:gd name="connsiteX411" fmla="*/ 11984957 w 12191997"/>
              <a:gd name="connsiteY411" fmla="*/ 6423542 h 6857999"/>
              <a:gd name="connsiteX412" fmla="*/ 11969230 w 12191997"/>
              <a:gd name="connsiteY412" fmla="*/ 6403901 h 6857999"/>
              <a:gd name="connsiteX413" fmla="*/ 11900487 w 12191997"/>
              <a:gd name="connsiteY413" fmla="*/ 6403901 h 6857999"/>
              <a:gd name="connsiteX414" fmla="*/ 11889264 w 12191997"/>
              <a:gd name="connsiteY414" fmla="*/ 6408996 h 6857999"/>
              <a:gd name="connsiteX415" fmla="*/ 11888452 w 12191997"/>
              <a:gd name="connsiteY415" fmla="*/ 6404566 h 6857999"/>
              <a:gd name="connsiteX416" fmla="*/ 11881733 w 12191997"/>
              <a:gd name="connsiteY416" fmla="*/ 6404566 h 6857999"/>
              <a:gd name="connsiteX417" fmla="*/ 11881733 w 12191997"/>
              <a:gd name="connsiteY417" fmla="*/ 6442887 h 6857999"/>
              <a:gd name="connsiteX418" fmla="*/ 11889855 w 12191997"/>
              <a:gd name="connsiteY418" fmla="*/ 6442887 h 6857999"/>
              <a:gd name="connsiteX419" fmla="*/ 11889855 w 12191997"/>
              <a:gd name="connsiteY419" fmla="*/ 6415567 h 6857999"/>
              <a:gd name="connsiteX420" fmla="*/ 11897386 w 12191997"/>
              <a:gd name="connsiteY420" fmla="*/ 6411359 h 6857999"/>
              <a:gd name="connsiteX421" fmla="*/ 11902333 w 12191997"/>
              <a:gd name="connsiteY421" fmla="*/ 6419407 h 6857999"/>
              <a:gd name="connsiteX422" fmla="*/ 11902333 w 12191997"/>
              <a:gd name="connsiteY422" fmla="*/ 6442887 h 6857999"/>
              <a:gd name="connsiteX423" fmla="*/ 11910529 w 12191997"/>
              <a:gd name="connsiteY423" fmla="*/ 6442887 h 6857999"/>
              <a:gd name="connsiteX424" fmla="*/ 11910529 w 12191997"/>
              <a:gd name="connsiteY424" fmla="*/ 6417192 h 6857999"/>
              <a:gd name="connsiteX425" fmla="*/ 11900487 w 12191997"/>
              <a:gd name="connsiteY425" fmla="*/ 6403901 h 6857999"/>
              <a:gd name="connsiteX426" fmla="*/ 11725419 w 12191997"/>
              <a:gd name="connsiteY426" fmla="*/ 6403901 h 6857999"/>
              <a:gd name="connsiteX427" fmla="*/ 11712276 w 12191997"/>
              <a:gd name="connsiteY427" fmla="*/ 6423985 h 6857999"/>
              <a:gd name="connsiteX428" fmla="*/ 11723869 w 12191997"/>
              <a:gd name="connsiteY428" fmla="*/ 6443404 h 6857999"/>
              <a:gd name="connsiteX429" fmla="*/ 11733911 w 12191997"/>
              <a:gd name="connsiteY429" fmla="*/ 6438752 h 6857999"/>
              <a:gd name="connsiteX430" fmla="*/ 11733911 w 12191997"/>
              <a:gd name="connsiteY430" fmla="*/ 6442666 h 6857999"/>
              <a:gd name="connsiteX431" fmla="*/ 11725346 w 12191997"/>
              <a:gd name="connsiteY431" fmla="*/ 6450345 h 6857999"/>
              <a:gd name="connsiteX432" fmla="*/ 11717150 w 12191997"/>
              <a:gd name="connsiteY432" fmla="*/ 6450345 h 6857999"/>
              <a:gd name="connsiteX433" fmla="*/ 11718257 w 12191997"/>
              <a:gd name="connsiteY433" fmla="*/ 6456326 h 6857999"/>
              <a:gd name="connsiteX434" fmla="*/ 11727044 w 12191997"/>
              <a:gd name="connsiteY434" fmla="*/ 6456842 h 6857999"/>
              <a:gd name="connsiteX435" fmla="*/ 11741959 w 12191997"/>
              <a:gd name="connsiteY435" fmla="*/ 6441484 h 6857999"/>
              <a:gd name="connsiteX436" fmla="*/ 11741959 w 12191997"/>
              <a:gd name="connsiteY436" fmla="*/ 6404566 h 6857999"/>
              <a:gd name="connsiteX437" fmla="*/ 11735314 w 12191997"/>
              <a:gd name="connsiteY437" fmla="*/ 6404566 h 6857999"/>
              <a:gd name="connsiteX438" fmla="*/ 11734501 w 12191997"/>
              <a:gd name="connsiteY438" fmla="*/ 6408848 h 6857999"/>
              <a:gd name="connsiteX439" fmla="*/ 11725419 w 12191997"/>
              <a:gd name="connsiteY439" fmla="*/ 6403901 h 6857999"/>
              <a:gd name="connsiteX440" fmla="*/ 11640802 w 12191997"/>
              <a:gd name="connsiteY440" fmla="*/ 6403901 h 6857999"/>
              <a:gd name="connsiteX441" fmla="*/ 11629579 w 12191997"/>
              <a:gd name="connsiteY441" fmla="*/ 6408996 h 6857999"/>
              <a:gd name="connsiteX442" fmla="*/ 11628766 w 12191997"/>
              <a:gd name="connsiteY442" fmla="*/ 6404566 h 6857999"/>
              <a:gd name="connsiteX443" fmla="*/ 11622047 w 12191997"/>
              <a:gd name="connsiteY443" fmla="*/ 6404566 h 6857999"/>
              <a:gd name="connsiteX444" fmla="*/ 11622047 w 12191997"/>
              <a:gd name="connsiteY444" fmla="*/ 6442887 h 6857999"/>
              <a:gd name="connsiteX445" fmla="*/ 11630169 w 12191997"/>
              <a:gd name="connsiteY445" fmla="*/ 6442887 h 6857999"/>
              <a:gd name="connsiteX446" fmla="*/ 11630169 w 12191997"/>
              <a:gd name="connsiteY446" fmla="*/ 6415567 h 6857999"/>
              <a:gd name="connsiteX447" fmla="*/ 11637701 w 12191997"/>
              <a:gd name="connsiteY447" fmla="*/ 6411359 h 6857999"/>
              <a:gd name="connsiteX448" fmla="*/ 11642648 w 12191997"/>
              <a:gd name="connsiteY448" fmla="*/ 6419407 h 6857999"/>
              <a:gd name="connsiteX449" fmla="*/ 11642648 w 12191997"/>
              <a:gd name="connsiteY449" fmla="*/ 6442887 h 6857999"/>
              <a:gd name="connsiteX450" fmla="*/ 11650770 w 12191997"/>
              <a:gd name="connsiteY450" fmla="*/ 6442887 h 6857999"/>
              <a:gd name="connsiteX451" fmla="*/ 11650770 w 12191997"/>
              <a:gd name="connsiteY451" fmla="*/ 6417192 h 6857999"/>
              <a:gd name="connsiteX452" fmla="*/ 11640802 w 12191997"/>
              <a:gd name="connsiteY452" fmla="*/ 6403901 h 6857999"/>
              <a:gd name="connsiteX453" fmla="*/ 11860320 w 12191997"/>
              <a:gd name="connsiteY453" fmla="*/ 6403827 h 6857999"/>
              <a:gd name="connsiteX454" fmla="*/ 11844593 w 12191997"/>
              <a:gd name="connsiteY454" fmla="*/ 6423837 h 6857999"/>
              <a:gd name="connsiteX455" fmla="*/ 11859434 w 12191997"/>
              <a:gd name="connsiteY455" fmla="*/ 6443404 h 6857999"/>
              <a:gd name="connsiteX456" fmla="*/ 11873537 w 12191997"/>
              <a:gd name="connsiteY456" fmla="*/ 6440598 h 6857999"/>
              <a:gd name="connsiteX457" fmla="*/ 11872060 w 12191997"/>
              <a:gd name="connsiteY457" fmla="*/ 6434765 h 6857999"/>
              <a:gd name="connsiteX458" fmla="*/ 11860615 w 12191997"/>
              <a:gd name="connsiteY458" fmla="*/ 6436685 h 6857999"/>
              <a:gd name="connsiteX459" fmla="*/ 11852862 w 12191997"/>
              <a:gd name="connsiteY459" fmla="*/ 6426200 h 6857999"/>
              <a:gd name="connsiteX460" fmla="*/ 11873980 w 12191997"/>
              <a:gd name="connsiteY460" fmla="*/ 6426200 h 6857999"/>
              <a:gd name="connsiteX461" fmla="*/ 11874201 w 12191997"/>
              <a:gd name="connsiteY461" fmla="*/ 6420662 h 6857999"/>
              <a:gd name="connsiteX462" fmla="*/ 11860320 w 12191997"/>
              <a:gd name="connsiteY462" fmla="*/ 6403827 h 6857999"/>
              <a:gd name="connsiteX463" fmla="*/ 11802579 w 12191997"/>
              <a:gd name="connsiteY463" fmla="*/ 6403827 h 6857999"/>
              <a:gd name="connsiteX464" fmla="*/ 11786852 w 12191997"/>
              <a:gd name="connsiteY464" fmla="*/ 6423837 h 6857999"/>
              <a:gd name="connsiteX465" fmla="*/ 11801693 w 12191997"/>
              <a:gd name="connsiteY465" fmla="*/ 6443404 h 6857999"/>
              <a:gd name="connsiteX466" fmla="*/ 11815796 w 12191997"/>
              <a:gd name="connsiteY466" fmla="*/ 6440598 h 6857999"/>
              <a:gd name="connsiteX467" fmla="*/ 11814319 w 12191997"/>
              <a:gd name="connsiteY467" fmla="*/ 6434765 h 6857999"/>
              <a:gd name="connsiteX468" fmla="*/ 11802875 w 12191997"/>
              <a:gd name="connsiteY468" fmla="*/ 6436685 h 6857999"/>
              <a:gd name="connsiteX469" fmla="*/ 11795122 w 12191997"/>
              <a:gd name="connsiteY469" fmla="*/ 6426200 h 6857999"/>
              <a:gd name="connsiteX470" fmla="*/ 11816239 w 12191997"/>
              <a:gd name="connsiteY470" fmla="*/ 6426200 h 6857999"/>
              <a:gd name="connsiteX471" fmla="*/ 11816461 w 12191997"/>
              <a:gd name="connsiteY471" fmla="*/ 6420662 h 6857999"/>
              <a:gd name="connsiteX472" fmla="*/ 11802579 w 12191997"/>
              <a:gd name="connsiteY472" fmla="*/ 6403827 h 6857999"/>
              <a:gd name="connsiteX473" fmla="*/ 11832483 w 12191997"/>
              <a:gd name="connsiteY473" fmla="*/ 6392530 h 6857999"/>
              <a:gd name="connsiteX474" fmla="*/ 11824435 w 12191997"/>
              <a:gd name="connsiteY474" fmla="*/ 6393712 h 6857999"/>
              <a:gd name="connsiteX475" fmla="*/ 11824435 w 12191997"/>
              <a:gd name="connsiteY475" fmla="*/ 6404566 h 6857999"/>
              <a:gd name="connsiteX476" fmla="*/ 11819193 w 12191997"/>
              <a:gd name="connsiteY476" fmla="*/ 6404566 h 6857999"/>
              <a:gd name="connsiteX477" fmla="*/ 11819193 w 12191997"/>
              <a:gd name="connsiteY477" fmla="*/ 6410990 h 6857999"/>
              <a:gd name="connsiteX478" fmla="*/ 11824435 w 12191997"/>
              <a:gd name="connsiteY478" fmla="*/ 6410990 h 6857999"/>
              <a:gd name="connsiteX479" fmla="*/ 11824435 w 12191997"/>
              <a:gd name="connsiteY479" fmla="*/ 6433879 h 6857999"/>
              <a:gd name="connsiteX480" fmla="*/ 11832779 w 12191997"/>
              <a:gd name="connsiteY480" fmla="*/ 6443478 h 6857999"/>
              <a:gd name="connsiteX481" fmla="*/ 11840089 w 12191997"/>
              <a:gd name="connsiteY481" fmla="*/ 6442370 h 6857999"/>
              <a:gd name="connsiteX482" fmla="*/ 11839572 w 12191997"/>
              <a:gd name="connsiteY482" fmla="*/ 6436094 h 6857999"/>
              <a:gd name="connsiteX483" fmla="*/ 11835880 w 12191997"/>
              <a:gd name="connsiteY483" fmla="*/ 6436463 h 6857999"/>
              <a:gd name="connsiteX484" fmla="*/ 11832483 w 12191997"/>
              <a:gd name="connsiteY484" fmla="*/ 6432402 h 6857999"/>
              <a:gd name="connsiteX485" fmla="*/ 11832483 w 12191997"/>
              <a:gd name="connsiteY485" fmla="*/ 6410990 h 6857999"/>
              <a:gd name="connsiteX486" fmla="*/ 11840089 w 12191997"/>
              <a:gd name="connsiteY486" fmla="*/ 6410990 h 6857999"/>
              <a:gd name="connsiteX487" fmla="*/ 11840089 w 12191997"/>
              <a:gd name="connsiteY487" fmla="*/ 6404566 h 6857999"/>
              <a:gd name="connsiteX488" fmla="*/ 11832483 w 12191997"/>
              <a:gd name="connsiteY488" fmla="*/ 6404566 h 6857999"/>
              <a:gd name="connsiteX489" fmla="*/ 11535067 w 12191997"/>
              <a:gd name="connsiteY489" fmla="*/ 6392530 h 6857999"/>
              <a:gd name="connsiteX490" fmla="*/ 11531449 w 12191997"/>
              <a:gd name="connsiteY490" fmla="*/ 6442887 h 6857999"/>
              <a:gd name="connsiteX491" fmla="*/ 11539497 w 12191997"/>
              <a:gd name="connsiteY491" fmla="*/ 6442887 h 6857999"/>
              <a:gd name="connsiteX492" fmla="*/ 11542008 w 12191997"/>
              <a:gd name="connsiteY492" fmla="*/ 6402867 h 6857999"/>
              <a:gd name="connsiteX493" fmla="*/ 11542082 w 12191997"/>
              <a:gd name="connsiteY493" fmla="*/ 6402867 h 6857999"/>
              <a:gd name="connsiteX494" fmla="*/ 11553526 w 12191997"/>
              <a:gd name="connsiteY494" fmla="*/ 6442887 h 6857999"/>
              <a:gd name="connsiteX495" fmla="*/ 11560541 w 12191997"/>
              <a:gd name="connsiteY495" fmla="*/ 6442887 h 6857999"/>
              <a:gd name="connsiteX496" fmla="*/ 11571986 w 12191997"/>
              <a:gd name="connsiteY496" fmla="*/ 6402867 h 6857999"/>
              <a:gd name="connsiteX497" fmla="*/ 11572059 w 12191997"/>
              <a:gd name="connsiteY497" fmla="*/ 6402867 h 6857999"/>
              <a:gd name="connsiteX498" fmla="*/ 11574570 w 12191997"/>
              <a:gd name="connsiteY498" fmla="*/ 6442887 h 6857999"/>
              <a:gd name="connsiteX499" fmla="*/ 11583135 w 12191997"/>
              <a:gd name="connsiteY499" fmla="*/ 6442887 h 6857999"/>
              <a:gd name="connsiteX500" fmla="*/ 11579517 w 12191997"/>
              <a:gd name="connsiteY500" fmla="*/ 6392530 h 6857999"/>
              <a:gd name="connsiteX501" fmla="*/ 11567703 w 12191997"/>
              <a:gd name="connsiteY501" fmla="*/ 6392530 h 6857999"/>
              <a:gd name="connsiteX502" fmla="*/ 11557661 w 12191997"/>
              <a:gd name="connsiteY502" fmla="*/ 6427381 h 6857999"/>
              <a:gd name="connsiteX503" fmla="*/ 11557587 w 12191997"/>
              <a:gd name="connsiteY503" fmla="*/ 6427381 h 6857999"/>
              <a:gd name="connsiteX504" fmla="*/ 11547398 w 12191997"/>
              <a:gd name="connsiteY504" fmla="*/ 6392530 h 6857999"/>
              <a:gd name="connsiteX505" fmla="*/ 11972331 w 12191997"/>
              <a:gd name="connsiteY505" fmla="*/ 6391570 h 6857999"/>
              <a:gd name="connsiteX506" fmla="*/ 11972331 w 12191997"/>
              <a:gd name="connsiteY506" fmla="*/ 6399249 h 6857999"/>
              <a:gd name="connsiteX507" fmla="*/ 11979198 w 12191997"/>
              <a:gd name="connsiteY507" fmla="*/ 6399249 h 6857999"/>
              <a:gd name="connsiteX508" fmla="*/ 11979198 w 12191997"/>
              <a:gd name="connsiteY508" fmla="*/ 6391570 h 6857999"/>
              <a:gd name="connsiteX509" fmla="*/ 11958597 w 12191997"/>
              <a:gd name="connsiteY509" fmla="*/ 6391570 h 6857999"/>
              <a:gd name="connsiteX510" fmla="*/ 11958597 w 12191997"/>
              <a:gd name="connsiteY510" fmla="*/ 6399249 h 6857999"/>
              <a:gd name="connsiteX511" fmla="*/ 11965464 w 12191997"/>
              <a:gd name="connsiteY511" fmla="*/ 6399249 h 6857999"/>
              <a:gd name="connsiteX512" fmla="*/ 11965464 w 12191997"/>
              <a:gd name="connsiteY512" fmla="*/ 6391570 h 6857999"/>
              <a:gd name="connsiteX513" fmla="*/ 11750893 w 12191997"/>
              <a:gd name="connsiteY513" fmla="*/ 6391570 h 6857999"/>
              <a:gd name="connsiteX514" fmla="*/ 11750893 w 12191997"/>
              <a:gd name="connsiteY514" fmla="*/ 6442887 h 6857999"/>
              <a:gd name="connsiteX515" fmla="*/ 11759015 w 12191997"/>
              <a:gd name="connsiteY515" fmla="*/ 6442887 h 6857999"/>
              <a:gd name="connsiteX516" fmla="*/ 11759015 w 12191997"/>
              <a:gd name="connsiteY516" fmla="*/ 6415567 h 6857999"/>
              <a:gd name="connsiteX517" fmla="*/ 11766547 w 12191997"/>
              <a:gd name="connsiteY517" fmla="*/ 6411359 h 6857999"/>
              <a:gd name="connsiteX518" fmla="*/ 11771494 w 12191997"/>
              <a:gd name="connsiteY518" fmla="*/ 6419407 h 6857999"/>
              <a:gd name="connsiteX519" fmla="*/ 11771494 w 12191997"/>
              <a:gd name="connsiteY519" fmla="*/ 6442887 h 6857999"/>
              <a:gd name="connsiteX520" fmla="*/ 11779690 w 12191997"/>
              <a:gd name="connsiteY520" fmla="*/ 6442887 h 6857999"/>
              <a:gd name="connsiteX521" fmla="*/ 11779690 w 12191997"/>
              <a:gd name="connsiteY521" fmla="*/ 6417192 h 6857999"/>
              <a:gd name="connsiteX522" fmla="*/ 11769648 w 12191997"/>
              <a:gd name="connsiteY522" fmla="*/ 6403901 h 6857999"/>
              <a:gd name="connsiteX523" fmla="*/ 11759015 w 12191997"/>
              <a:gd name="connsiteY523" fmla="*/ 6408553 h 6857999"/>
              <a:gd name="connsiteX524" fmla="*/ 11759015 w 12191997"/>
              <a:gd name="connsiteY524" fmla="*/ 6391570 h 6857999"/>
              <a:gd name="connsiteX525" fmla="*/ 11696770 w 12191997"/>
              <a:gd name="connsiteY525" fmla="*/ 6391570 h 6857999"/>
              <a:gd name="connsiteX526" fmla="*/ 11696770 w 12191997"/>
              <a:gd name="connsiteY526" fmla="*/ 6399914 h 6857999"/>
              <a:gd name="connsiteX527" fmla="*/ 11704892 w 12191997"/>
              <a:gd name="connsiteY527" fmla="*/ 6399914 h 6857999"/>
              <a:gd name="connsiteX528" fmla="*/ 11704892 w 12191997"/>
              <a:gd name="connsiteY528" fmla="*/ 6391570 h 6857999"/>
              <a:gd name="connsiteX529" fmla="*/ 11679566 w 12191997"/>
              <a:gd name="connsiteY529" fmla="*/ 6391496 h 6857999"/>
              <a:gd name="connsiteX530" fmla="*/ 11679566 w 12191997"/>
              <a:gd name="connsiteY530" fmla="*/ 6391570 h 6857999"/>
              <a:gd name="connsiteX531" fmla="*/ 11679566 w 12191997"/>
              <a:gd name="connsiteY531" fmla="*/ 6407962 h 6857999"/>
              <a:gd name="connsiteX532" fmla="*/ 11671149 w 12191997"/>
              <a:gd name="connsiteY532" fmla="*/ 6403827 h 6857999"/>
              <a:gd name="connsiteX533" fmla="*/ 11658006 w 12191997"/>
              <a:gd name="connsiteY533" fmla="*/ 6423984 h 6857999"/>
              <a:gd name="connsiteX534" fmla="*/ 11669598 w 12191997"/>
              <a:gd name="connsiteY534" fmla="*/ 6443477 h 6857999"/>
              <a:gd name="connsiteX535" fmla="*/ 11680231 w 12191997"/>
              <a:gd name="connsiteY535" fmla="*/ 6438383 h 6857999"/>
              <a:gd name="connsiteX536" fmla="*/ 11681043 w 12191997"/>
              <a:gd name="connsiteY536" fmla="*/ 6442813 h 6857999"/>
              <a:gd name="connsiteX537" fmla="*/ 11687762 w 12191997"/>
              <a:gd name="connsiteY537" fmla="*/ 6442813 h 6857999"/>
              <a:gd name="connsiteX538" fmla="*/ 11687762 w 12191997"/>
              <a:gd name="connsiteY538" fmla="*/ 6391496 h 6857999"/>
              <a:gd name="connsiteX539" fmla="*/ 11947005 w 12191997"/>
              <a:gd name="connsiteY539" fmla="*/ 6388543 h 6857999"/>
              <a:gd name="connsiteX540" fmla="*/ 11936151 w 12191997"/>
              <a:gd name="connsiteY540" fmla="*/ 6400209 h 6857999"/>
              <a:gd name="connsiteX541" fmla="*/ 11936151 w 12191997"/>
              <a:gd name="connsiteY541" fmla="*/ 6404640 h 6857999"/>
              <a:gd name="connsiteX542" fmla="*/ 11930908 w 12191997"/>
              <a:gd name="connsiteY542" fmla="*/ 6404640 h 6857999"/>
              <a:gd name="connsiteX543" fmla="*/ 11930908 w 12191997"/>
              <a:gd name="connsiteY543" fmla="*/ 6411063 h 6857999"/>
              <a:gd name="connsiteX544" fmla="*/ 11936151 w 12191997"/>
              <a:gd name="connsiteY544" fmla="*/ 6411063 h 6857999"/>
              <a:gd name="connsiteX545" fmla="*/ 11936151 w 12191997"/>
              <a:gd name="connsiteY545" fmla="*/ 6442961 h 6857999"/>
              <a:gd name="connsiteX546" fmla="*/ 11944199 w 12191997"/>
              <a:gd name="connsiteY546" fmla="*/ 6442961 h 6857999"/>
              <a:gd name="connsiteX547" fmla="*/ 11944199 w 12191997"/>
              <a:gd name="connsiteY547" fmla="*/ 6411063 h 6857999"/>
              <a:gd name="connsiteX548" fmla="*/ 11950697 w 12191997"/>
              <a:gd name="connsiteY548" fmla="*/ 6411063 h 6857999"/>
              <a:gd name="connsiteX549" fmla="*/ 11950697 w 12191997"/>
              <a:gd name="connsiteY549" fmla="*/ 6404566 h 6857999"/>
              <a:gd name="connsiteX550" fmla="*/ 11944199 w 12191997"/>
              <a:gd name="connsiteY550" fmla="*/ 6404566 h 6857999"/>
              <a:gd name="connsiteX551" fmla="*/ 11944199 w 12191997"/>
              <a:gd name="connsiteY551" fmla="*/ 6400135 h 6857999"/>
              <a:gd name="connsiteX552" fmla="*/ 11948408 w 12191997"/>
              <a:gd name="connsiteY552" fmla="*/ 6394819 h 6857999"/>
              <a:gd name="connsiteX553" fmla="*/ 11951730 w 12191997"/>
              <a:gd name="connsiteY553" fmla="*/ 6395115 h 6857999"/>
              <a:gd name="connsiteX554" fmla="*/ 11952247 w 12191997"/>
              <a:gd name="connsiteY554" fmla="*/ 6389134 h 6857999"/>
              <a:gd name="connsiteX555" fmla="*/ 11947005 w 12191997"/>
              <a:gd name="connsiteY555" fmla="*/ 6388543 h 6857999"/>
              <a:gd name="connsiteX556" fmla="*/ 11174889 w 12191997"/>
              <a:gd name="connsiteY556" fmla="*/ 6357310 h 6857999"/>
              <a:gd name="connsiteX557" fmla="*/ 11129332 w 12191997"/>
              <a:gd name="connsiteY557" fmla="*/ 6402794 h 6857999"/>
              <a:gd name="connsiteX558" fmla="*/ 11129332 w 12191997"/>
              <a:gd name="connsiteY558" fmla="*/ 6423246 h 6857999"/>
              <a:gd name="connsiteX559" fmla="*/ 11195269 w 12191997"/>
              <a:gd name="connsiteY559" fmla="*/ 6357310 h 6857999"/>
              <a:gd name="connsiteX560" fmla="*/ 11129258 w 12191997"/>
              <a:gd name="connsiteY560" fmla="*/ 6357310 h 6857999"/>
              <a:gd name="connsiteX561" fmla="*/ 11129184 w 12191997"/>
              <a:gd name="connsiteY561" fmla="*/ 6382488 h 6857999"/>
              <a:gd name="connsiteX562" fmla="*/ 11154437 w 12191997"/>
              <a:gd name="connsiteY562" fmla="*/ 6357310 h 6857999"/>
              <a:gd name="connsiteX563" fmla="*/ 11277375 w 12191997"/>
              <a:gd name="connsiteY563" fmla="*/ 6296025 h 6857999"/>
              <a:gd name="connsiteX564" fmla="*/ 11068047 w 12191997"/>
              <a:gd name="connsiteY564" fmla="*/ 6505353 h 6857999"/>
              <a:gd name="connsiteX565" fmla="*/ 11078237 w 12191997"/>
              <a:gd name="connsiteY565" fmla="*/ 6515543 h 6857999"/>
              <a:gd name="connsiteX566" fmla="*/ 11129332 w 12191997"/>
              <a:gd name="connsiteY566" fmla="*/ 6464448 h 6857999"/>
              <a:gd name="connsiteX567" fmla="*/ 11129332 w 12191997"/>
              <a:gd name="connsiteY567" fmla="*/ 6484901 h 6857999"/>
              <a:gd name="connsiteX568" fmla="*/ 11088500 w 12191997"/>
              <a:gd name="connsiteY568" fmla="*/ 6525733 h 6857999"/>
              <a:gd name="connsiteX569" fmla="*/ 11098689 w 12191997"/>
              <a:gd name="connsiteY569" fmla="*/ 6535922 h 6857999"/>
              <a:gd name="connsiteX570" fmla="*/ 11129332 w 12191997"/>
              <a:gd name="connsiteY570" fmla="*/ 6505280 h 6857999"/>
              <a:gd name="connsiteX571" fmla="*/ 11129332 w 12191997"/>
              <a:gd name="connsiteY571" fmla="*/ 6525733 h 6857999"/>
              <a:gd name="connsiteX572" fmla="*/ 11108879 w 12191997"/>
              <a:gd name="connsiteY572" fmla="*/ 6546185 h 6857999"/>
              <a:gd name="connsiteX573" fmla="*/ 11119069 w 12191997"/>
              <a:gd name="connsiteY573" fmla="*/ 6556375 h 6857999"/>
              <a:gd name="connsiteX574" fmla="*/ 11129258 w 12191997"/>
              <a:gd name="connsiteY574" fmla="*/ 6546185 h 6857999"/>
              <a:gd name="connsiteX575" fmla="*/ 11129258 w 12191997"/>
              <a:gd name="connsiteY575" fmla="*/ 6581775 h 6857999"/>
              <a:gd name="connsiteX576" fmla="*/ 11136863 w 12191997"/>
              <a:gd name="connsiteY576" fmla="*/ 6574170 h 6857999"/>
              <a:gd name="connsiteX577" fmla="*/ 11147053 w 12191997"/>
              <a:gd name="connsiteY577" fmla="*/ 6584359 h 6857999"/>
              <a:gd name="connsiteX578" fmla="*/ 11129332 w 12191997"/>
              <a:gd name="connsiteY578" fmla="*/ 6602228 h 6857999"/>
              <a:gd name="connsiteX579" fmla="*/ 11129332 w 12191997"/>
              <a:gd name="connsiteY579" fmla="*/ 6622681 h 6857999"/>
              <a:gd name="connsiteX580" fmla="*/ 11157316 w 12191997"/>
              <a:gd name="connsiteY580" fmla="*/ 6594696 h 6857999"/>
              <a:gd name="connsiteX581" fmla="*/ 11167506 w 12191997"/>
              <a:gd name="connsiteY581" fmla="*/ 6604886 h 6857999"/>
              <a:gd name="connsiteX582" fmla="*/ 11129332 w 12191997"/>
              <a:gd name="connsiteY582" fmla="*/ 6643134 h 6857999"/>
              <a:gd name="connsiteX583" fmla="*/ 11129332 w 12191997"/>
              <a:gd name="connsiteY583" fmla="*/ 6653323 h 6857999"/>
              <a:gd name="connsiteX584" fmla="*/ 11139521 w 12191997"/>
              <a:gd name="connsiteY584" fmla="*/ 6653323 h 6857999"/>
              <a:gd name="connsiteX585" fmla="*/ 11177769 w 12191997"/>
              <a:gd name="connsiteY585" fmla="*/ 6615076 h 6857999"/>
              <a:gd name="connsiteX586" fmla="*/ 11187959 w 12191997"/>
              <a:gd name="connsiteY586" fmla="*/ 6625265 h 6857999"/>
              <a:gd name="connsiteX587" fmla="*/ 11159900 w 12191997"/>
              <a:gd name="connsiteY587" fmla="*/ 6653249 h 6857999"/>
              <a:gd name="connsiteX588" fmla="*/ 11180353 w 12191997"/>
              <a:gd name="connsiteY588" fmla="*/ 6653249 h 6857999"/>
              <a:gd name="connsiteX589" fmla="*/ 11198148 w 12191997"/>
              <a:gd name="connsiteY589" fmla="*/ 6635455 h 6857999"/>
              <a:gd name="connsiteX590" fmla="*/ 11208338 w 12191997"/>
              <a:gd name="connsiteY590" fmla="*/ 6645644 h 6857999"/>
              <a:gd name="connsiteX591" fmla="*/ 11200732 w 12191997"/>
              <a:gd name="connsiteY591" fmla="*/ 6653249 h 6857999"/>
              <a:gd name="connsiteX592" fmla="*/ 11236322 w 12191997"/>
              <a:gd name="connsiteY592" fmla="*/ 6653249 h 6857999"/>
              <a:gd name="connsiteX593" fmla="*/ 11226132 w 12191997"/>
              <a:gd name="connsiteY593" fmla="*/ 6663439 h 6857999"/>
              <a:gd name="connsiteX594" fmla="*/ 11236322 w 12191997"/>
              <a:gd name="connsiteY594" fmla="*/ 6673628 h 6857999"/>
              <a:gd name="connsiteX595" fmla="*/ 11256775 w 12191997"/>
              <a:gd name="connsiteY595" fmla="*/ 6653176 h 6857999"/>
              <a:gd name="connsiteX596" fmla="*/ 11277228 w 12191997"/>
              <a:gd name="connsiteY596" fmla="*/ 6653176 h 6857999"/>
              <a:gd name="connsiteX597" fmla="*/ 11246585 w 12191997"/>
              <a:gd name="connsiteY597" fmla="*/ 6683818 h 6857999"/>
              <a:gd name="connsiteX598" fmla="*/ 11256775 w 12191997"/>
              <a:gd name="connsiteY598" fmla="*/ 6694007 h 6857999"/>
              <a:gd name="connsiteX599" fmla="*/ 11297681 w 12191997"/>
              <a:gd name="connsiteY599" fmla="*/ 6653102 h 6857999"/>
              <a:gd name="connsiteX600" fmla="*/ 11318134 w 12191997"/>
              <a:gd name="connsiteY600" fmla="*/ 6653102 h 6857999"/>
              <a:gd name="connsiteX601" fmla="*/ 11267038 w 12191997"/>
              <a:gd name="connsiteY601" fmla="*/ 6704197 h 6857999"/>
              <a:gd name="connsiteX602" fmla="*/ 11277228 w 12191997"/>
              <a:gd name="connsiteY602" fmla="*/ 6714387 h 6857999"/>
              <a:gd name="connsiteX603" fmla="*/ 11486556 w 12191997"/>
              <a:gd name="connsiteY603" fmla="*/ 6505058 h 6857999"/>
              <a:gd name="connsiteX604" fmla="*/ 11476441 w 12191997"/>
              <a:gd name="connsiteY604" fmla="*/ 6495090 h 6857999"/>
              <a:gd name="connsiteX605" fmla="*/ 11425345 w 12191997"/>
              <a:gd name="connsiteY605" fmla="*/ 6546185 h 6857999"/>
              <a:gd name="connsiteX606" fmla="*/ 11425345 w 12191997"/>
              <a:gd name="connsiteY606" fmla="*/ 6525733 h 6857999"/>
              <a:gd name="connsiteX607" fmla="*/ 11466177 w 12191997"/>
              <a:gd name="connsiteY607" fmla="*/ 6484827 h 6857999"/>
              <a:gd name="connsiteX608" fmla="*/ 11455988 w 12191997"/>
              <a:gd name="connsiteY608" fmla="*/ 6474637 h 6857999"/>
              <a:gd name="connsiteX609" fmla="*/ 11425345 w 12191997"/>
              <a:gd name="connsiteY609" fmla="*/ 6505280 h 6857999"/>
              <a:gd name="connsiteX610" fmla="*/ 11425345 w 12191997"/>
              <a:gd name="connsiteY610" fmla="*/ 6484827 h 6857999"/>
              <a:gd name="connsiteX611" fmla="*/ 11445798 w 12191997"/>
              <a:gd name="connsiteY611" fmla="*/ 6464374 h 6857999"/>
              <a:gd name="connsiteX612" fmla="*/ 11435609 w 12191997"/>
              <a:gd name="connsiteY612" fmla="*/ 6454184 h 6857999"/>
              <a:gd name="connsiteX613" fmla="*/ 11425419 w 12191997"/>
              <a:gd name="connsiteY613" fmla="*/ 6464374 h 6857999"/>
              <a:gd name="connsiteX614" fmla="*/ 11425419 w 12191997"/>
              <a:gd name="connsiteY614" fmla="*/ 6428784 h 6857999"/>
              <a:gd name="connsiteX615" fmla="*/ 11417814 w 12191997"/>
              <a:gd name="connsiteY615" fmla="*/ 6436390 h 6857999"/>
              <a:gd name="connsiteX616" fmla="*/ 11407624 w 12191997"/>
              <a:gd name="connsiteY616" fmla="*/ 6426200 h 6857999"/>
              <a:gd name="connsiteX617" fmla="*/ 11425419 w 12191997"/>
              <a:gd name="connsiteY617" fmla="*/ 6408405 h 6857999"/>
              <a:gd name="connsiteX618" fmla="*/ 11425419 w 12191997"/>
              <a:gd name="connsiteY618" fmla="*/ 6387952 h 6857999"/>
              <a:gd name="connsiteX619" fmla="*/ 11397435 w 12191997"/>
              <a:gd name="connsiteY619" fmla="*/ 6415937 h 6857999"/>
              <a:gd name="connsiteX620" fmla="*/ 11387245 w 12191997"/>
              <a:gd name="connsiteY620" fmla="*/ 6405747 h 6857999"/>
              <a:gd name="connsiteX621" fmla="*/ 11425493 w 12191997"/>
              <a:gd name="connsiteY621" fmla="*/ 6367499 h 6857999"/>
              <a:gd name="connsiteX622" fmla="*/ 11425493 w 12191997"/>
              <a:gd name="connsiteY622" fmla="*/ 6357310 h 6857999"/>
              <a:gd name="connsiteX623" fmla="*/ 11415303 w 12191997"/>
              <a:gd name="connsiteY623" fmla="*/ 6357310 h 6857999"/>
              <a:gd name="connsiteX624" fmla="*/ 11377056 w 12191997"/>
              <a:gd name="connsiteY624" fmla="*/ 6395558 h 6857999"/>
              <a:gd name="connsiteX625" fmla="*/ 11366866 w 12191997"/>
              <a:gd name="connsiteY625" fmla="*/ 6385368 h 6857999"/>
              <a:gd name="connsiteX626" fmla="*/ 11394924 w 12191997"/>
              <a:gd name="connsiteY626" fmla="*/ 6357310 h 6857999"/>
              <a:gd name="connsiteX627" fmla="*/ 11374471 w 12191997"/>
              <a:gd name="connsiteY627" fmla="*/ 6357310 h 6857999"/>
              <a:gd name="connsiteX628" fmla="*/ 11356677 w 12191997"/>
              <a:gd name="connsiteY628" fmla="*/ 6375105 h 6857999"/>
              <a:gd name="connsiteX629" fmla="*/ 11346487 w 12191997"/>
              <a:gd name="connsiteY629" fmla="*/ 6364915 h 6857999"/>
              <a:gd name="connsiteX630" fmla="*/ 11353797 w 12191997"/>
              <a:gd name="connsiteY630" fmla="*/ 6357310 h 6857999"/>
              <a:gd name="connsiteX631" fmla="*/ 11318207 w 12191997"/>
              <a:gd name="connsiteY631" fmla="*/ 6357310 h 6857999"/>
              <a:gd name="connsiteX632" fmla="*/ 11328397 w 12191997"/>
              <a:gd name="connsiteY632" fmla="*/ 6347120 h 6857999"/>
              <a:gd name="connsiteX633" fmla="*/ 11318207 w 12191997"/>
              <a:gd name="connsiteY633" fmla="*/ 6336931 h 6857999"/>
              <a:gd name="connsiteX634" fmla="*/ 11297755 w 12191997"/>
              <a:gd name="connsiteY634" fmla="*/ 6357310 h 6857999"/>
              <a:gd name="connsiteX635" fmla="*/ 11277302 w 12191997"/>
              <a:gd name="connsiteY635" fmla="*/ 6357310 h 6857999"/>
              <a:gd name="connsiteX636" fmla="*/ 11307944 w 12191997"/>
              <a:gd name="connsiteY636" fmla="*/ 6326667 h 6857999"/>
              <a:gd name="connsiteX637" fmla="*/ 11297755 w 12191997"/>
              <a:gd name="connsiteY637" fmla="*/ 6316478 h 6857999"/>
              <a:gd name="connsiteX638" fmla="*/ 11256923 w 12191997"/>
              <a:gd name="connsiteY638" fmla="*/ 6357310 h 6857999"/>
              <a:gd name="connsiteX639" fmla="*/ 11236470 w 12191997"/>
              <a:gd name="connsiteY639" fmla="*/ 6357310 h 6857999"/>
              <a:gd name="connsiteX640" fmla="*/ 11287565 w 12191997"/>
              <a:gd name="connsiteY640" fmla="*/ 6306215 h 6857999"/>
              <a:gd name="connsiteX641" fmla="*/ 0 w 12191997"/>
              <a:gd name="connsiteY641" fmla="*/ 0 h 6857999"/>
              <a:gd name="connsiteX642" fmla="*/ 12191997 w 12191997"/>
              <a:gd name="connsiteY642" fmla="*/ 0 h 6857999"/>
              <a:gd name="connsiteX643" fmla="*/ 12191997 w 12191997"/>
              <a:gd name="connsiteY643" fmla="*/ 6857999 h 6857999"/>
              <a:gd name="connsiteX644" fmla="*/ 0 w 12191997"/>
              <a:gd name="connsiteY64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</a:cxnLst>
            <a:rect l="l" t="t" r="r" b="b"/>
            <a:pathLst>
              <a:path w="12191997" h="6857999">
                <a:moveTo>
                  <a:pt x="11425345" y="6628071"/>
                </a:moveTo>
                <a:lnTo>
                  <a:pt x="11400167" y="6653249"/>
                </a:lnTo>
                <a:lnTo>
                  <a:pt x="11425271" y="6653249"/>
                </a:lnTo>
                <a:close/>
                <a:moveTo>
                  <a:pt x="11425271" y="6587313"/>
                </a:moveTo>
                <a:lnTo>
                  <a:pt x="11359261" y="6653249"/>
                </a:lnTo>
                <a:lnTo>
                  <a:pt x="11379714" y="6653249"/>
                </a:lnTo>
                <a:lnTo>
                  <a:pt x="11425271" y="6607766"/>
                </a:lnTo>
                <a:close/>
                <a:moveTo>
                  <a:pt x="11891109" y="6579485"/>
                </a:moveTo>
                <a:cubicBezTo>
                  <a:pt x="11892881" y="6579485"/>
                  <a:pt x="11895097" y="6580593"/>
                  <a:pt x="11898198" y="6583694"/>
                </a:cubicBezTo>
                <a:lnTo>
                  <a:pt x="11898198" y="6600012"/>
                </a:lnTo>
                <a:cubicBezTo>
                  <a:pt x="11895097" y="6602892"/>
                  <a:pt x="11892660" y="6604221"/>
                  <a:pt x="11890740" y="6604221"/>
                </a:cubicBezTo>
                <a:cubicBezTo>
                  <a:pt x="11887048" y="6604221"/>
                  <a:pt x="11884833" y="6599790"/>
                  <a:pt x="11884833" y="6591964"/>
                </a:cubicBezTo>
                <a:cubicBezTo>
                  <a:pt x="11884833" y="6583915"/>
                  <a:pt x="11887491" y="6579485"/>
                  <a:pt x="11891109" y="6579485"/>
                </a:cubicBezTo>
                <a:close/>
                <a:moveTo>
                  <a:pt x="11795638" y="6579485"/>
                </a:moveTo>
                <a:cubicBezTo>
                  <a:pt x="11797631" y="6579485"/>
                  <a:pt x="11799847" y="6580888"/>
                  <a:pt x="11802726" y="6583546"/>
                </a:cubicBezTo>
                <a:lnTo>
                  <a:pt x="11802726" y="6600012"/>
                </a:lnTo>
                <a:cubicBezTo>
                  <a:pt x="11799699" y="6602744"/>
                  <a:pt x="11797336" y="6604221"/>
                  <a:pt x="11795269" y="6604221"/>
                </a:cubicBezTo>
                <a:cubicBezTo>
                  <a:pt x="11791577" y="6604221"/>
                  <a:pt x="11789362" y="6599790"/>
                  <a:pt x="11789362" y="6591964"/>
                </a:cubicBezTo>
                <a:cubicBezTo>
                  <a:pt x="11789362" y="6583915"/>
                  <a:pt x="11792020" y="6579485"/>
                  <a:pt x="11795638" y="6579485"/>
                </a:cubicBezTo>
                <a:close/>
                <a:moveTo>
                  <a:pt x="11930834" y="6579264"/>
                </a:moveTo>
                <a:cubicBezTo>
                  <a:pt x="11934600" y="6579338"/>
                  <a:pt x="11936741" y="6583842"/>
                  <a:pt x="11936741" y="6591668"/>
                </a:cubicBezTo>
                <a:cubicBezTo>
                  <a:pt x="11936741" y="6599717"/>
                  <a:pt x="11934157" y="6604147"/>
                  <a:pt x="11930538" y="6604147"/>
                </a:cubicBezTo>
                <a:cubicBezTo>
                  <a:pt x="11928545" y="6604147"/>
                  <a:pt x="11926256" y="6602744"/>
                  <a:pt x="11923450" y="6600012"/>
                </a:cubicBezTo>
                <a:lnTo>
                  <a:pt x="11923450" y="6583546"/>
                </a:lnTo>
                <a:cubicBezTo>
                  <a:pt x="11926330" y="6580814"/>
                  <a:pt x="11928840" y="6579264"/>
                  <a:pt x="11930834" y="6579264"/>
                </a:cubicBezTo>
                <a:close/>
                <a:moveTo>
                  <a:pt x="11667456" y="6579264"/>
                </a:moveTo>
                <a:cubicBezTo>
                  <a:pt x="11671296" y="6579338"/>
                  <a:pt x="11673363" y="6583842"/>
                  <a:pt x="11673363" y="6591668"/>
                </a:cubicBezTo>
                <a:cubicBezTo>
                  <a:pt x="11673363" y="6599717"/>
                  <a:pt x="11670779" y="6604147"/>
                  <a:pt x="11667161" y="6604147"/>
                </a:cubicBezTo>
                <a:cubicBezTo>
                  <a:pt x="11665168" y="6604147"/>
                  <a:pt x="11662879" y="6602744"/>
                  <a:pt x="11660073" y="6599790"/>
                </a:cubicBezTo>
                <a:lnTo>
                  <a:pt x="11660073" y="6583546"/>
                </a:lnTo>
                <a:cubicBezTo>
                  <a:pt x="11662952" y="6580814"/>
                  <a:pt x="11665611" y="6579264"/>
                  <a:pt x="11667456" y="6579264"/>
                </a:cubicBezTo>
                <a:close/>
                <a:moveTo>
                  <a:pt x="11547397" y="6579042"/>
                </a:moveTo>
                <a:cubicBezTo>
                  <a:pt x="11553156" y="6579042"/>
                  <a:pt x="11555150" y="6584063"/>
                  <a:pt x="11555150" y="6591742"/>
                </a:cubicBezTo>
                <a:cubicBezTo>
                  <a:pt x="11555150" y="6599200"/>
                  <a:pt x="11553156" y="6604368"/>
                  <a:pt x="11547323" y="6604368"/>
                </a:cubicBezTo>
                <a:cubicBezTo>
                  <a:pt x="11541490" y="6604368"/>
                  <a:pt x="11539570" y="6599421"/>
                  <a:pt x="11539570" y="6591742"/>
                </a:cubicBezTo>
                <a:cubicBezTo>
                  <a:pt x="11539570" y="6584285"/>
                  <a:pt x="11541564" y="6579042"/>
                  <a:pt x="11547397" y="6579042"/>
                </a:cubicBezTo>
                <a:close/>
                <a:moveTo>
                  <a:pt x="11760713" y="6578599"/>
                </a:moveTo>
                <a:cubicBezTo>
                  <a:pt x="11765512" y="6578599"/>
                  <a:pt x="11767211" y="6582660"/>
                  <a:pt x="11767211" y="6587607"/>
                </a:cubicBezTo>
                <a:lnTo>
                  <a:pt x="11767211" y="6588050"/>
                </a:lnTo>
                <a:lnTo>
                  <a:pt x="11753846" y="6588050"/>
                </a:lnTo>
                <a:cubicBezTo>
                  <a:pt x="11753994" y="6583251"/>
                  <a:pt x="11755840" y="6578599"/>
                  <a:pt x="11760713" y="6578599"/>
                </a:cubicBezTo>
                <a:close/>
                <a:moveTo>
                  <a:pt x="11702382" y="6578599"/>
                </a:moveTo>
                <a:cubicBezTo>
                  <a:pt x="11707181" y="6578599"/>
                  <a:pt x="11708879" y="6582660"/>
                  <a:pt x="11708879" y="6587607"/>
                </a:cubicBezTo>
                <a:lnTo>
                  <a:pt x="11708879" y="6588050"/>
                </a:lnTo>
                <a:lnTo>
                  <a:pt x="11695515" y="6588050"/>
                </a:lnTo>
                <a:cubicBezTo>
                  <a:pt x="11695662" y="6583251"/>
                  <a:pt x="11697508" y="6578599"/>
                  <a:pt x="11702382" y="6578599"/>
                </a:cubicBezTo>
                <a:close/>
                <a:moveTo>
                  <a:pt x="11741072" y="6572028"/>
                </a:moveTo>
                <a:cubicBezTo>
                  <a:pt x="11738119" y="6572028"/>
                  <a:pt x="11736568" y="6572766"/>
                  <a:pt x="11732064" y="6577639"/>
                </a:cubicBezTo>
                <a:lnTo>
                  <a:pt x="11731326" y="6572692"/>
                </a:lnTo>
                <a:lnTo>
                  <a:pt x="11724459" y="6572692"/>
                </a:lnTo>
                <a:lnTo>
                  <a:pt x="11724459" y="6611014"/>
                </a:lnTo>
                <a:lnTo>
                  <a:pt x="11732581" y="6611014"/>
                </a:lnTo>
                <a:lnTo>
                  <a:pt x="11732581" y="6584580"/>
                </a:lnTo>
                <a:cubicBezTo>
                  <a:pt x="11735682" y="6581626"/>
                  <a:pt x="11737380" y="6580371"/>
                  <a:pt x="11740334" y="6580371"/>
                </a:cubicBezTo>
                <a:lnTo>
                  <a:pt x="11742697" y="6580371"/>
                </a:lnTo>
                <a:lnTo>
                  <a:pt x="11742697" y="6572028"/>
                </a:lnTo>
                <a:close/>
                <a:moveTo>
                  <a:pt x="11933492" y="6571954"/>
                </a:moveTo>
                <a:cubicBezTo>
                  <a:pt x="11930391" y="6571954"/>
                  <a:pt x="11927659" y="6573061"/>
                  <a:pt x="11922859" y="6577049"/>
                </a:cubicBezTo>
                <a:lnTo>
                  <a:pt x="11922047" y="6572618"/>
                </a:lnTo>
                <a:lnTo>
                  <a:pt x="11915328" y="6572618"/>
                </a:lnTo>
                <a:lnTo>
                  <a:pt x="11915328" y="6624895"/>
                </a:lnTo>
                <a:lnTo>
                  <a:pt x="11923450" y="6625043"/>
                </a:lnTo>
                <a:lnTo>
                  <a:pt x="11923450" y="6607469"/>
                </a:lnTo>
                <a:cubicBezTo>
                  <a:pt x="11927142" y="6610571"/>
                  <a:pt x="11929209" y="6611604"/>
                  <a:pt x="11931868" y="6611604"/>
                </a:cubicBezTo>
                <a:cubicBezTo>
                  <a:pt x="11939399" y="6611678"/>
                  <a:pt x="11945084" y="6604738"/>
                  <a:pt x="11945084" y="6591447"/>
                </a:cubicBezTo>
                <a:cubicBezTo>
                  <a:pt x="11945084" y="6578895"/>
                  <a:pt x="11940433" y="6571954"/>
                  <a:pt x="11933492" y="6571954"/>
                </a:cubicBezTo>
                <a:close/>
                <a:moveTo>
                  <a:pt x="11889854" y="6571954"/>
                </a:moveTo>
                <a:cubicBezTo>
                  <a:pt x="11882397" y="6571954"/>
                  <a:pt x="11876711" y="6578821"/>
                  <a:pt x="11876711" y="6592111"/>
                </a:cubicBezTo>
                <a:cubicBezTo>
                  <a:pt x="11876711" y="6604664"/>
                  <a:pt x="11881363" y="6611604"/>
                  <a:pt x="11888304" y="6611604"/>
                </a:cubicBezTo>
                <a:cubicBezTo>
                  <a:pt x="11891479" y="6611604"/>
                  <a:pt x="11894137" y="6610497"/>
                  <a:pt x="11898936" y="6606510"/>
                </a:cubicBezTo>
                <a:lnTo>
                  <a:pt x="11899748" y="6610940"/>
                </a:lnTo>
                <a:lnTo>
                  <a:pt x="11906394" y="6610940"/>
                </a:lnTo>
                <a:lnTo>
                  <a:pt x="11906394" y="6572618"/>
                </a:lnTo>
                <a:lnTo>
                  <a:pt x="11899748" y="6572618"/>
                </a:lnTo>
                <a:lnTo>
                  <a:pt x="11898936" y="6576901"/>
                </a:lnTo>
                <a:cubicBezTo>
                  <a:pt x="11894801" y="6572618"/>
                  <a:pt x="11892069" y="6571954"/>
                  <a:pt x="11889854" y="6571954"/>
                </a:cubicBezTo>
                <a:close/>
                <a:moveTo>
                  <a:pt x="11829529" y="6571954"/>
                </a:moveTo>
                <a:cubicBezTo>
                  <a:pt x="11822367" y="6571954"/>
                  <a:pt x="11817568" y="6576384"/>
                  <a:pt x="11817568" y="6582660"/>
                </a:cubicBezTo>
                <a:cubicBezTo>
                  <a:pt x="11817568" y="6587460"/>
                  <a:pt x="11819783" y="6591078"/>
                  <a:pt x="11826280" y="6594400"/>
                </a:cubicBezTo>
                <a:cubicBezTo>
                  <a:pt x="11831597" y="6597280"/>
                  <a:pt x="11832483" y="6598535"/>
                  <a:pt x="11832483" y="6600898"/>
                </a:cubicBezTo>
                <a:cubicBezTo>
                  <a:pt x="11832483" y="6603039"/>
                  <a:pt x="11831227" y="6604885"/>
                  <a:pt x="11827462" y="6604885"/>
                </a:cubicBezTo>
                <a:cubicBezTo>
                  <a:pt x="11825247" y="6604885"/>
                  <a:pt x="11822736" y="6604221"/>
                  <a:pt x="11819856" y="6602670"/>
                </a:cubicBezTo>
                <a:lnTo>
                  <a:pt x="11817346" y="6608725"/>
                </a:lnTo>
                <a:cubicBezTo>
                  <a:pt x="11820743" y="6610645"/>
                  <a:pt x="11823844" y="6611604"/>
                  <a:pt x="11828274" y="6611604"/>
                </a:cubicBezTo>
                <a:cubicBezTo>
                  <a:pt x="11835805" y="6611531"/>
                  <a:pt x="11840826" y="6607543"/>
                  <a:pt x="11840826" y="6600381"/>
                </a:cubicBezTo>
                <a:cubicBezTo>
                  <a:pt x="11840826" y="6595582"/>
                  <a:pt x="11838759" y="6592185"/>
                  <a:pt x="11831966" y="6588567"/>
                </a:cubicBezTo>
                <a:cubicBezTo>
                  <a:pt x="11826650" y="6585688"/>
                  <a:pt x="11825616" y="6584506"/>
                  <a:pt x="11825616" y="6582070"/>
                </a:cubicBezTo>
                <a:cubicBezTo>
                  <a:pt x="11825616" y="6579928"/>
                  <a:pt x="11827093" y="6578451"/>
                  <a:pt x="11830120" y="6578451"/>
                </a:cubicBezTo>
                <a:cubicBezTo>
                  <a:pt x="11832557" y="6578451"/>
                  <a:pt x="11835067" y="6579485"/>
                  <a:pt x="11837282" y="6580445"/>
                </a:cubicBezTo>
                <a:lnTo>
                  <a:pt x="11839645" y="6574538"/>
                </a:lnTo>
                <a:cubicBezTo>
                  <a:pt x="11836691" y="6572914"/>
                  <a:pt x="11833295" y="6571954"/>
                  <a:pt x="11829529" y="6571954"/>
                </a:cubicBezTo>
                <a:close/>
                <a:moveTo>
                  <a:pt x="11583725" y="6571954"/>
                </a:moveTo>
                <a:cubicBezTo>
                  <a:pt x="11574865" y="6571954"/>
                  <a:pt x="11569031" y="6578599"/>
                  <a:pt x="11569031" y="6592038"/>
                </a:cubicBezTo>
                <a:cubicBezTo>
                  <a:pt x="11569031" y="6607100"/>
                  <a:pt x="11575012" y="6611531"/>
                  <a:pt x="11582839" y="6611531"/>
                </a:cubicBezTo>
                <a:cubicBezTo>
                  <a:pt x="11587269" y="6611531"/>
                  <a:pt x="11590444" y="6610201"/>
                  <a:pt x="11593029" y="6608725"/>
                </a:cubicBezTo>
                <a:lnTo>
                  <a:pt x="11590961" y="6602227"/>
                </a:lnTo>
                <a:cubicBezTo>
                  <a:pt x="11588894" y="6603113"/>
                  <a:pt x="11586974" y="6603999"/>
                  <a:pt x="11584390" y="6603999"/>
                </a:cubicBezTo>
                <a:cubicBezTo>
                  <a:pt x="11580698" y="6603999"/>
                  <a:pt x="11577375" y="6601341"/>
                  <a:pt x="11577375" y="6591742"/>
                </a:cubicBezTo>
                <a:cubicBezTo>
                  <a:pt x="11577375" y="6582291"/>
                  <a:pt x="11580624" y="6579338"/>
                  <a:pt x="11584833" y="6579338"/>
                </a:cubicBezTo>
                <a:cubicBezTo>
                  <a:pt x="11586974" y="6579338"/>
                  <a:pt x="11589041" y="6580224"/>
                  <a:pt x="11590666" y="6581110"/>
                </a:cubicBezTo>
                <a:lnTo>
                  <a:pt x="11592659" y="6574464"/>
                </a:lnTo>
                <a:cubicBezTo>
                  <a:pt x="11590149" y="6572988"/>
                  <a:pt x="11586900" y="6571954"/>
                  <a:pt x="11583725" y="6571954"/>
                </a:cubicBezTo>
                <a:close/>
                <a:moveTo>
                  <a:pt x="11547397" y="6571954"/>
                </a:moveTo>
                <a:cubicBezTo>
                  <a:pt x="11536322" y="6571954"/>
                  <a:pt x="11531153" y="6579854"/>
                  <a:pt x="11531153" y="6591890"/>
                </a:cubicBezTo>
                <a:cubicBezTo>
                  <a:pt x="11531153" y="6605919"/>
                  <a:pt x="11536469" y="6611531"/>
                  <a:pt x="11546880" y="6611531"/>
                </a:cubicBezTo>
                <a:lnTo>
                  <a:pt x="11547102" y="6611531"/>
                </a:lnTo>
                <a:cubicBezTo>
                  <a:pt x="11558251" y="6611531"/>
                  <a:pt x="11563420" y="6603630"/>
                  <a:pt x="11563420" y="6591594"/>
                </a:cubicBezTo>
                <a:cubicBezTo>
                  <a:pt x="11563420" y="6577565"/>
                  <a:pt x="11558104" y="6571954"/>
                  <a:pt x="11547619" y="6571954"/>
                </a:cubicBezTo>
                <a:close/>
                <a:moveTo>
                  <a:pt x="11761377" y="6571880"/>
                </a:moveTo>
                <a:cubicBezTo>
                  <a:pt x="11751557" y="6571880"/>
                  <a:pt x="11745650" y="6578525"/>
                  <a:pt x="11745650" y="6591890"/>
                </a:cubicBezTo>
                <a:cubicBezTo>
                  <a:pt x="11745650" y="6605550"/>
                  <a:pt x="11750006" y="6611457"/>
                  <a:pt x="11760491" y="6611457"/>
                </a:cubicBezTo>
                <a:cubicBezTo>
                  <a:pt x="11765143" y="6611531"/>
                  <a:pt x="11769573" y="6610645"/>
                  <a:pt x="11774594" y="6608651"/>
                </a:cubicBezTo>
                <a:lnTo>
                  <a:pt x="11773118" y="6602818"/>
                </a:lnTo>
                <a:cubicBezTo>
                  <a:pt x="11769057" y="6603999"/>
                  <a:pt x="11764552" y="6604738"/>
                  <a:pt x="11761673" y="6604738"/>
                </a:cubicBezTo>
                <a:cubicBezTo>
                  <a:pt x="11756209" y="6604738"/>
                  <a:pt x="11753920" y="6601636"/>
                  <a:pt x="11753920" y="6594253"/>
                </a:cubicBezTo>
                <a:lnTo>
                  <a:pt x="11775037" y="6594253"/>
                </a:lnTo>
                <a:cubicBezTo>
                  <a:pt x="11775185" y="6592554"/>
                  <a:pt x="11775259" y="6590265"/>
                  <a:pt x="11775259" y="6588715"/>
                </a:cubicBezTo>
                <a:cubicBezTo>
                  <a:pt x="11775259" y="6577713"/>
                  <a:pt x="11769795" y="6571880"/>
                  <a:pt x="11761377" y="6571880"/>
                </a:cubicBezTo>
                <a:close/>
                <a:moveTo>
                  <a:pt x="11703046" y="6571880"/>
                </a:moveTo>
                <a:cubicBezTo>
                  <a:pt x="11693226" y="6571880"/>
                  <a:pt x="11687319" y="6578525"/>
                  <a:pt x="11687319" y="6591890"/>
                </a:cubicBezTo>
                <a:cubicBezTo>
                  <a:pt x="11687319" y="6605550"/>
                  <a:pt x="11691675" y="6611457"/>
                  <a:pt x="11702160" y="6611457"/>
                </a:cubicBezTo>
                <a:cubicBezTo>
                  <a:pt x="11706738" y="6611531"/>
                  <a:pt x="11711242" y="6610645"/>
                  <a:pt x="11716263" y="6608651"/>
                </a:cubicBezTo>
                <a:lnTo>
                  <a:pt x="11714786" y="6602818"/>
                </a:lnTo>
                <a:cubicBezTo>
                  <a:pt x="11710725" y="6603999"/>
                  <a:pt x="11706221" y="6604738"/>
                  <a:pt x="11703341" y="6604738"/>
                </a:cubicBezTo>
                <a:cubicBezTo>
                  <a:pt x="11697877" y="6604738"/>
                  <a:pt x="11695588" y="6601636"/>
                  <a:pt x="11695588" y="6594253"/>
                </a:cubicBezTo>
                <a:lnTo>
                  <a:pt x="11716706" y="6594253"/>
                </a:lnTo>
                <a:cubicBezTo>
                  <a:pt x="11716854" y="6592554"/>
                  <a:pt x="11716927" y="6590265"/>
                  <a:pt x="11716927" y="6588715"/>
                </a:cubicBezTo>
                <a:cubicBezTo>
                  <a:pt x="11716927" y="6577713"/>
                  <a:pt x="11711463" y="6571880"/>
                  <a:pt x="11703046" y="6571880"/>
                </a:cubicBezTo>
                <a:close/>
                <a:moveTo>
                  <a:pt x="11847767" y="6559697"/>
                </a:moveTo>
                <a:lnTo>
                  <a:pt x="11847767" y="6611014"/>
                </a:lnTo>
                <a:lnTo>
                  <a:pt x="11855889" y="6611014"/>
                </a:lnTo>
                <a:lnTo>
                  <a:pt x="11855889" y="6591964"/>
                </a:lnTo>
                <a:lnTo>
                  <a:pt x="11855963" y="6591964"/>
                </a:lnTo>
                <a:lnTo>
                  <a:pt x="11866595" y="6611014"/>
                </a:lnTo>
                <a:lnTo>
                  <a:pt x="11876268" y="6611014"/>
                </a:lnTo>
                <a:lnTo>
                  <a:pt x="11876268" y="6610940"/>
                </a:lnTo>
                <a:lnTo>
                  <a:pt x="11863642" y="6589306"/>
                </a:lnTo>
                <a:lnTo>
                  <a:pt x="11874275" y="6572618"/>
                </a:lnTo>
                <a:lnTo>
                  <a:pt x="11865193" y="6572618"/>
                </a:lnTo>
                <a:lnTo>
                  <a:pt x="11855963" y="6588567"/>
                </a:lnTo>
                <a:lnTo>
                  <a:pt x="11855889" y="6588567"/>
                </a:lnTo>
                <a:lnTo>
                  <a:pt x="11855889" y="6559697"/>
                </a:lnTo>
                <a:close/>
                <a:moveTo>
                  <a:pt x="11651951" y="6559697"/>
                </a:moveTo>
                <a:lnTo>
                  <a:pt x="11651951" y="6611014"/>
                </a:lnTo>
                <a:lnTo>
                  <a:pt x="11658522" y="6611014"/>
                </a:lnTo>
                <a:lnTo>
                  <a:pt x="11659408" y="6606731"/>
                </a:lnTo>
                <a:cubicBezTo>
                  <a:pt x="11663174" y="6610497"/>
                  <a:pt x="11665611" y="6611678"/>
                  <a:pt x="11668490" y="6611678"/>
                </a:cubicBezTo>
                <a:cubicBezTo>
                  <a:pt x="11676022" y="6611678"/>
                  <a:pt x="11681707" y="6604738"/>
                  <a:pt x="11681707" y="6591447"/>
                </a:cubicBezTo>
                <a:cubicBezTo>
                  <a:pt x="11681707" y="6578895"/>
                  <a:pt x="11677055" y="6571954"/>
                  <a:pt x="11670115" y="6571954"/>
                </a:cubicBezTo>
                <a:cubicBezTo>
                  <a:pt x="11666792" y="6571954"/>
                  <a:pt x="11664134" y="6573209"/>
                  <a:pt x="11660073" y="6576606"/>
                </a:cubicBezTo>
                <a:lnTo>
                  <a:pt x="11660073" y="6559697"/>
                </a:lnTo>
                <a:close/>
                <a:moveTo>
                  <a:pt x="11598271" y="6559697"/>
                </a:moveTo>
                <a:lnTo>
                  <a:pt x="11598271" y="6611014"/>
                </a:lnTo>
                <a:lnTo>
                  <a:pt x="11606393" y="6611014"/>
                </a:lnTo>
                <a:lnTo>
                  <a:pt x="11606393" y="6583694"/>
                </a:lnTo>
                <a:cubicBezTo>
                  <a:pt x="11609420" y="6580888"/>
                  <a:pt x="11611783" y="6579485"/>
                  <a:pt x="11613925" y="6579485"/>
                </a:cubicBezTo>
                <a:cubicBezTo>
                  <a:pt x="11617469" y="6579485"/>
                  <a:pt x="11618872" y="6583177"/>
                  <a:pt x="11618872" y="6587533"/>
                </a:cubicBezTo>
                <a:lnTo>
                  <a:pt x="11618872" y="6611014"/>
                </a:lnTo>
                <a:lnTo>
                  <a:pt x="11627068" y="6611014"/>
                </a:lnTo>
                <a:lnTo>
                  <a:pt x="11627068" y="6610940"/>
                </a:lnTo>
                <a:lnTo>
                  <a:pt x="11627068" y="6585244"/>
                </a:lnTo>
                <a:cubicBezTo>
                  <a:pt x="11627068" y="6576606"/>
                  <a:pt x="11623007" y="6571954"/>
                  <a:pt x="11617026" y="6571954"/>
                </a:cubicBezTo>
                <a:cubicBezTo>
                  <a:pt x="11613260" y="6571954"/>
                  <a:pt x="11610897" y="6572914"/>
                  <a:pt x="11606393" y="6576606"/>
                </a:cubicBezTo>
                <a:lnTo>
                  <a:pt x="11606393" y="6559697"/>
                </a:lnTo>
                <a:close/>
                <a:moveTo>
                  <a:pt x="11802800" y="6559623"/>
                </a:moveTo>
                <a:lnTo>
                  <a:pt x="11802800" y="6576015"/>
                </a:lnTo>
                <a:cubicBezTo>
                  <a:pt x="11799108" y="6572766"/>
                  <a:pt x="11796967" y="6571880"/>
                  <a:pt x="11794383" y="6571880"/>
                </a:cubicBezTo>
                <a:cubicBezTo>
                  <a:pt x="11786925" y="6571880"/>
                  <a:pt x="11781240" y="6578747"/>
                  <a:pt x="11781240" y="6592038"/>
                </a:cubicBezTo>
                <a:cubicBezTo>
                  <a:pt x="11781240" y="6604590"/>
                  <a:pt x="11785891" y="6611531"/>
                  <a:pt x="11792832" y="6611531"/>
                </a:cubicBezTo>
                <a:cubicBezTo>
                  <a:pt x="11795933" y="6611531"/>
                  <a:pt x="11798665" y="6610423"/>
                  <a:pt x="11803465" y="6606436"/>
                </a:cubicBezTo>
                <a:lnTo>
                  <a:pt x="11804277" y="6610866"/>
                </a:lnTo>
                <a:lnTo>
                  <a:pt x="11810922" y="6610866"/>
                </a:lnTo>
                <a:lnTo>
                  <a:pt x="11810922" y="6559623"/>
                </a:lnTo>
                <a:close/>
                <a:moveTo>
                  <a:pt x="11932532" y="6495459"/>
                </a:moveTo>
                <a:cubicBezTo>
                  <a:pt x="11934526" y="6495459"/>
                  <a:pt x="11936741" y="6496862"/>
                  <a:pt x="11939621" y="6499520"/>
                </a:cubicBezTo>
                <a:lnTo>
                  <a:pt x="11939621" y="6515986"/>
                </a:lnTo>
                <a:cubicBezTo>
                  <a:pt x="11936667" y="6518718"/>
                  <a:pt x="11934231" y="6520195"/>
                  <a:pt x="11932163" y="6520195"/>
                </a:cubicBezTo>
                <a:cubicBezTo>
                  <a:pt x="11928471" y="6520195"/>
                  <a:pt x="11926256" y="6515764"/>
                  <a:pt x="11926256" y="6507938"/>
                </a:cubicBezTo>
                <a:cubicBezTo>
                  <a:pt x="11926256" y="6499889"/>
                  <a:pt x="11928914" y="6495459"/>
                  <a:pt x="11932532" y="6495459"/>
                </a:cubicBezTo>
                <a:close/>
                <a:moveTo>
                  <a:pt x="11895392" y="6495459"/>
                </a:moveTo>
                <a:cubicBezTo>
                  <a:pt x="11897386" y="6495459"/>
                  <a:pt x="11899601" y="6496862"/>
                  <a:pt x="11902481" y="6499520"/>
                </a:cubicBezTo>
                <a:lnTo>
                  <a:pt x="11902481" y="6515986"/>
                </a:lnTo>
                <a:cubicBezTo>
                  <a:pt x="11899527" y="6518718"/>
                  <a:pt x="11897091" y="6520195"/>
                  <a:pt x="11895023" y="6520195"/>
                </a:cubicBezTo>
                <a:cubicBezTo>
                  <a:pt x="11891331" y="6520195"/>
                  <a:pt x="11889116" y="6515764"/>
                  <a:pt x="11889116" y="6507938"/>
                </a:cubicBezTo>
                <a:cubicBezTo>
                  <a:pt x="11889116" y="6499889"/>
                  <a:pt x="11891774" y="6495459"/>
                  <a:pt x="11895392" y="6495459"/>
                </a:cubicBezTo>
                <a:close/>
                <a:moveTo>
                  <a:pt x="11705631" y="6495459"/>
                </a:moveTo>
                <a:cubicBezTo>
                  <a:pt x="11707403" y="6495459"/>
                  <a:pt x="11709618" y="6496567"/>
                  <a:pt x="11712719" y="6499668"/>
                </a:cubicBezTo>
                <a:lnTo>
                  <a:pt x="11712719" y="6515986"/>
                </a:lnTo>
                <a:cubicBezTo>
                  <a:pt x="11709618" y="6518866"/>
                  <a:pt x="11707181" y="6520195"/>
                  <a:pt x="11705262" y="6520195"/>
                </a:cubicBezTo>
                <a:cubicBezTo>
                  <a:pt x="11701570" y="6520195"/>
                  <a:pt x="11699355" y="6515764"/>
                  <a:pt x="11699355" y="6507938"/>
                </a:cubicBezTo>
                <a:cubicBezTo>
                  <a:pt x="11699355" y="6499889"/>
                  <a:pt x="11702013" y="6495459"/>
                  <a:pt x="11705631" y="6495459"/>
                </a:cubicBezTo>
                <a:close/>
                <a:moveTo>
                  <a:pt x="11573241" y="6495459"/>
                </a:moveTo>
                <a:cubicBezTo>
                  <a:pt x="11575013" y="6495459"/>
                  <a:pt x="11577228" y="6496567"/>
                  <a:pt x="11580329" y="6499668"/>
                </a:cubicBezTo>
                <a:lnTo>
                  <a:pt x="11580329" y="6515986"/>
                </a:lnTo>
                <a:cubicBezTo>
                  <a:pt x="11577154" y="6518866"/>
                  <a:pt x="11574791" y="6520195"/>
                  <a:pt x="11572871" y="6520195"/>
                </a:cubicBezTo>
                <a:cubicBezTo>
                  <a:pt x="11569180" y="6520195"/>
                  <a:pt x="11566964" y="6515764"/>
                  <a:pt x="11566964" y="6507938"/>
                </a:cubicBezTo>
                <a:cubicBezTo>
                  <a:pt x="11566964" y="6499889"/>
                  <a:pt x="11569623" y="6495459"/>
                  <a:pt x="11573241" y="6495459"/>
                </a:cubicBezTo>
                <a:close/>
                <a:moveTo>
                  <a:pt x="11847546" y="6488519"/>
                </a:moveTo>
                <a:lnTo>
                  <a:pt x="11858400" y="6527283"/>
                </a:lnTo>
                <a:cubicBezTo>
                  <a:pt x="11856923" y="6531049"/>
                  <a:pt x="11853748" y="6533190"/>
                  <a:pt x="11850647" y="6534741"/>
                </a:cubicBezTo>
                <a:lnTo>
                  <a:pt x="11854265" y="6540795"/>
                </a:lnTo>
                <a:cubicBezTo>
                  <a:pt x="11862018" y="6537251"/>
                  <a:pt x="11867556" y="6531344"/>
                  <a:pt x="11870214" y="6521007"/>
                </a:cubicBezTo>
                <a:lnTo>
                  <a:pt x="11878631" y="6488592"/>
                </a:lnTo>
                <a:lnTo>
                  <a:pt x="11869919" y="6488592"/>
                </a:lnTo>
                <a:lnTo>
                  <a:pt x="11865119" y="6509931"/>
                </a:lnTo>
                <a:lnTo>
                  <a:pt x="11863568" y="6518423"/>
                </a:lnTo>
                <a:lnTo>
                  <a:pt x="11863495" y="6518423"/>
                </a:lnTo>
                <a:lnTo>
                  <a:pt x="11862239" y="6511408"/>
                </a:lnTo>
                <a:lnTo>
                  <a:pt x="11856554" y="6488519"/>
                </a:lnTo>
                <a:close/>
                <a:moveTo>
                  <a:pt x="11801028" y="6487928"/>
                </a:moveTo>
                <a:cubicBezTo>
                  <a:pt x="11793866" y="6487928"/>
                  <a:pt x="11789067" y="6492358"/>
                  <a:pt x="11789067" y="6498634"/>
                </a:cubicBezTo>
                <a:cubicBezTo>
                  <a:pt x="11789067" y="6503434"/>
                  <a:pt x="11791282" y="6507052"/>
                  <a:pt x="11797780" y="6510374"/>
                </a:cubicBezTo>
                <a:cubicBezTo>
                  <a:pt x="11803096" y="6513254"/>
                  <a:pt x="11803982" y="6514509"/>
                  <a:pt x="11803982" y="6516872"/>
                </a:cubicBezTo>
                <a:cubicBezTo>
                  <a:pt x="11803982" y="6519013"/>
                  <a:pt x="11802727" y="6520859"/>
                  <a:pt x="11798961" y="6520859"/>
                </a:cubicBezTo>
                <a:cubicBezTo>
                  <a:pt x="11796746" y="6520859"/>
                  <a:pt x="11794235" y="6520195"/>
                  <a:pt x="11791356" y="6518644"/>
                </a:cubicBezTo>
                <a:lnTo>
                  <a:pt x="11788845" y="6524699"/>
                </a:lnTo>
                <a:cubicBezTo>
                  <a:pt x="11792242" y="6526619"/>
                  <a:pt x="11795343" y="6527578"/>
                  <a:pt x="11799773" y="6527578"/>
                </a:cubicBezTo>
                <a:cubicBezTo>
                  <a:pt x="11807231" y="6527505"/>
                  <a:pt x="11812326" y="6523517"/>
                  <a:pt x="11812326" y="6516355"/>
                </a:cubicBezTo>
                <a:cubicBezTo>
                  <a:pt x="11812326" y="6511556"/>
                  <a:pt x="11810258" y="6508159"/>
                  <a:pt x="11803465" y="6504541"/>
                </a:cubicBezTo>
                <a:cubicBezTo>
                  <a:pt x="11798149" y="6501662"/>
                  <a:pt x="11797115" y="6500480"/>
                  <a:pt x="11797115" y="6498044"/>
                </a:cubicBezTo>
                <a:cubicBezTo>
                  <a:pt x="11797115" y="6495902"/>
                  <a:pt x="11798592" y="6494425"/>
                  <a:pt x="11801619" y="6494425"/>
                </a:cubicBezTo>
                <a:cubicBezTo>
                  <a:pt x="11804056" y="6494425"/>
                  <a:pt x="11806566" y="6495459"/>
                  <a:pt x="11808781" y="6496419"/>
                </a:cubicBezTo>
                <a:lnTo>
                  <a:pt x="11811144" y="6490512"/>
                </a:lnTo>
                <a:cubicBezTo>
                  <a:pt x="11808117" y="6488888"/>
                  <a:pt x="11804794" y="6487928"/>
                  <a:pt x="11801028" y="6487928"/>
                </a:cubicBezTo>
                <a:close/>
                <a:moveTo>
                  <a:pt x="11773709" y="6487928"/>
                </a:moveTo>
                <a:cubicBezTo>
                  <a:pt x="11766546" y="6487928"/>
                  <a:pt x="11761747" y="6492358"/>
                  <a:pt x="11761747" y="6498634"/>
                </a:cubicBezTo>
                <a:cubicBezTo>
                  <a:pt x="11761747" y="6503434"/>
                  <a:pt x="11763962" y="6507052"/>
                  <a:pt x="11770460" y="6510374"/>
                </a:cubicBezTo>
                <a:cubicBezTo>
                  <a:pt x="11775776" y="6513254"/>
                  <a:pt x="11776662" y="6514509"/>
                  <a:pt x="11776662" y="6516872"/>
                </a:cubicBezTo>
                <a:cubicBezTo>
                  <a:pt x="11776662" y="6519013"/>
                  <a:pt x="11775407" y="6520859"/>
                  <a:pt x="11771641" y="6520859"/>
                </a:cubicBezTo>
                <a:cubicBezTo>
                  <a:pt x="11769426" y="6520859"/>
                  <a:pt x="11766916" y="6520195"/>
                  <a:pt x="11764036" y="6518644"/>
                </a:cubicBezTo>
                <a:lnTo>
                  <a:pt x="11761525" y="6524699"/>
                </a:lnTo>
                <a:cubicBezTo>
                  <a:pt x="11764922" y="6526619"/>
                  <a:pt x="11768023" y="6527578"/>
                  <a:pt x="11772453" y="6527578"/>
                </a:cubicBezTo>
                <a:cubicBezTo>
                  <a:pt x="11779911" y="6527505"/>
                  <a:pt x="11785006" y="6523517"/>
                  <a:pt x="11785006" y="6516355"/>
                </a:cubicBezTo>
                <a:cubicBezTo>
                  <a:pt x="11785006" y="6511556"/>
                  <a:pt x="11782938" y="6508159"/>
                  <a:pt x="11776145" y="6504541"/>
                </a:cubicBezTo>
                <a:cubicBezTo>
                  <a:pt x="11770829" y="6501662"/>
                  <a:pt x="11769795" y="6500480"/>
                  <a:pt x="11769795" y="6498044"/>
                </a:cubicBezTo>
                <a:cubicBezTo>
                  <a:pt x="11769795" y="6495902"/>
                  <a:pt x="11771272" y="6494425"/>
                  <a:pt x="11774299" y="6494425"/>
                </a:cubicBezTo>
                <a:cubicBezTo>
                  <a:pt x="11776736" y="6494425"/>
                  <a:pt x="11779246" y="6495459"/>
                  <a:pt x="11781462" y="6496419"/>
                </a:cubicBezTo>
                <a:lnTo>
                  <a:pt x="11783824" y="6490512"/>
                </a:lnTo>
                <a:cubicBezTo>
                  <a:pt x="11780871" y="6488888"/>
                  <a:pt x="11777474" y="6487928"/>
                  <a:pt x="11773709" y="6487928"/>
                </a:cubicBezTo>
                <a:close/>
                <a:moveTo>
                  <a:pt x="11704375" y="6487928"/>
                </a:moveTo>
                <a:cubicBezTo>
                  <a:pt x="11696918" y="6487928"/>
                  <a:pt x="11691232" y="6494795"/>
                  <a:pt x="11691232" y="6508085"/>
                </a:cubicBezTo>
                <a:cubicBezTo>
                  <a:pt x="11691232" y="6520638"/>
                  <a:pt x="11695884" y="6527578"/>
                  <a:pt x="11702825" y="6527578"/>
                </a:cubicBezTo>
                <a:cubicBezTo>
                  <a:pt x="11706000" y="6527578"/>
                  <a:pt x="11708658" y="6526471"/>
                  <a:pt x="11713457" y="6522484"/>
                </a:cubicBezTo>
                <a:lnTo>
                  <a:pt x="11714270" y="6526914"/>
                </a:lnTo>
                <a:lnTo>
                  <a:pt x="11720915" y="6526914"/>
                </a:lnTo>
                <a:lnTo>
                  <a:pt x="11720915" y="6488592"/>
                </a:lnTo>
                <a:lnTo>
                  <a:pt x="11714270" y="6488592"/>
                </a:lnTo>
                <a:lnTo>
                  <a:pt x="11713457" y="6492875"/>
                </a:lnTo>
                <a:cubicBezTo>
                  <a:pt x="11709323" y="6488592"/>
                  <a:pt x="11706591" y="6487928"/>
                  <a:pt x="11704375" y="6487928"/>
                </a:cubicBezTo>
                <a:close/>
                <a:moveTo>
                  <a:pt x="11616140" y="6487928"/>
                </a:moveTo>
                <a:cubicBezTo>
                  <a:pt x="11612448" y="6487928"/>
                  <a:pt x="11609938" y="6488888"/>
                  <a:pt x="11604991" y="6493023"/>
                </a:cubicBezTo>
                <a:lnTo>
                  <a:pt x="11604178" y="6488592"/>
                </a:lnTo>
                <a:lnTo>
                  <a:pt x="11597459" y="6488592"/>
                </a:lnTo>
                <a:lnTo>
                  <a:pt x="11597459" y="6526914"/>
                </a:lnTo>
                <a:lnTo>
                  <a:pt x="11605581" y="6526914"/>
                </a:lnTo>
                <a:lnTo>
                  <a:pt x="11605581" y="6499594"/>
                </a:lnTo>
                <a:cubicBezTo>
                  <a:pt x="11608535" y="6496788"/>
                  <a:pt x="11610971" y="6495385"/>
                  <a:pt x="11613039" y="6495385"/>
                </a:cubicBezTo>
                <a:cubicBezTo>
                  <a:pt x="11616583" y="6495385"/>
                  <a:pt x="11617838" y="6499077"/>
                  <a:pt x="11617838" y="6503434"/>
                </a:cubicBezTo>
                <a:lnTo>
                  <a:pt x="11617838" y="6526914"/>
                </a:lnTo>
                <a:lnTo>
                  <a:pt x="11625813" y="6526914"/>
                </a:lnTo>
                <a:lnTo>
                  <a:pt x="11625813" y="6499594"/>
                </a:lnTo>
                <a:cubicBezTo>
                  <a:pt x="11628766" y="6496788"/>
                  <a:pt x="11631129" y="6495385"/>
                  <a:pt x="11633270" y="6495385"/>
                </a:cubicBezTo>
                <a:cubicBezTo>
                  <a:pt x="11636741" y="6495385"/>
                  <a:pt x="11638070" y="6499077"/>
                  <a:pt x="11638070" y="6503434"/>
                </a:cubicBezTo>
                <a:lnTo>
                  <a:pt x="11638070" y="6526914"/>
                </a:lnTo>
                <a:lnTo>
                  <a:pt x="11646192" y="6526914"/>
                </a:lnTo>
                <a:lnTo>
                  <a:pt x="11646192" y="6501219"/>
                </a:lnTo>
                <a:cubicBezTo>
                  <a:pt x="11646192" y="6492580"/>
                  <a:pt x="11642278" y="6487928"/>
                  <a:pt x="11636371" y="6487928"/>
                </a:cubicBezTo>
                <a:cubicBezTo>
                  <a:pt x="11632606" y="6487928"/>
                  <a:pt x="11630243" y="6488814"/>
                  <a:pt x="11624484" y="6493392"/>
                </a:cubicBezTo>
                <a:cubicBezTo>
                  <a:pt x="11622933" y="6490069"/>
                  <a:pt x="11620053" y="6487928"/>
                  <a:pt x="11616140" y="6487928"/>
                </a:cubicBezTo>
                <a:close/>
                <a:moveTo>
                  <a:pt x="11571912" y="6487928"/>
                </a:moveTo>
                <a:cubicBezTo>
                  <a:pt x="11564454" y="6487928"/>
                  <a:pt x="11558768" y="6494795"/>
                  <a:pt x="11558768" y="6508085"/>
                </a:cubicBezTo>
                <a:cubicBezTo>
                  <a:pt x="11558768" y="6520638"/>
                  <a:pt x="11563420" y="6527578"/>
                  <a:pt x="11570361" y="6527578"/>
                </a:cubicBezTo>
                <a:cubicBezTo>
                  <a:pt x="11573536" y="6527578"/>
                  <a:pt x="11576194" y="6526471"/>
                  <a:pt x="11580994" y="6522484"/>
                </a:cubicBezTo>
                <a:lnTo>
                  <a:pt x="11581806" y="6526914"/>
                </a:lnTo>
                <a:lnTo>
                  <a:pt x="11588451" y="6526914"/>
                </a:lnTo>
                <a:lnTo>
                  <a:pt x="11588451" y="6488592"/>
                </a:lnTo>
                <a:lnTo>
                  <a:pt x="11581806" y="6488592"/>
                </a:lnTo>
                <a:lnTo>
                  <a:pt x="11580994" y="6492875"/>
                </a:lnTo>
                <a:cubicBezTo>
                  <a:pt x="11576859" y="6488592"/>
                  <a:pt x="11574127" y="6487928"/>
                  <a:pt x="11571912" y="6487928"/>
                </a:cubicBezTo>
                <a:close/>
                <a:moveTo>
                  <a:pt x="11542598" y="6487928"/>
                </a:moveTo>
                <a:cubicBezTo>
                  <a:pt x="11535436" y="6487928"/>
                  <a:pt x="11530637" y="6492358"/>
                  <a:pt x="11530637" y="6498634"/>
                </a:cubicBezTo>
                <a:cubicBezTo>
                  <a:pt x="11530637" y="6503434"/>
                  <a:pt x="11532852" y="6507052"/>
                  <a:pt x="11539349" y="6510374"/>
                </a:cubicBezTo>
                <a:cubicBezTo>
                  <a:pt x="11544666" y="6513254"/>
                  <a:pt x="11545552" y="6514509"/>
                  <a:pt x="11545552" y="6516872"/>
                </a:cubicBezTo>
                <a:cubicBezTo>
                  <a:pt x="11545552" y="6519013"/>
                  <a:pt x="11544296" y="6520859"/>
                  <a:pt x="11540531" y="6520859"/>
                </a:cubicBezTo>
                <a:cubicBezTo>
                  <a:pt x="11538316" y="6520859"/>
                  <a:pt x="11535805" y="6520195"/>
                  <a:pt x="11532925" y="6518644"/>
                </a:cubicBezTo>
                <a:lnTo>
                  <a:pt x="11530415" y="6524699"/>
                </a:lnTo>
                <a:cubicBezTo>
                  <a:pt x="11533812" y="6526619"/>
                  <a:pt x="11536913" y="6527578"/>
                  <a:pt x="11541343" y="6527578"/>
                </a:cubicBezTo>
                <a:cubicBezTo>
                  <a:pt x="11548800" y="6527505"/>
                  <a:pt x="11553895" y="6523517"/>
                  <a:pt x="11553895" y="6516355"/>
                </a:cubicBezTo>
                <a:cubicBezTo>
                  <a:pt x="11553895" y="6511556"/>
                  <a:pt x="11551828" y="6508159"/>
                  <a:pt x="11545035" y="6504541"/>
                </a:cubicBezTo>
                <a:cubicBezTo>
                  <a:pt x="11539719" y="6501662"/>
                  <a:pt x="11538685" y="6500480"/>
                  <a:pt x="11538685" y="6498044"/>
                </a:cubicBezTo>
                <a:cubicBezTo>
                  <a:pt x="11538685" y="6495902"/>
                  <a:pt x="11540162" y="6494425"/>
                  <a:pt x="11543189" y="6494425"/>
                </a:cubicBezTo>
                <a:cubicBezTo>
                  <a:pt x="11545625" y="6494425"/>
                  <a:pt x="11548136" y="6495459"/>
                  <a:pt x="11550351" y="6496419"/>
                </a:cubicBezTo>
                <a:lnTo>
                  <a:pt x="11552714" y="6490512"/>
                </a:lnTo>
                <a:cubicBezTo>
                  <a:pt x="11549760" y="6488888"/>
                  <a:pt x="11546364" y="6487928"/>
                  <a:pt x="11542598" y="6487928"/>
                </a:cubicBezTo>
                <a:close/>
                <a:moveTo>
                  <a:pt x="11655126" y="6475670"/>
                </a:moveTo>
                <a:lnTo>
                  <a:pt x="11655126" y="6526987"/>
                </a:lnTo>
                <a:lnTo>
                  <a:pt x="11663248" y="6526987"/>
                </a:lnTo>
                <a:lnTo>
                  <a:pt x="11663248" y="6499667"/>
                </a:lnTo>
                <a:cubicBezTo>
                  <a:pt x="11666202" y="6496861"/>
                  <a:pt x="11668638" y="6495458"/>
                  <a:pt x="11670779" y="6495458"/>
                </a:cubicBezTo>
                <a:cubicBezTo>
                  <a:pt x="11674324" y="6495458"/>
                  <a:pt x="11675727" y="6499150"/>
                  <a:pt x="11675727" y="6503507"/>
                </a:cubicBezTo>
                <a:lnTo>
                  <a:pt x="11675727" y="6526987"/>
                </a:lnTo>
                <a:lnTo>
                  <a:pt x="11683923" y="6526987"/>
                </a:lnTo>
                <a:lnTo>
                  <a:pt x="11683923" y="6526913"/>
                </a:lnTo>
                <a:lnTo>
                  <a:pt x="11683923" y="6501218"/>
                </a:lnTo>
                <a:cubicBezTo>
                  <a:pt x="11683923" y="6492579"/>
                  <a:pt x="11679861" y="6487927"/>
                  <a:pt x="11673881" y="6487927"/>
                </a:cubicBezTo>
                <a:cubicBezTo>
                  <a:pt x="11670115" y="6487927"/>
                  <a:pt x="11667752" y="6488887"/>
                  <a:pt x="11663248" y="6492579"/>
                </a:cubicBezTo>
                <a:lnTo>
                  <a:pt x="11663248" y="6475670"/>
                </a:lnTo>
                <a:close/>
                <a:moveTo>
                  <a:pt x="11939621" y="6475597"/>
                </a:moveTo>
                <a:lnTo>
                  <a:pt x="11939621" y="6491989"/>
                </a:lnTo>
                <a:cubicBezTo>
                  <a:pt x="11935929" y="6488814"/>
                  <a:pt x="11933788" y="6487854"/>
                  <a:pt x="11931203" y="6487854"/>
                </a:cubicBezTo>
                <a:cubicBezTo>
                  <a:pt x="11923746" y="6487854"/>
                  <a:pt x="11918060" y="6494721"/>
                  <a:pt x="11918060" y="6508012"/>
                </a:cubicBezTo>
                <a:cubicBezTo>
                  <a:pt x="11918060" y="6520564"/>
                  <a:pt x="11922712" y="6527505"/>
                  <a:pt x="11929653" y="6527505"/>
                </a:cubicBezTo>
                <a:cubicBezTo>
                  <a:pt x="11932754" y="6527505"/>
                  <a:pt x="11935486" y="6526397"/>
                  <a:pt x="11940285" y="6522410"/>
                </a:cubicBezTo>
                <a:lnTo>
                  <a:pt x="11941098" y="6526840"/>
                </a:lnTo>
                <a:lnTo>
                  <a:pt x="11947743" y="6526840"/>
                </a:lnTo>
                <a:lnTo>
                  <a:pt x="11947743" y="6475597"/>
                </a:lnTo>
                <a:close/>
                <a:moveTo>
                  <a:pt x="11902481" y="6475597"/>
                </a:moveTo>
                <a:lnTo>
                  <a:pt x="11902481" y="6491989"/>
                </a:lnTo>
                <a:cubicBezTo>
                  <a:pt x="11898789" y="6488814"/>
                  <a:pt x="11896648" y="6487854"/>
                  <a:pt x="11894063" y="6487854"/>
                </a:cubicBezTo>
                <a:cubicBezTo>
                  <a:pt x="11886606" y="6487854"/>
                  <a:pt x="11880920" y="6494721"/>
                  <a:pt x="11880920" y="6508012"/>
                </a:cubicBezTo>
                <a:cubicBezTo>
                  <a:pt x="11880920" y="6520564"/>
                  <a:pt x="11885572" y="6527505"/>
                  <a:pt x="11892513" y="6527505"/>
                </a:cubicBezTo>
                <a:cubicBezTo>
                  <a:pt x="11895614" y="6527505"/>
                  <a:pt x="11898346" y="6526397"/>
                  <a:pt x="11903145" y="6522410"/>
                </a:cubicBezTo>
                <a:lnTo>
                  <a:pt x="11903957" y="6526840"/>
                </a:lnTo>
                <a:lnTo>
                  <a:pt x="11910603" y="6526840"/>
                </a:lnTo>
                <a:lnTo>
                  <a:pt x="11910603" y="6475597"/>
                </a:lnTo>
                <a:close/>
                <a:moveTo>
                  <a:pt x="11819192" y="6475597"/>
                </a:moveTo>
                <a:lnTo>
                  <a:pt x="11819192" y="6526914"/>
                </a:lnTo>
                <a:lnTo>
                  <a:pt x="11827314" y="6526914"/>
                </a:lnTo>
                <a:lnTo>
                  <a:pt x="11827314" y="6507864"/>
                </a:lnTo>
                <a:lnTo>
                  <a:pt x="11827388" y="6507864"/>
                </a:lnTo>
                <a:lnTo>
                  <a:pt x="11838021" y="6526914"/>
                </a:lnTo>
                <a:lnTo>
                  <a:pt x="11847693" y="6526914"/>
                </a:lnTo>
                <a:lnTo>
                  <a:pt x="11835067" y="6505280"/>
                </a:lnTo>
                <a:lnTo>
                  <a:pt x="11845700" y="6488592"/>
                </a:lnTo>
                <a:lnTo>
                  <a:pt x="11836618" y="6488592"/>
                </a:lnTo>
                <a:lnTo>
                  <a:pt x="11827388" y="6504467"/>
                </a:lnTo>
                <a:lnTo>
                  <a:pt x="11827314" y="6504467"/>
                </a:lnTo>
                <a:lnTo>
                  <a:pt x="11827314" y="6475597"/>
                </a:lnTo>
                <a:close/>
                <a:moveTo>
                  <a:pt x="11746980" y="6475597"/>
                </a:moveTo>
                <a:lnTo>
                  <a:pt x="11746980" y="6526914"/>
                </a:lnTo>
                <a:lnTo>
                  <a:pt x="11755102" y="6526914"/>
                </a:lnTo>
                <a:lnTo>
                  <a:pt x="11755102" y="6475597"/>
                </a:lnTo>
                <a:close/>
                <a:moveTo>
                  <a:pt x="11729849" y="6475597"/>
                </a:moveTo>
                <a:lnTo>
                  <a:pt x="11729849" y="6526914"/>
                </a:lnTo>
                <a:lnTo>
                  <a:pt x="11737971" y="6526914"/>
                </a:lnTo>
                <a:lnTo>
                  <a:pt x="11737971" y="6475597"/>
                </a:lnTo>
                <a:close/>
                <a:moveTo>
                  <a:pt x="11711021" y="6475597"/>
                </a:moveTo>
                <a:lnTo>
                  <a:pt x="11711021" y="6483276"/>
                </a:lnTo>
                <a:lnTo>
                  <a:pt x="11717888" y="6483276"/>
                </a:lnTo>
                <a:lnTo>
                  <a:pt x="11717888" y="6475597"/>
                </a:lnTo>
                <a:close/>
                <a:moveTo>
                  <a:pt x="11697287" y="6475597"/>
                </a:moveTo>
                <a:lnTo>
                  <a:pt x="11697287" y="6483276"/>
                </a:lnTo>
                <a:lnTo>
                  <a:pt x="11704154" y="6483276"/>
                </a:lnTo>
                <a:lnTo>
                  <a:pt x="11704154" y="6475597"/>
                </a:lnTo>
                <a:close/>
                <a:moveTo>
                  <a:pt x="11726748" y="6411359"/>
                </a:moveTo>
                <a:cubicBezTo>
                  <a:pt x="11728742" y="6411359"/>
                  <a:pt x="11730957" y="6412762"/>
                  <a:pt x="11733837" y="6415567"/>
                </a:cubicBezTo>
                <a:lnTo>
                  <a:pt x="11733837" y="6431738"/>
                </a:lnTo>
                <a:cubicBezTo>
                  <a:pt x="11730883" y="6434544"/>
                  <a:pt x="11728373" y="6436020"/>
                  <a:pt x="11726379" y="6436020"/>
                </a:cubicBezTo>
                <a:cubicBezTo>
                  <a:pt x="11722687" y="6436020"/>
                  <a:pt x="11720472" y="6431516"/>
                  <a:pt x="11720472" y="6423763"/>
                </a:cubicBezTo>
                <a:cubicBezTo>
                  <a:pt x="11720472" y="6415789"/>
                  <a:pt x="11723130" y="6411359"/>
                  <a:pt x="11726748" y="6411359"/>
                </a:cubicBezTo>
                <a:close/>
                <a:moveTo>
                  <a:pt x="11672478" y="6411358"/>
                </a:moveTo>
                <a:cubicBezTo>
                  <a:pt x="11674472" y="6411358"/>
                  <a:pt x="11676687" y="6412761"/>
                  <a:pt x="11679566" y="6415419"/>
                </a:cubicBezTo>
                <a:lnTo>
                  <a:pt x="11679566" y="6431885"/>
                </a:lnTo>
                <a:cubicBezTo>
                  <a:pt x="11676613" y="6434617"/>
                  <a:pt x="11674176" y="6436094"/>
                  <a:pt x="11672109" y="6436094"/>
                </a:cubicBezTo>
                <a:cubicBezTo>
                  <a:pt x="11668417" y="6436094"/>
                  <a:pt x="11666202" y="6431663"/>
                  <a:pt x="11666202" y="6423837"/>
                </a:cubicBezTo>
                <a:cubicBezTo>
                  <a:pt x="11666202" y="6415788"/>
                  <a:pt x="11668860" y="6411358"/>
                  <a:pt x="11672478" y="6411358"/>
                </a:cubicBezTo>
                <a:close/>
                <a:moveTo>
                  <a:pt x="11968935" y="6410990"/>
                </a:moveTo>
                <a:cubicBezTo>
                  <a:pt x="11974694" y="6410990"/>
                  <a:pt x="11976687" y="6416010"/>
                  <a:pt x="11976687" y="6423690"/>
                </a:cubicBezTo>
                <a:cubicBezTo>
                  <a:pt x="11976687" y="6431147"/>
                  <a:pt x="11974694" y="6436316"/>
                  <a:pt x="11968861" y="6436316"/>
                </a:cubicBezTo>
                <a:cubicBezTo>
                  <a:pt x="11963028" y="6436316"/>
                  <a:pt x="11961108" y="6431369"/>
                  <a:pt x="11961108" y="6423690"/>
                </a:cubicBezTo>
                <a:cubicBezTo>
                  <a:pt x="11961108" y="6416232"/>
                  <a:pt x="11963101" y="6410990"/>
                  <a:pt x="11968935" y="6410990"/>
                </a:cubicBezTo>
                <a:close/>
                <a:moveTo>
                  <a:pt x="11859655" y="6410473"/>
                </a:moveTo>
                <a:cubicBezTo>
                  <a:pt x="11864455" y="6410473"/>
                  <a:pt x="11866153" y="6414534"/>
                  <a:pt x="11866153" y="6419481"/>
                </a:cubicBezTo>
                <a:lnTo>
                  <a:pt x="11866153" y="6419998"/>
                </a:lnTo>
                <a:lnTo>
                  <a:pt x="11852789" y="6419998"/>
                </a:lnTo>
                <a:cubicBezTo>
                  <a:pt x="11852936" y="6415198"/>
                  <a:pt x="11854782" y="6410473"/>
                  <a:pt x="11859655" y="6410473"/>
                </a:cubicBezTo>
                <a:close/>
                <a:moveTo>
                  <a:pt x="11801915" y="6410473"/>
                </a:moveTo>
                <a:cubicBezTo>
                  <a:pt x="11806714" y="6410473"/>
                  <a:pt x="11808412" y="6414534"/>
                  <a:pt x="11808412" y="6419481"/>
                </a:cubicBezTo>
                <a:lnTo>
                  <a:pt x="11808412" y="6419998"/>
                </a:lnTo>
                <a:lnTo>
                  <a:pt x="11795048" y="6419998"/>
                </a:lnTo>
                <a:cubicBezTo>
                  <a:pt x="11795196" y="6415198"/>
                  <a:pt x="11797041" y="6410473"/>
                  <a:pt x="11801915" y="6410473"/>
                </a:cubicBezTo>
                <a:close/>
                <a:moveTo>
                  <a:pt x="11696771" y="6404566"/>
                </a:moveTo>
                <a:lnTo>
                  <a:pt x="11696771" y="6442887"/>
                </a:lnTo>
                <a:lnTo>
                  <a:pt x="11704893" y="6442887"/>
                </a:lnTo>
                <a:lnTo>
                  <a:pt x="11704893" y="6404566"/>
                </a:lnTo>
                <a:close/>
                <a:moveTo>
                  <a:pt x="11586162" y="6404492"/>
                </a:moveTo>
                <a:lnTo>
                  <a:pt x="11597016" y="6443256"/>
                </a:lnTo>
                <a:cubicBezTo>
                  <a:pt x="11595540" y="6447022"/>
                  <a:pt x="11592365" y="6449163"/>
                  <a:pt x="11589264" y="6450714"/>
                </a:cubicBezTo>
                <a:lnTo>
                  <a:pt x="11592882" y="6456769"/>
                </a:lnTo>
                <a:cubicBezTo>
                  <a:pt x="11600634" y="6453224"/>
                  <a:pt x="11606172" y="6447391"/>
                  <a:pt x="11608904" y="6436980"/>
                </a:cubicBezTo>
                <a:lnTo>
                  <a:pt x="11617322" y="6404566"/>
                </a:lnTo>
                <a:lnTo>
                  <a:pt x="11608535" y="6404566"/>
                </a:lnTo>
                <a:lnTo>
                  <a:pt x="11603736" y="6425905"/>
                </a:lnTo>
                <a:lnTo>
                  <a:pt x="11602185" y="6434396"/>
                </a:lnTo>
                <a:lnTo>
                  <a:pt x="11602111" y="6434396"/>
                </a:lnTo>
                <a:lnTo>
                  <a:pt x="11600856" y="6427381"/>
                </a:lnTo>
                <a:lnTo>
                  <a:pt x="11595171" y="6404492"/>
                </a:lnTo>
                <a:close/>
                <a:moveTo>
                  <a:pt x="12008807" y="6403901"/>
                </a:moveTo>
                <a:cubicBezTo>
                  <a:pt x="12005853" y="6403901"/>
                  <a:pt x="12004303" y="6404640"/>
                  <a:pt x="11999798" y="6409513"/>
                </a:cubicBezTo>
                <a:lnTo>
                  <a:pt x="11999060" y="6404566"/>
                </a:lnTo>
                <a:lnTo>
                  <a:pt x="11992267" y="6404566"/>
                </a:lnTo>
                <a:lnTo>
                  <a:pt x="11992267" y="6442887"/>
                </a:lnTo>
                <a:lnTo>
                  <a:pt x="12000389" y="6442887"/>
                </a:lnTo>
                <a:lnTo>
                  <a:pt x="12000389" y="6416453"/>
                </a:lnTo>
                <a:cubicBezTo>
                  <a:pt x="12003490" y="6413500"/>
                  <a:pt x="12005189" y="6412245"/>
                  <a:pt x="12008142" y="6412245"/>
                </a:cubicBezTo>
                <a:lnTo>
                  <a:pt x="12010431" y="6412245"/>
                </a:lnTo>
                <a:lnTo>
                  <a:pt x="12010431" y="6403901"/>
                </a:lnTo>
                <a:close/>
                <a:moveTo>
                  <a:pt x="11969008" y="6403901"/>
                </a:moveTo>
                <a:cubicBezTo>
                  <a:pt x="11957933" y="6403901"/>
                  <a:pt x="11952764" y="6411802"/>
                  <a:pt x="11952764" y="6423837"/>
                </a:cubicBezTo>
                <a:cubicBezTo>
                  <a:pt x="11952764" y="6437866"/>
                  <a:pt x="11958080" y="6443478"/>
                  <a:pt x="11968491" y="6443478"/>
                </a:cubicBezTo>
                <a:lnTo>
                  <a:pt x="11968713" y="6443478"/>
                </a:lnTo>
                <a:cubicBezTo>
                  <a:pt x="11979789" y="6443478"/>
                  <a:pt x="11984957" y="6435577"/>
                  <a:pt x="11984957" y="6423542"/>
                </a:cubicBezTo>
                <a:cubicBezTo>
                  <a:pt x="11984957" y="6409513"/>
                  <a:pt x="11979641" y="6403901"/>
                  <a:pt x="11969230" y="6403901"/>
                </a:cubicBezTo>
                <a:close/>
                <a:moveTo>
                  <a:pt x="11900487" y="6403901"/>
                </a:moveTo>
                <a:cubicBezTo>
                  <a:pt x="11896722" y="6403901"/>
                  <a:pt x="11894211" y="6404861"/>
                  <a:pt x="11889264" y="6408996"/>
                </a:cubicBezTo>
                <a:lnTo>
                  <a:pt x="11888452" y="6404566"/>
                </a:lnTo>
                <a:lnTo>
                  <a:pt x="11881733" y="6404566"/>
                </a:lnTo>
                <a:lnTo>
                  <a:pt x="11881733" y="6442887"/>
                </a:lnTo>
                <a:lnTo>
                  <a:pt x="11889855" y="6442887"/>
                </a:lnTo>
                <a:lnTo>
                  <a:pt x="11889855" y="6415567"/>
                </a:lnTo>
                <a:cubicBezTo>
                  <a:pt x="11892808" y="6412762"/>
                  <a:pt x="11895245" y="6411359"/>
                  <a:pt x="11897386" y="6411359"/>
                </a:cubicBezTo>
                <a:cubicBezTo>
                  <a:pt x="11900857" y="6411359"/>
                  <a:pt x="11902333" y="6415051"/>
                  <a:pt x="11902333" y="6419407"/>
                </a:cubicBezTo>
                <a:lnTo>
                  <a:pt x="11902333" y="6442887"/>
                </a:lnTo>
                <a:lnTo>
                  <a:pt x="11910529" y="6442887"/>
                </a:lnTo>
                <a:lnTo>
                  <a:pt x="11910529" y="6417192"/>
                </a:lnTo>
                <a:cubicBezTo>
                  <a:pt x="11910529" y="6408553"/>
                  <a:pt x="11906468" y="6403901"/>
                  <a:pt x="11900487" y="6403901"/>
                </a:cubicBezTo>
                <a:close/>
                <a:moveTo>
                  <a:pt x="11725419" y="6403901"/>
                </a:moveTo>
                <a:cubicBezTo>
                  <a:pt x="11717962" y="6403901"/>
                  <a:pt x="11712276" y="6410768"/>
                  <a:pt x="11712276" y="6423985"/>
                </a:cubicBezTo>
                <a:cubicBezTo>
                  <a:pt x="11712276" y="6436390"/>
                  <a:pt x="11716928" y="6443404"/>
                  <a:pt x="11723869" y="6443404"/>
                </a:cubicBezTo>
                <a:cubicBezTo>
                  <a:pt x="11727191" y="6443404"/>
                  <a:pt x="11729850" y="6442223"/>
                  <a:pt x="11733911" y="6438752"/>
                </a:cubicBezTo>
                <a:lnTo>
                  <a:pt x="11733911" y="6442666"/>
                </a:lnTo>
                <a:cubicBezTo>
                  <a:pt x="11733911" y="6447317"/>
                  <a:pt x="11732508" y="6450345"/>
                  <a:pt x="11725346" y="6450345"/>
                </a:cubicBezTo>
                <a:lnTo>
                  <a:pt x="11717150" y="6450345"/>
                </a:lnTo>
                <a:lnTo>
                  <a:pt x="11718257" y="6456326"/>
                </a:lnTo>
                <a:cubicBezTo>
                  <a:pt x="11720620" y="6456695"/>
                  <a:pt x="11723869" y="6456842"/>
                  <a:pt x="11727044" y="6456842"/>
                </a:cubicBezTo>
                <a:cubicBezTo>
                  <a:pt x="11735092" y="6456842"/>
                  <a:pt x="11741959" y="6453151"/>
                  <a:pt x="11741959" y="6441484"/>
                </a:cubicBezTo>
                <a:lnTo>
                  <a:pt x="11741959" y="6404566"/>
                </a:lnTo>
                <a:lnTo>
                  <a:pt x="11735314" y="6404566"/>
                </a:lnTo>
                <a:lnTo>
                  <a:pt x="11734501" y="6408848"/>
                </a:lnTo>
                <a:cubicBezTo>
                  <a:pt x="11730588" y="6404935"/>
                  <a:pt x="11728078" y="6403901"/>
                  <a:pt x="11725419" y="6403901"/>
                </a:cubicBezTo>
                <a:close/>
                <a:moveTo>
                  <a:pt x="11640802" y="6403901"/>
                </a:moveTo>
                <a:cubicBezTo>
                  <a:pt x="11637036" y="6403901"/>
                  <a:pt x="11634526" y="6404861"/>
                  <a:pt x="11629579" y="6408996"/>
                </a:cubicBezTo>
                <a:lnTo>
                  <a:pt x="11628766" y="6404566"/>
                </a:lnTo>
                <a:lnTo>
                  <a:pt x="11622047" y="6404566"/>
                </a:lnTo>
                <a:lnTo>
                  <a:pt x="11622047" y="6442887"/>
                </a:lnTo>
                <a:lnTo>
                  <a:pt x="11630169" y="6442887"/>
                </a:lnTo>
                <a:lnTo>
                  <a:pt x="11630169" y="6415567"/>
                </a:lnTo>
                <a:cubicBezTo>
                  <a:pt x="11633123" y="6412762"/>
                  <a:pt x="11635559" y="6411359"/>
                  <a:pt x="11637701" y="6411359"/>
                </a:cubicBezTo>
                <a:cubicBezTo>
                  <a:pt x="11641245" y="6411359"/>
                  <a:pt x="11642648" y="6415051"/>
                  <a:pt x="11642648" y="6419407"/>
                </a:cubicBezTo>
                <a:lnTo>
                  <a:pt x="11642648" y="6442887"/>
                </a:lnTo>
                <a:lnTo>
                  <a:pt x="11650770" y="6442887"/>
                </a:lnTo>
                <a:lnTo>
                  <a:pt x="11650770" y="6417192"/>
                </a:lnTo>
                <a:cubicBezTo>
                  <a:pt x="11650770" y="6408553"/>
                  <a:pt x="11646709" y="6403901"/>
                  <a:pt x="11640802" y="6403901"/>
                </a:cubicBezTo>
                <a:close/>
                <a:moveTo>
                  <a:pt x="11860320" y="6403827"/>
                </a:moveTo>
                <a:cubicBezTo>
                  <a:pt x="11850500" y="6403827"/>
                  <a:pt x="11844593" y="6410473"/>
                  <a:pt x="11844593" y="6423837"/>
                </a:cubicBezTo>
                <a:cubicBezTo>
                  <a:pt x="11844593" y="6437497"/>
                  <a:pt x="11848949" y="6443404"/>
                  <a:pt x="11859434" y="6443404"/>
                </a:cubicBezTo>
                <a:cubicBezTo>
                  <a:pt x="11864086" y="6443478"/>
                  <a:pt x="11868590" y="6442592"/>
                  <a:pt x="11873537" y="6440598"/>
                </a:cubicBezTo>
                <a:lnTo>
                  <a:pt x="11872060" y="6434765"/>
                </a:lnTo>
                <a:cubicBezTo>
                  <a:pt x="11867999" y="6435946"/>
                  <a:pt x="11863495" y="6436685"/>
                  <a:pt x="11860615" y="6436685"/>
                </a:cubicBezTo>
                <a:cubicBezTo>
                  <a:pt x="11855151" y="6436685"/>
                  <a:pt x="11852862" y="6433584"/>
                  <a:pt x="11852862" y="6426200"/>
                </a:cubicBezTo>
                <a:lnTo>
                  <a:pt x="11873980" y="6426200"/>
                </a:lnTo>
                <a:cubicBezTo>
                  <a:pt x="11874128" y="6424502"/>
                  <a:pt x="11874201" y="6422213"/>
                  <a:pt x="11874201" y="6420662"/>
                </a:cubicBezTo>
                <a:cubicBezTo>
                  <a:pt x="11874201" y="6409660"/>
                  <a:pt x="11868737" y="6403827"/>
                  <a:pt x="11860320" y="6403827"/>
                </a:cubicBezTo>
                <a:close/>
                <a:moveTo>
                  <a:pt x="11802579" y="6403827"/>
                </a:moveTo>
                <a:cubicBezTo>
                  <a:pt x="11792759" y="6403827"/>
                  <a:pt x="11786852" y="6410473"/>
                  <a:pt x="11786852" y="6423837"/>
                </a:cubicBezTo>
                <a:cubicBezTo>
                  <a:pt x="11786852" y="6437497"/>
                  <a:pt x="11791208" y="6443404"/>
                  <a:pt x="11801693" y="6443404"/>
                </a:cubicBezTo>
                <a:cubicBezTo>
                  <a:pt x="11806345" y="6443478"/>
                  <a:pt x="11810849" y="6442592"/>
                  <a:pt x="11815796" y="6440598"/>
                </a:cubicBezTo>
                <a:lnTo>
                  <a:pt x="11814319" y="6434765"/>
                </a:lnTo>
                <a:cubicBezTo>
                  <a:pt x="11810258" y="6435946"/>
                  <a:pt x="11805754" y="6436685"/>
                  <a:pt x="11802875" y="6436685"/>
                </a:cubicBezTo>
                <a:cubicBezTo>
                  <a:pt x="11797411" y="6436685"/>
                  <a:pt x="11795122" y="6433584"/>
                  <a:pt x="11795122" y="6426200"/>
                </a:cubicBezTo>
                <a:lnTo>
                  <a:pt x="11816239" y="6426200"/>
                </a:lnTo>
                <a:cubicBezTo>
                  <a:pt x="11816387" y="6424502"/>
                  <a:pt x="11816461" y="6422213"/>
                  <a:pt x="11816461" y="6420662"/>
                </a:cubicBezTo>
                <a:cubicBezTo>
                  <a:pt x="11816461" y="6409660"/>
                  <a:pt x="11810997" y="6403827"/>
                  <a:pt x="11802579" y="6403827"/>
                </a:cubicBezTo>
                <a:close/>
                <a:moveTo>
                  <a:pt x="11832483" y="6392530"/>
                </a:moveTo>
                <a:lnTo>
                  <a:pt x="11824435" y="6393712"/>
                </a:lnTo>
                <a:lnTo>
                  <a:pt x="11824435" y="6404566"/>
                </a:lnTo>
                <a:lnTo>
                  <a:pt x="11819193" y="6404566"/>
                </a:lnTo>
                <a:lnTo>
                  <a:pt x="11819193" y="6410990"/>
                </a:lnTo>
                <a:lnTo>
                  <a:pt x="11824435" y="6410990"/>
                </a:lnTo>
                <a:lnTo>
                  <a:pt x="11824435" y="6433879"/>
                </a:lnTo>
                <a:cubicBezTo>
                  <a:pt x="11824435" y="6441632"/>
                  <a:pt x="11828127" y="6443478"/>
                  <a:pt x="11832779" y="6443478"/>
                </a:cubicBezTo>
                <a:cubicBezTo>
                  <a:pt x="11835289" y="6443478"/>
                  <a:pt x="11838095" y="6442961"/>
                  <a:pt x="11840089" y="6442370"/>
                </a:cubicBezTo>
                <a:lnTo>
                  <a:pt x="11839572" y="6436094"/>
                </a:lnTo>
                <a:cubicBezTo>
                  <a:pt x="11838169" y="6436316"/>
                  <a:pt x="11836914" y="6436463"/>
                  <a:pt x="11835880" y="6436463"/>
                </a:cubicBezTo>
                <a:cubicBezTo>
                  <a:pt x="11833148" y="6436463"/>
                  <a:pt x="11832483" y="6435503"/>
                  <a:pt x="11832483" y="6432402"/>
                </a:cubicBezTo>
                <a:lnTo>
                  <a:pt x="11832483" y="6410990"/>
                </a:lnTo>
                <a:lnTo>
                  <a:pt x="11840089" y="6410990"/>
                </a:lnTo>
                <a:lnTo>
                  <a:pt x="11840089" y="6404566"/>
                </a:lnTo>
                <a:lnTo>
                  <a:pt x="11832483" y="6404566"/>
                </a:lnTo>
                <a:close/>
                <a:moveTo>
                  <a:pt x="11535067" y="6392530"/>
                </a:moveTo>
                <a:lnTo>
                  <a:pt x="11531449" y="6442887"/>
                </a:lnTo>
                <a:lnTo>
                  <a:pt x="11539497" y="6442887"/>
                </a:lnTo>
                <a:lnTo>
                  <a:pt x="11542008" y="6402867"/>
                </a:lnTo>
                <a:lnTo>
                  <a:pt x="11542082" y="6402867"/>
                </a:lnTo>
                <a:lnTo>
                  <a:pt x="11553526" y="6442887"/>
                </a:lnTo>
                <a:lnTo>
                  <a:pt x="11560541" y="6442887"/>
                </a:lnTo>
                <a:lnTo>
                  <a:pt x="11571986" y="6402867"/>
                </a:lnTo>
                <a:lnTo>
                  <a:pt x="11572059" y="6402867"/>
                </a:lnTo>
                <a:lnTo>
                  <a:pt x="11574570" y="6442887"/>
                </a:lnTo>
                <a:lnTo>
                  <a:pt x="11583135" y="6442887"/>
                </a:lnTo>
                <a:lnTo>
                  <a:pt x="11579517" y="6392530"/>
                </a:lnTo>
                <a:lnTo>
                  <a:pt x="11567703" y="6392530"/>
                </a:lnTo>
                <a:lnTo>
                  <a:pt x="11557661" y="6427381"/>
                </a:lnTo>
                <a:lnTo>
                  <a:pt x="11557587" y="6427381"/>
                </a:lnTo>
                <a:lnTo>
                  <a:pt x="11547398" y="6392530"/>
                </a:lnTo>
                <a:close/>
                <a:moveTo>
                  <a:pt x="11972331" y="6391570"/>
                </a:moveTo>
                <a:lnTo>
                  <a:pt x="11972331" y="6399249"/>
                </a:lnTo>
                <a:lnTo>
                  <a:pt x="11979198" y="6399249"/>
                </a:lnTo>
                <a:lnTo>
                  <a:pt x="11979198" y="6391570"/>
                </a:lnTo>
                <a:close/>
                <a:moveTo>
                  <a:pt x="11958597" y="6391570"/>
                </a:moveTo>
                <a:lnTo>
                  <a:pt x="11958597" y="6399249"/>
                </a:lnTo>
                <a:lnTo>
                  <a:pt x="11965464" y="6399249"/>
                </a:lnTo>
                <a:lnTo>
                  <a:pt x="11965464" y="6391570"/>
                </a:lnTo>
                <a:close/>
                <a:moveTo>
                  <a:pt x="11750893" y="6391570"/>
                </a:moveTo>
                <a:lnTo>
                  <a:pt x="11750893" y="6442887"/>
                </a:lnTo>
                <a:lnTo>
                  <a:pt x="11759015" y="6442887"/>
                </a:lnTo>
                <a:lnTo>
                  <a:pt x="11759015" y="6415567"/>
                </a:lnTo>
                <a:cubicBezTo>
                  <a:pt x="11761969" y="6412762"/>
                  <a:pt x="11764405" y="6411359"/>
                  <a:pt x="11766547" y="6411359"/>
                </a:cubicBezTo>
                <a:cubicBezTo>
                  <a:pt x="11770017" y="6411359"/>
                  <a:pt x="11771494" y="6415051"/>
                  <a:pt x="11771494" y="6419407"/>
                </a:cubicBezTo>
                <a:lnTo>
                  <a:pt x="11771494" y="6442887"/>
                </a:lnTo>
                <a:lnTo>
                  <a:pt x="11779690" y="6442887"/>
                </a:lnTo>
                <a:lnTo>
                  <a:pt x="11779690" y="6417192"/>
                </a:lnTo>
                <a:cubicBezTo>
                  <a:pt x="11779690" y="6408553"/>
                  <a:pt x="11775629" y="6403901"/>
                  <a:pt x="11769648" y="6403901"/>
                </a:cubicBezTo>
                <a:cubicBezTo>
                  <a:pt x="11765882" y="6403901"/>
                  <a:pt x="11763519" y="6404861"/>
                  <a:pt x="11759015" y="6408553"/>
                </a:cubicBezTo>
                <a:lnTo>
                  <a:pt x="11759015" y="6391570"/>
                </a:lnTo>
                <a:close/>
                <a:moveTo>
                  <a:pt x="11696770" y="6391570"/>
                </a:moveTo>
                <a:lnTo>
                  <a:pt x="11696770" y="6399914"/>
                </a:lnTo>
                <a:lnTo>
                  <a:pt x="11704892" y="6399914"/>
                </a:lnTo>
                <a:lnTo>
                  <a:pt x="11704892" y="6391570"/>
                </a:lnTo>
                <a:close/>
                <a:moveTo>
                  <a:pt x="11679566" y="6391496"/>
                </a:moveTo>
                <a:lnTo>
                  <a:pt x="11679566" y="6391570"/>
                </a:lnTo>
                <a:lnTo>
                  <a:pt x="11679566" y="6407962"/>
                </a:lnTo>
                <a:cubicBezTo>
                  <a:pt x="11675875" y="6404713"/>
                  <a:pt x="11673733" y="6403827"/>
                  <a:pt x="11671149" y="6403827"/>
                </a:cubicBezTo>
                <a:cubicBezTo>
                  <a:pt x="11663691" y="6403827"/>
                  <a:pt x="11658006" y="6410694"/>
                  <a:pt x="11658006" y="6423984"/>
                </a:cubicBezTo>
                <a:cubicBezTo>
                  <a:pt x="11658006" y="6436537"/>
                  <a:pt x="11662658" y="6443477"/>
                  <a:pt x="11669598" y="6443477"/>
                </a:cubicBezTo>
                <a:cubicBezTo>
                  <a:pt x="11672700" y="6443477"/>
                  <a:pt x="11675432" y="6442370"/>
                  <a:pt x="11680231" y="6438383"/>
                </a:cubicBezTo>
                <a:lnTo>
                  <a:pt x="11681043" y="6442813"/>
                </a:lnTo>
                <a:lnTo>
                  <a:pt x="11687762" y="6442813"/>
                </a:lnTo>
                <a:lnTo>
                  <a:pt x="11687762" y="6391496"/>
                </a:lnTo>
                <a:close/>
                <a:moveTo>
                  <a:pt x="11947005" y="6388543"/>
                </a:moveTo>
                <a:cubicBezTo>
                  <a:pt x="11939547" y="6388543"/>
                  <a:pt x="11936151" y="6392530"/>
                  <a:pt x="11936151" y="6400209"/>
                </a:cubicBezTo>
                <a:lnTo>
                  <a:pt x="11936151" y="6404640"/>
                </a:lnTo>
                <a:lnTo>
                  <a:pt x="11930908" y="6404640"/>
                </a:lnTo>
                <a:lnTo>
                  <a:pt x="11930908" y="6411063"/>
                </a:lnTo>
                <a:lnTo>
                  <a:pt x="11936151" y="6411063"/>
                </a:lnTo>
                <a:lnTo>
                  <a:pt x="11936151" y="6442961"/>
                </a:lnTo>
                <a:lnTo>
                  <a:pt x="11944199" y="6442961"/>
                </a:lnTo>
                <a:lnTo>
                  <a:pt x="11944199" y="6411063"/>
                </a:lnTo>
                <a:lnTo>
                  <a:pt x="11950697" y="6411063"/>
                </a:lnTo>
                <a:lnTo>
                  <a:pt x="11950697" y="6404566"/>
                </a:lnTo>
                <a:lnTo>
                  <a:pt x="11944199" y="6404566"/>
                </a:lnTo>
                <a:lnTo>
                  <a:pt x="11944199" y="6400135"/>
                </a:lnTo>
                <a:cubicBezTo>
                  <a:pt x="11944199" y="6396591"/>
                  <a:pt x="11945233" y="6394819"/>
                  <a:pt x="11948408" y="6394819"/>
                </a:cubicBezTo>
                <a:cubicBezTo>
                  <a:pt x="11949441" y="6394819"/>
                  <a:pt x="11950771" y="6394967"/>
                  <a:pt x="11951730" y="6395115"/>
                </a:cubicBezTo>
                <a:lnTo>
                  <a:pt x="11952247" y="6389134"/>
                </a:lnTo>
                <a:cubicBezTo>
                  <a:pt x="11950623" y="6388691"/>
                  <a:pt x="11948998" y="6388543"/>
                  <a:pt x="11947005" y="6388543"/>
                </a:cubicBezTo>
                <a:close/>
                <a:moveTo>
                  <a:pt x="11174889" y="6357310"/>
                </a:moveTo>
                <a:lnTo>
                  <a:pt x="11129332" y="6402794"/>
                </a:lnTo>
                <a:lnTo>
                  <a:pt x="11129332" y="6423246"/>
                </a:lnTo>
                <a:lnTo>
                  <a:pt x="11195269" y="6357310"/>
                </a:lnTo>
                <a:close/>
                <a:moveTo>
                  <a:pt x="11129258" y="6357310"/>
                </a:moveTo>
                <a:lnTo>
                  <a:pt x="11129184" y="6382488"/>
                </a:lnTo>
                <a:lnTo>
                  <a:pt x="11154437" y="6357310"/>
                </a:lnTo>
                <a:close/>
                <a:moveTo>
                  <a:pt x="11277375" y="6296025"/>
                </a:moveTo>
                <a:lnTo>
                  <a:pt x="11068047" y="6505353"/>
                </a:lnTo>
                <a:lnTo>
                  <a:pt x="11078237" y="6515543"/>
                </a:lnTo>
                <a:lnTo>
                  <a:pt x="11129332" y="6464448"/>
                </a:lnTo>
                <a:lnTo>
                  <a:pt x="11129332" y="6484901"/>
                </a:lnTo>
                <a:lnTo>
                  <a:pt x="11088500" y="6525733"/>
                </a:lnTo>
                <a:lnTo>
                  <a:pt x="11098689" y="6535922"/>
                </a:lnTo>
                <a:lnTo>
                  <a:pt x="11129332" y="6505280"/>
                </a:lnTo>
                <a:lnTo>
                  <a:pt x="11129332" y="6525733"/>
                </a:lnTo>
                <a:lnTo>
                  <a:pt x="11108879" y="6546185"/>
                </a:lnTo>
                <a:lnTo>
                  <a:pt x="11119069" y="6556375"/>
                </a:lnTo>
                <a:lnTo>
                  <a:pt x="11129258" y="6546185"/>
                </a:lnTo>
                <a:lnTo>
                  <a:pt x="11129258" y="6581775"/>
                </a:lnTo>
                <a:lnTo>
                  <a:pt x="11136863" y="6574170"/>
                </a:lnTo>
                <a:lnTo>
                  <a:pt x="11147053" y="6584359"/>
                </a:lnTo>
                <a:lnTo>
                  <a:pt x="11129332" y="6602228"/>
                </a:lnTo>
                <a:lnTo>
                  <a:pt x="11129332" y="6622681"/>
                </a:lnTo>
                <a:lnTo>
                  <a:pt x="11157316" y="6594696"/>
                </a:lnTo>
                <a:lnTo>
                  <a:pt x="11167506" y="6604886"/>
                </a:lnTo>
                <a:lnTo>
                  <a:pt x="11129332" y="6643134"/>
                </a:lnTo>
                <a:lnTo>
                  <a:pt x="11129332" y="6653323"/>
                </a:lnTo>
                <a:lnTo>
                  <a:pt x="11139521" y="6653323"/>
                </a:lnTo>
                <a:lnTo>
                  <a:pt x="11177769" y="6615076"/>
                </a:lnTo>
                <a:lnTo>
                  <a:pt x="11187959" y="6625265"/>
                </a:lnTo>
                <a:lnTo>
                  <a:pt x="11159900" y="6653249"/>
                </a:lnTo>
                <a:lnTo>
                  <a:pt x="11180353" y="6653249"/>
                </a:lnTo>
                <a:lnTo>
                  <a:pt x="11198148" y="6635455"/>
                </a:lnTo>
                <a:lnTo>
                  <a:pt x="11208338" y="6645644"/>
                </a:lnTo>
                <a:lnTo>
                  <a:pt x="11200732" y="6653249"/>
                </a:lnTo>
                <a:lnTo>
                  <a:pt x="11236322" y="6653249"/>
                </a:lnTo>
                <a:lnTo>
                  <a:pt x="11226132" y="6663439"/>
                </a:lnTo>
                <a:lnTo>
                  <a:pt x="11236322" y="6673628"/>
                </a:lnTo>
                <a:lnTo>
                  <a:pt x="11256775" y="6653176"/>
                </a:lnTo>
                <a:lnTo>
                  <a:pt x="11277228" y="6653176"/>
                </a:lnTo>
                <a:lnTo>
                  <a:pt x="11246585" y="6683818"/>
                </a:lnTo>
                <a:lnTo>
                  <a:pt x="11256775" y="6694007"/>
                </a:lnTo>
                <a:lnTo>
                  <a:pt x="11297681" y="6653102"/>
                </a:lnTo>
                <a:lnTo>
                  <a:pt x="11318134" y="6653102"/>
                </a:lnTo>
                <a:lnTo>
                  <a:pt x="11267038" y="6704197"/>
                </a:lnTo>
                <a:lnTo>
                  <a:pt x="11277228" y="6714387"/>
                </a:lnTo>
                <a:lnTo>
                  <a:pt x="11486556" y="6505058"/>
                </a:lnTo>
                <a:lnTo>
                  <a:pt x="11476441" y="6495090"/>
                </a:lnTo>
                <a:lnTo>
                  <a:pt x="11425345" y="6546185"/>
                </a:lnTo>
                <a:lnTo>
                  <a:pt x="11425345" y="6525733"/>
                </a:lnTo>
                <a:lnTo>
                  <a:pt x="11466177" y="6484827"/>
                </a:lnTo>
                <a:lnTo>
                  <a:pt x="11455988" y="6474637"/>
                </a:lnTo>
                <a:lnTo>
                  <a:pt x="11425345" y="6505280"/>
                </a:lnTo>
                <a:lnTo>
                  <a:pt x="11425345" y="6484827"/>
                </a:lnTo>
                <a:lnTo>
                  <a:pt x="11445798" y="6464374"/>
                </a:lnTo>
                <a:lnTo>
                  <a:pt x="11435609" y="6454184"/>
                </a:lnTo>
                <a:lnTo>
                  <a:pt x="11425419" y="6464374"/>
                </a:lnTo>
                <a:lnTo>
                  <a:pt x="11425419" y="6428784"/>
                </a:lnTo>
                <a:lnTo>
                  <a:pt x="11417814" y="6436390"/>
                </a:lnTo>
                <a:lnTo>
                  <a:pt x="11407624" y="6426200"/>
                </a:lnTo>
                <a:lnTo>
                  <a:pt x="11425419" y="6408405"/>
                </a:lnTo>
                <a:lnTo>
                  <a:pt x="11425419" y="6387952"/>
                </a:lnTo>
                <a:lnTo>
                  <a:pt x="11397435" y="6415937"/>
                </a:lnTo>
                <a:lnTo>
                  <a:pt x="11387245" y="6405747"/>
                </a:lnTo>
                <a:lnTo>
                  <a:pt x="11425493" y="6367499"/>
                </a:lnTo>
                <a:lnTo>
                  <a:pt x="11425493" y="6357310"/>
                </a:lnTo>
                <a:lnTo>
                  <a:pt x="11415303" y="6357310"/>
                </a:lnTo>
                <a:lnTo>
                  <a:pt x="11377056" y="6395558"/>
                </a:lnTo>
                <a:lnTo>
                  <a:pt x="11366866" y="6385368"/>
                </a:lnTo>
                <a:lnTo>
                  <a:pt x="11394924" y="6357310"/>
                </a:lnTo>
                <a:lnTo>
                  <a:pt x="11374471" y="6357310"/>
                </a:lnTo>
                <a:lnTo>
                  <a:pt x="11356677" y="6375105"/>
                </a:lnTo>
                <a:lnTo>
                  <a:pt x="11346487" y="6364915"/>
                </a:lnTo>
                <a:lnTo>
                  <a:pt x="11353797" y="6357310"/>
                </a:lnTo>
                <a:lnTo>
                  <a:pt x="11318207" y="6357310"/>
                </a:lnTo>
                <a:lnTo>
                  <a:pt x="11328397" y="6347120"/>
                </a:lnTo>
                <a:lnTo>
                  <a:pt x="11318207" y="6336931"/>
                </a:lnTo>
                <a:lnTo>
                  <a:pt x="11297755" y="6357310"/>
                </a:lnTo>
                <a:lnTo>
                  <a:pt x="11277302" y="6357310"/>
                </a:lnTo>
                <a:lnTo>
                  <a:pt x="11307944" y="6326667"/>
                </a:lnTo>
                <a:lnTo>
                  <a:pt x="11297755" y="6316478"/>
                </a:lnTo>
                <a:lnTo>
                  <a:pt x="11256923" y="6357310"/>
                </a:lnTo>
                <a:lnTo>
                  <a:pt x="11236470" y="6357310"/>
                </a:lnTo>
                <a:lnTo>
                  <a:pt x="11287565" y="6306215"/>
                </a:lnTo>
                <a:close/>
                <a:moveTo>
                  <a:pt x="0" y="0"/>
                </a:moveTo>
                <a:lnTo>
                  <a:pt x="12191997" y="0"/>
                </a:lnTo>
                <a:lnTo>
                  <a:pt x="12191997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D2624664-E304-43C3-94AF-7C645752748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ktangel 3" descr="TagShape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 descr="MSB Logotyp vit"/>
          <p:cNvPicPr>
            <a:picLocks noChangeAspect="1"/>
          </p:cNvPicPr>
          <p:nvPr userDrawn="1"/>
        </p:nvPicPr>
        <p:blipFill>
          <a:blip r:embed="rId4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68049" y="6296025"/>
            <a:ext cx="943125" cy="41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869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-logo-vit-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-form: Shape 9">
            <a:extLst>
              <a:ext uri="{FF2B5EF4-FFF2-40B4-BE49-F238E27FC236}">
                <a16:creationId xmlns:a16="http://schemas.microsoft.com/office/drawing/2014/main" id="{6408D4F4-90C5-8AB6-3CC4-7DCFF56C1431}"/>
              </a:ext>
            </a:extLst>
          </p:cNvPr>
          <p:cNvSpPr>
            <a:spLocks noGrp="1"/>
          </p:cNvSpPr>
          <p:nvPr>
            <p:ph type="pic" idx="1" hasCustomPrompt="1"/>
            <p:custDataLst>
              <p:tags r:id="rId1"/>
            </p:custDataLst>
          </p:nvPr>
        </p:nvSpPr>
        <p:spPr>
          <a:xfrm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5955910 h 6857999"/>
              <a:gd name="connsiteX3" fmla="*/ 12191996 w 12192000"/>
              <a:gd name="connsiteY3" fmla="*/ 5955910 h 6857999"/>
              <a:gd name="connsiteX4" fmla="*/ 10593060 w 12192000"/>
              <a:gd name="connsiteY4" fmla="*/ 6765767 h 6857999"/>
              <a:gd name="connsiteX5" fmla="*/ 10584762 w 12192000"/>
              <a:gd name="connsiteY5" fmla="*/ 6857999 h 6857999"/>
              <a:gd name="connsiteX6" fmla="*/ 0 w 12192000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5955910"/>
                </a:lnTo>
                <a:lnTo>
                  <a:pt x="12191996" y="5955910"/>
                </a:lnTo>
                <a:cubicBezTo>
                  <a:pt x="11359823" y="5955910"/>
                  <a:pt x="10675366" y="6310882"/>
                  <a:pt x="10593060" y="6765767"/>
                </a:cubicBezTo>
                <a:lnTo>
                  <a:pt x="10584762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4D010190-EDD4-48A5-B350-2AB1DBEFAA4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2" name="Rektangel 1" descr="TagShape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 descr="MSB Logotyp"/>
          <p:cNvPicPr>
            <a:picLocks noChangeAspect="1"/>
          </p:cNvPicPr>
          <p:nvPr userDrawn="1"/>
        </p:nvPicPr>
        <p:blipFill>
          <a:blip r:embed="rId5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68051" y="6296026"/>
            <a:ext cx="952499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420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-logo-grå-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A45B24C-6B33-6318-ECD0-6703F2815253}"/>
              </a:ext>
            </a:extLst>
          </p:cNvPr>
          <p:cNvSpPr/>
          <p:nvPr userDrawn="1"/>
        </p:nvSpPr>
        <p:spPr>
          <a:xfrm>
            <a:off x="10445262" y="5739618"/>
            <a:ext cx="1746738" cy="11183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-form: Shape 9">
            <a:extLst>
              <a:ext uri="{FF2B5EF4-FFF2-40B4-BE49-F238E27FC236}">
                <a16:creationId xmlns:a16="http://schemas.microsoft.com/office/drawing/2014/main" id="{6408D4F4-90C5-8AB6-3CC4-7DCFF56C1431}"/>
              </a:ext>
            </a:extLst>
          </p:cNvPr>
          <p:cNvSpPr>
            <a:spLocks noGrp="1"/>
          </p:cNvSpPr>
          <p:nvPr>
            <p:ph type="pic" idx="1" hasCustomPrompt="1"/>
            <p:custDataLst>
              <p:tags r:id="rId1"/>
            </p:custDataLst>
          </p:nvPr>
        </p:nvSpPr>
        <p:spPr>
          <a:xfrm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5955910 h 6857999"/>
              <a:gd name="connsiteX3" fmla="*/ 12191996 w 12192000"/>
              <a:gd name="connsiteY3" fmla="*/ 5955910 h 6857999"/>
              <a:gd name="connsiteX4" fmla="*/ 10593060 w 12192000"/>
              <a:gd name="connsiteY4" fmla="*/ 6765767 h 6857999"/>
              <a:gd name="connsiteX5" fmla="*/ 10584762 w 12192000"/>
              <a:gd name="connsiteY5" fmla="*/ 6857999 h 6857999"/>
              <a:gd name="connsiteX6" fmla="*/ 0 w 12192000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5955910"/>
                </a:lnTo>
                <a:lnTo>
                  <a:pt x="12191996" y="5955910"/>
                </a:lnTo>
                <a:cubicBezTo>
                  <a:pt x="11359823" y="5955910"/>
                  <a:pt x="10675366" y="6310882"/>
                  <a:pt x="10593060" y="6765767"/>
                </a:cubicBezTo>
                <a:lnTo>
                  <a:pt x="10584762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4D010190-EDD4-48A5-B350-2AB1DBEFAA4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2" name="Rektangel 1" descr="TagShape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 descr="MSB Logotyp"/>
          <p:cNvPicPr>
            <a:picLocks noChangeAspect="1"/>
          </p:cNvPicPr>
          <p:nvPr userDrawn="1"/>
        </p:nvPicPr>
        <p:blipFill>
          <a:blip r:embed="rId5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68051" y="6296026"/>
            <a:ext cx="952499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98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4D234E2D-D23F-4A27-A025-571352EBCD4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ktangel 3" descr="TagShape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66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D2624664-E304-43C3-94AF-7C645752748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418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4D010190-EDD4-48A5-B350-2AB1DBEFAA41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57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563D0BB-A7F6-4376-899B-98FBF764D89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81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rå, avsnittsrubri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696F1378-E97B-4E02-B8F4-8472610D4EC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136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ags" Target="../tags/tag1.xml"/><Relationship Id="rId50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F1D9020-1940-49A2-BFA3-95584FEA93EC}"/>
              </a:ext>
            </a:extLst>
          </p:cNvPr>
          <p:cNvSpPr>
            <a:spLocks noGrp="1"/>
          </p:cNvSpPr>
          <p:nvPr>
            <p:ph type="title"/>
            <p:custDataLst>
              <p:tags r:id="rId47"/>
            </p:custDataLst>
          </p:nvPr>
        </p:nvSpPr>
        <p:spPr>
          <a:xfrm>
            <a:off x="1773388" y="1108423"/>
            <a:ext cx="8580582" cy="9663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0A15B8-FBB7-4178-991C-E12627728F18}"/>
              </a:ext>
            </a:extLst>
          </p:cNvPr>
          <p:cNvSpPr>
            <a:spLocks noGrp="1"/>
          </p:cNvSpPr>
          <p:nvPr>
            <p:ph type="body" idx="1"/>
            <p:custDataLst>
              <p:tags r:id="rId48"/>
            </p:custDataLst>
          </p:nvPr>
        </p:nvSpPr>
        <p:spPr>
          <a:xfrm>
            <a:off x="1773388" y="2265119"/>
            <a:ext cx="8580582" cy="3601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F95B3C8-56E1-4799-9EF1-0E2899D19799}"/>
              </a:ext>
            </a:extLst>
          </p:cNvPr>
          <p:cNvSpPr>
            <a:spLocks noGrp="1"/>
          </p:cNvSpPr>
          <p:nvPr>
            <p:ph type="dt" sz="half" idx="2"/>
            <p:custDataLst>
              <p:tags r:id="rId49"/>
            </p:custDataLst>
          </p:nvPr>
        </p:nvSpPr>
        <p:spPr>
          <a:xfrm>
            <a:off x="838200" y="6356350"/>
            <a:ext cx="1418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EBE9B6F4-6F0E-449D-99C3-FA3961AAF713}" type="datetimeFigureOut">
              <a:rPr lang="sv-SE" smtClean="0"/>
              <a:pPr/>
              <a:t>2023-10-03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C6C383-6118-42A0-9B5E-5FFE17808E4C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50"/>
            </p:custDataLst>
          </p:nvPr>
        </p:nvSpPr>
        <p:spPr>
          <a:xfrm>
            <a:off x="4038600" y="6356350"/>
            <a:ext cx="1700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B2F42B-D68C-4430-95CE-B474C2F44049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51"/>
            </p:custDataLst>
          </p:nvPr>
        </p:nvSpPr>
        <p:spPr>
          <a:xfrm>
            <a:off x="8182706" y="6356350"/>
            <a:ext cx="387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56B4F8C-CEC5-4B2C-9C29-5300068510B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 descr="TagShapePrint">
            <a:extLst>
              <a:ext uri="{FF2B5EF4-FFF2-40B4-BE49-F238E27FC236}">
                <a16:creationId xmlns:a16="http://schemas.microsoft.com/office/drawing/2014/main" id="{7ACF45BF-8B57-4982-89CE-41EEE824F538}"/>
              </a:ext>
            </a:extLst>
          </p:cNvPr>
          <p:cNvSpPr/>
          <p:nvPr userDrawn="1">
            <p:custDataLst>
              <p:tags r:id="rId5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8" name="Rektangel 7" descr="TagShape"/>
          <p:cNvSpPr/>
          <p:nvPr userDrawn="1">
            <p:custDataLst>
              <p:tags r:id="rId5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 descr="MSB Logotyp"/>
          <p:cNvPicPr>
            <a:picLocks noChangeAspect="1"/>
          </p:cNvPicPr>
          <p:nvPr userDrawn="1"/>
        </p:nvPicPr>
        <p:blipFill>
          <a:blip r:embed="rId54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68051" y="6296026"/>
            <a:ext cx="952499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8CE763-DB27-4F55-93FD-B49ECB6C3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4800" y="678874"/>
            <a:ext cx="8582400" cy="2082022"/>
          </a:xfrm>
        </p:spPr>
        <p:txBody>
          <a:bodyPr/>
          <a:lstStyle/>
          <a:p>
            <a:r>
              <a:rPr lang="sv-SE" dirty="0" smtClean="0"/>
              <a:t>CBRNE-strategi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b="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3702B55-6E9C-44EA-A4DD-FF528ECDC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5636" y="3157530"/>
            <a:ext cx="8582400" cy="760640"/>
          </a:xfrm>
        </p:spPr>
        <p:txBody>
          <a:bodyPr/>
          <a:lstStyle/>
          <a:p>
            <a:r>
              <a:rPr lang="sv-SE" sz="1600" dirty="0" smtClean="0"/>
              <a:t>2023-06-15</a:t>
            </a:r>
            <a:endParaRPr lang="sv-SE" sz="1600" dirty="0"/>
          </a:p>
        </p:txBody>
      </p:sp>
      <p:sp>
        <p:nvSpPr>
          <p:cNvPr id="4" name="Rektangel 3" descr="TagShape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1774800" y="2249544"/>
            <a:ext cx="65630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400" dirty="0">
                <a:latin typeface="+mj-lt"/>
              </a:rPr>
              <a:t>För en stärkt beredskap</a:t>
            </a:r>
          </a:p>
        </p:txBody>
      </p:sp>
    </p:spTree>
    <p:extLst>
      <p:ext uri="{BB962C8B-B14F-4D97-AF65-F5344CB8AC3E}">
        <p14:creationId xmlns:p14="http://schemas.microsoft.com/office/powerpoint/2010/main" val="41247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14" y="789708"/>
            <a:ext cx="6155588" cy="5079530"/>
          </a:xfrm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3019869" y="6164842"/>
            <a:ext cx="7222666" cy="360649"/>
          </a:xfrm>
        </p:spPr>
        <p:txBody>
          <a:bodyPr/>
          <a:lstStyle/>
          <a:p>
            <a:r>
              <a:rPr lang="sv-SE" sz="1600" dirty="0" smtClean="0"/>
              <a:t>Ett stort tack </a:t>
            </a:r>
            <a:r>
              <a:rPr lang="sv-SE" sz="1600" dirty="0" smtClean="0"/>
              <a:t>till alla medverkande i framtagandet av strategin.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419586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58" y="724995"/>
            <a:ext cx="3697909" cy="5142406"/>
          </a:xfrm>
        </p:spPr>
      </p:pic>
      <p:sp>
        <p:nvSpPr>
          <p:cNvPr id="4" name="Rektangel 3" descr="TagShape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443" y="724995"/>
            <a:ext cx="4637407" cy="522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0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7315" y="1057960"/>
            <a:ext cx="8580582" cy="966397"/>
          </a:xfrm>
        </p:spPr>
        <p:txBody>
          <a:bodyPr/>
          <a:lstStyle/>
          <a:p>
            <a:r>
              <a:rPr lang="sv-SE" dirty="0" smtClean="0"/>
              <a:t>Varför en CBRNE-strategi?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7315" y="2256879"/>
            <a:ext cx="7051958" cy="3358184"/>
          </a:xfrm>
        </p:spPr>
        <p:txBody>
          <a:bodyPr/>
          <a:lstStyle/>
          <a:p>
            <a:r>
              <a:rPr lang="sv-SE" dirty="0"/>
              <a:t>Syftet med strategin är att skapa en ännu tydligare riktning och stärka förutsättningarna att nå målen och </a:t>
            </a:r>
            <a:r>
              <a:rPr lang="sv-SE" dirty="0" smtClean="0"/>
              <a:t>delmålen. 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r>
              <a:rPr lang="sv-SE" dirty="0"/>
              <a:t>S</a:t>
            </a:r>
            <a:r>
              <a:rPr lang="sv-SE" dirty="0" smtClean="0"/>
              <a:t>trategin </a:t>
            </a:r>
            <a:r>
              <a:rPr lang="sv-SE" b="1" dirty="0"/>
              <a:t>svarar inte på hur </a:t>
            </a:r>
            <a:r>
              <a:rPr lang="sv-SE" dirty="0"/>
              <a:t>respektive aktör behöver jobba för att nå målen, </a:t>
            </a:r>
            <a:r>
              <a:rPr lang="sv-SE" dirty="0" smtClean="0"/>
              <a:t>utan fokuserar </a:t>
            </a:r>
            <a:r>
              <a:rPr lang="sv-SE" dirty="0"/>
              <a:t>på </a:t>
            </a:r>
            <a:r>
              <a:rPr lang="sv-SE" b="1" dirty="0"/>
              <a:t>vad som behöver åstadkommas</a:t>
            </a:r>
            <a:r>
              <a:rPr lang="sv-SE" dirty="0"/>
              <a:t>.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16810"/>
            <a:ext cx="3858082" cy="548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4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82524" y="1025295"/>
            <a:ext cx="8580582" cy="966397"/>
          </a:xfrm>
        </p:spPr>
        <p:txBody>
          <a:bodyPr/>
          <a:lstStyle/>
          <a:p>
            <a:r>
              <a:rPr lang="sv-SE" dirty="0" smtClean="0"/>
              <a:t>CBRNE en del av totalförsvaret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och </a:t>
            </a:r>
            <a:r>
              <a:rPr lang="sv-SE" dirty="0" smtClean="0"/>
              <a:t>civila beredskapen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82524" y="2445228"/>
            <a:ext cx="9756531" cy="2944190"/>
          </a:xfrm>
        </p:spPr>
        <p:txBody>
          <a:bodyPr/>
          <a:lstStyle/>
          <a:p>
            <a:r>
              <a:rPr lang="sv-SE" dirty="0"/>
              <a:t>Eftersom CBRNE-händelser kan vara mycket komplexa måste vi jobba tillsammans för att både hantera det som händer här och nu, och för att bygga våra långsiktiga förmågor</a:t>
            </a:r>
            <a:r>
              <a:rPr lang="sv-SE" dirty="0" smtClean="0"/>
              <a:t>.</a:t>
            </a:r>
            <a:br>
              <a:rPr lang="sv-SE" dirty="0" smtClean="0"/>
            </a:br>
            <a:r>
              <a:rPr lang="sv-SE" dirty="0" smtClean="0"/>
              <a:t> </a:t>
            </a:r>
            <a:endParaRPr lang="sv-SE" dirty="0" smtClean="0"/>
          </a:p>
          <a:p>
            <a:r>
              <a:rPr lang="sv-SE" dirty="0"/>
              <a:t>Därför krävs det särskild planering, samordning och samverkan mellan nivåer och aktörer för att utveckla den civila beredskapen. </a:t>
            </a:r>
          </a:p>
        </p:txBody>
      </p:sp>
    </p:spTree>
    <p:extLst>
      <p:ext uri="{BB962C8B-B14F-4D97-AF65-F5344CB8AC3E}">
        <p14:creationId xmlns:p14="http://schemas.microsoft.com/office/powerpoint/2010/main" val="369614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48" y="492313"/>
            <a:ext cx="9767470" cy="608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8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53690" y="254045"/>
            <a:ext cx="4677165" cy="943824"/>
          </a:xfrm>
        </p:spPr>
        <p:txBody>
          <a:bodyPr/>
          <a:lstStyle/>
          <a:p>
            <a:r>
              <a:rPr lang="sv-SE" dirty="0" smtClean="0"/>
              <a:t>CBRNE i vår omvärld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type="pic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553690" y="1669528"/>
            <a:ext cx="5245353" cy="2937052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Genom att stärka beredskapen inför oönskade händelser med farliga </a:t>
            </a:r>
            <a:r>
              <a:rPr lang="sv-SE" dirty="0" smtClean="0"/>
              <a:t>ämnen, </a:t>
            </a:r>
            <a:r>
              <a:rPr lang="sv-SE" dirty="0"/>
              <a:t>kan vi verka för att samhällsviktig verksamhet fungerar även vid sådana händelser.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216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6" y="710452"/>
            <a:ext cx="8580582" cy="966397"/>
          </a:xfrm>
        </p:spPr>
        <p:txBody>
          <a:bodyPr/>
          <a:lstStyle/>
          <a:p>
            <a:r>
              <a:rPr lang="sv-SE" dirty="0" smtClean="0"/>
              <a:t>Strategins mål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4963" y="3775451"/>
            <a:ext cx="6265434" cy="2643228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62006" y="1549128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9B5279"/>
                </a:solidFill>
              </a:rPr>
              <a:t>Från lokal till nationell nivå</a:t>
            </a:r>
            <a:endParaRPr lang="sv-SE" b="1" dirty="0">
              <a:solidFill>
                <a:srgbClr val="9B5279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6" y="2160072"/>
            <a:ext cx="5567280" cy="245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6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4657" y="597175"/>
            <a:ext cx="8580582" cy="966397"/>
          </a:xfrm>
        </p:spPr>
        <p:txBody>
          <a:bodyPr/>
          <a:lstStyle/>
          <a:p>
            <a:r>
              <a:rPr lang="sv-SE" dirty="0" smtClean="0"/>
              <a:t>Svenska aktörer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614657" y="1240406"/>
            <a:ext cx="731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CBRNE-området är brett, och berör många från lokal till nationell nivå från offentlig sektor till näringslivet och frivilliga aktörer. 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08" y="2206803"/>
            <a:ext cx="6978956" cy="427112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60155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15328" y="457260"/>
            <a:ext cx="8580582" cy="966397"/>
          </a:xfrm>
        </p:spPr>
        <p:txBody>
          <a:bodyPr/>
          <a:lstStyle/>
          <a:p>
            <a:r>
              <a:rPr lang="sv-SE" dirty="0" smtClean="0"/>
              <a:t>Förutsättningar för nå målen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28" y="1231403"/>
            <a:ext cx="7725522" cy="5457308"/>
          </a:xfrm>
        </p:spPr>
      </p:pic>
    </p:spTree>
    <p:extLst>
      <p:ext uri="{BB962C8B-B14F-4D97-AF65-F5344CB8AC3E}">
        <p14:creationId xmlns:p14="http://schemas.microsoft.com/office/powerpoint/2010/main" val="1657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B LOGOTYP" val="MSB Logotyp"/>
  <p:tag name="MSB LOGOTYPHEIGHT" val="44,9837799072266"/>
  <p:tag name="MSB LOGOTYPWIDTH" val="101,408500671387"/>
  <p:tag name="MSB LOGOTYPLEFT" val="841,182983398438"/>
  <p:tag name="MSB LOGOTYPTOP" val="482,197235107422"/>
  <p:tag name="MSB LOGOTYPCROPLEFT" val="0"/>
  <p:tag name="MSB LOGOTYPCROPRIGHT" val="0"/>
  <p:tag name="MSB LOGOTYPCROPTOP" val="0"/>
  <p:tag name="MSB LOGOTYPCROPBOTTOM" val="0"/>
  <p:tag name="MSB LOGOTYPBRIGHTNESS" val="0,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B LOGOTYP VIT" val="MSB Logotyp vit"/>
  <p:tag name="MSB LOGOTYP VITHEIGHT" val="33,2692108154297"/>
  <p:tag name="MSB LOGOTYP VITWIDTH" val="74,9999237060547"/>
  <p:tag name="MSB LOGOTYP VITLEFT" val="871,500061035156"/>
  <p:tag name="MSB LOGOTYP VITTOP" val="495,750091552734"/>
  <p:tag name="MSB LOGOTYP VITCROPLEFT" val="0"/>
  <p:tag name="MSB LOGOTYP VITCROPRIGHT" val="0"/>
  <p:tag name="MSB LOGOTYP VITCROPTOP" val="0"/>
  <p:tag name="MSB LOGOTYP VITCROPBOTTOM" val="0"/>
  <p:tag name="MSB LOGOTYP VITBRIGHTNESS" val="0,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B LOGOTYP VIT" val="MSB Logotyp vit"/>
  <p:tag name="MSB LOGOTYP VITHEIGHT" val="33,2692108154297"/>
  <p:tag name="MSB LOGOTYP VITWIDTH" val="74,9999237060547"/>
  <p:tag name="MSB LOGOTYP VITLEFT" val="871,500061035156"/>
  <p:tag name="MSB LOGOTYP VITTOP" val="495,750091552734"/>
  <p:tag name="MSB LOGOTYP VITCROPLEFT" val="0"/>
  <p:tag name="MSB LOGOTYP VITCROPRIGHT" val="0"/>
  <p:tag name="MSB LOGOTYP VITCROPTOP" val="0"/>
  <p:tag name="MSB LOGOTYP VITCROPBOTTOM" val="0"/>
  <p:tag name="MSB LOGOTYP VITBRIGHTNESS" val="0,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B LOGOTYP VIT" val="MSB Logotyp vit"/>
  <p:tag name="MSB LOGOTYP VITHEIGHT" val="33,2692108154297"/>
  <p:tag name="MSB LOGOTYP VITWIDTH" val="74,9999237060547"/>
  <p:tag name="MSB LOGOTYP VITLEFT" val="871,500061035156"/>
  <p:tag name="MSB LOGOTYP VITTOP" val="495,750091552734"/>
  <p:tag name="MSB LOGOTYP VITCROPLEFT" val="0"/>
  <p:tag name="MSB LOGOTYP VITCROPRIGHT" val="0"/>
  <p:tag name="MSB LOGOTYP VITCROPTOP" val="0"/>
  <p:tag name="MSB LOGOTYP VITCROPBOTTOM" val="0"/>
  <p:tag name="MSB LOGOTYP VITBRIGHTNESS" val="0,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B LOGOTYP VIT" val="MSB Logotyp vit"/>
  <p:tag name="MSB LOGOTYP VITHEIGHT" val="33,2692108154297"/>
  <p:tag name="MSB LOGOTYP VITWIDTH" val="74,9999237060547"/>
  <p:tag name="MSB LOGOTYP VITLEFT" val="871,500061035156"/>
  <p:tag name="MSB LOGOTYP VITTOP" val="495,750091552734"/>
  <p:tag name="MSB LOGOTYP VITCROPLEFT" val="0"/>
  <p:tag name="MSB LOGOTYP VITCROPRIGHT" val="0"/>
  <p:tag name="MSB LOGOTYP VITCROPTOP" val="0"/>
  <p:tag name="MSB LOGOTYP VITCROPBOTTOM" val="0"/>
  <p:tag name="MSB LOGOTYP VITBRIGHTNESS" val="0,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B LOGOTYP VIT" val="MSB Logotyp vit"/>
  <p:tag name="MSB LOGOTYP VITHEIGHT" val="32,9418106079102"/>
  <p:tag name="MSB LOGOTYP VITWIDTH" val="74,2618103027344"/>
  <p:tag name="MSB LOGOTYP VITLEFT" val="871,499938964844"/>
  <p:tag name="MSB LOGOTYP VITTOP" val="495,75"/>
  <p:tag name="MSB LOGOTYP VITCROPLEFT" val="0"/>
  <p:tag name="MSB LOGOTYP VITCROPRIGHT" val="0"/>
  <p:tag name="MSB LOGOTYP VITCROPTOP" val="0"/>
  <p:tag name="MSB LOGOTYP VITCROPBOTTOM" val="0"/>
  <p:tag name="MSB LOGOTYP VITBRIGHTNESS" val="0,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B LOGOTYP" val="MSB Logotyp"/>
  <p:tag name="MSB LOGOTYPHEIGHT" val="33,2692108154297"/>
  <p:tag name="MSB LOGOTYPWIDTH" val="74,9999237060547"/>
  <p:tag name="MSB LOGOTYPLEFT" val="871,500061035156"/>
  <p:tag name="MSB LOGOTYPTOP" val="495,750091552734"/>
  <p:tag name="MSB LOGOTYPCROPLEFT" val="0"/>
  <p:tag name="MSB LOGOTYPCROPRIGHT" val="0"/>
  <p:tag name="MSB LOGOTYPCROPTOP" val="0"/>
  <p:tag name="MSB LOGOTYPCROPBOTTOM" val="0"/>
  <p:tag name="MSB LOGOTYPBRIGHTNESS" val="0,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B LOGOTYP" val="MSB Logotyp"/>
  <p:tag name="MSB LOGOTYPHEIGHT" val="33,2692108154297"/>
  <p:tag name="MSB LOGOTYPWIDTH" val="74,9999237060547"/>
  <p:tag name="MSB LOGOTYPLEFT" val="871,500061035156"/>
  <p:tag name="MSB LOGOTYPTOP" val="495,750091552734"/>
  <p:tag name="MSB LOGOTYPCROPLEFT" val="0"/>
  <p:tag name="MSB LOGOTYPCROPRIGHT" val="0"/>
  <p:tag name="MSB LOGOTYPCROPTOP" val="0"/>
  <p:tag name="MSB LOGOTYPCROPBOTTOM" val="0"/>
  <p:tag name="MSB LOGOTYPBRIGHTNESS" val="0,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B LOGOTYP VIT" val="MSB Logotyp vit"/>
  <p:tag name="MSB LOGOTYP VITHEIGHT" val="33,2692108154297"/>
  <p:tag name="MSB LOGOTYP VITWIDTH" val="74,9999237060547"/>
  <p:tag name="MSB LOGOTYP VITLEFT" val="871,500061035156"/>
  <p:tag name="MSB LOGOTYP VITTOP" val="495,750091552734"/>
  <p:tag name="MSB LOGOTYP VITCROPLEFT" val="0"/>
  <p:tag name="MSB LOGOTYP VITCROPRIGHT" val="0"/>
  <p:tag name="MSB LOGOTYP VITCROPTOP" val="0"/>
  <p:tag name="MSB LOGOTYP VITCROPBOTTOM" val="0"/>
  <p:tag name="MSB LOGOTYP VITBRIGHTNESS" val="0,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B LOGOTYP VIT" val="MSB Logotyp vit"/>
  <p:tag name="MSB LOGOTYP VITHEIGHT" val="33,2692108154297"/>
  <p:tag name="MSB LOGOTYP VITWIDTH" val="74,9999237060547"/>
  <p:tag name="MSB LOGOTYP VITLEFT" val="871,500061035156"/>
  <p:tag name="MSB LOGOTYP VITTOP" val="495,750091552734"/>
  <p:tag name="MSB LOGOTYP VITCROPLEFT" val="0"/>
  <p:tag name="MSB LOGOTYP VITCROPRIGHT" val="0"/>
  <p:tag name="MSB LOGOTYP VITCROPTOP" val="0"/>
  <p:tag name="MSB LOGOTYP VITCROPBOTTOM" val="0"/>
  <p:tag name="MSB LOGOTYP VITBRIGHTNESS" val="0,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B LOGOTYP VIT" val="MSB Logotyp vit"/>
  <p:tag name="MSB LOGOTYP VITHEIGHT" val="33,2692108154297"/>
  <p:tag name="MSB LOGOTYP VITWIDTH" val="74,9999237060547"/>
  <p:tag name="MSB LOGOTYP VITLEFT" val="871,500061035156"/>
  <p:tag name="MSB LOGOTYP VITTOP" val="495,750091552734"/>
  <p:tag name="MSB LOGOTYP VITCROPLEFT" val="0"/>
  <p:tag name="MSB LOGOTYP VITCROPRIGHT" val="0"/>
  <p:tag name="MSB LOGOTYP VITCROPTOP" val="0"/>
  <p:tag name="MSB LOGOTYP VITCROPBOTTOM" val="0"/>
  <p:tag name="MSB LOGOTYP VITBRIGHTNESS" val="0,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B LOGOTYP VIT" val="MSB Logotyp vit"/>
  <p:tag name="MSB LOGOTYP VITHEIGHT" val="33,2692108154297"/>
  <p:tag name="MSB LOGOTYP VITWIDTH" val="74,9999237060547"/>
  <p:tag name="MSB LOGOTYP VITLEFT" val="871,500061035156"/>
  <p:tag name="MSB LOGOTYP VITTOP" val="495,750091552734"/>
  <p:tag name="MSB LOGOTYP VITCROPLEFT" val="0"/>
  <p:tag name="MSB LOGOTYP VITCROPRIGHT" val="0"/>
  <p:tag name="MSB LOGOTYP VITCROPTOP" val="0"/>
  <p:tag name="MSB LOGOTYP VITCROPBOTTOM" val="0"/>
  <p:tag name="MSB LOGOTYP VITBRIGHTNESS" val="0,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  <p:tag name="LAYOUT" val="Scree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B LOGOTYP" val="MSB Logotyp"/>
  <p:tag name="MSB LOGOTYPHEIGHT" val="44,9837799072266"/>
  <p:tag name="MSB LOGOTYPWIDTH" val="101,408500671387"/>
  <p:tag name="MSB LOGOTYPLEFT" val="841,182983398438"/>
  <p:tag name="MSB LOGOTYPTOP" val="482,197235107422"/>
  <p:tag name="MSB LOGOTYPCROPLEFT" val="0"/>
  <p:tag name="MSB LOGOTYPCROPRIGHT" val="0"/>
  <p:tag name="MSB LOGOTYPCROPTOP" val="0"/>
  <p:tag name="MSB LOGOTYPCROPBOTTOM" val="0"/>
  <p:tag name="MSB LOGOTYPBRIGHTNESS" val="0,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B LOGOTYP" val="MSB Logotyp"/>
  <p:tag name="MSB LOGOTYPHEIGHT" val="33,2692108154297"/>
  <p:tag name="MSB LOGOTYPWIDTH" val="74,9999237060547"/>
  <p:tag name="MSB LOGOTYPLEFT" val="871,500061035156"/>
  <p:tag name="MSB LOGOTYPTOP" val="495,750091552734"/>
  <p:tag name="MSB LOGOTYPCROPLEFT" val="0"/>
  <p:tag name="MSB LOGOTYPCROPRIGHT" val="0"/>
  <p:tag name="MSB LOGOTYPCROPTOP" val="0"/>
  <p:tag name="MSB LOGOTYPCROPBOTTOM" val="0"/>
  <p:tag name="MSB LOGOTYPBRIGHTNESS" val="0,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heme/theme1.xml><?xml version="1.0" encoding="utf-8"?>
<a:theme xmlns:a="http://schemas.openxmlformats.org/drawingml/2006/main" name="MSB PPT Egna">
  <a:themeElements>
    <a:clrScheme name="MS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0000"/>
      </a:accent1>
      <a:accent2>
        <a:srgbClr val="822757"/>
      </a:accent2>
      <a:accent3>
        <a:srgbClr val="6F6E67"/>
      </a:accent3>
      <a:accent4>
        <a:srgbClr val="E67C5E"/>
      </a:accent4>
      <a:accent5>
        <a:srgbClr val="B47D9A"/>
      </a:accent5>
      <a:accent6>
        <a:srgbClr val="A9A8A4"/>
      </a:accent6>
      <a:hlink>
        <a:srgbClr val="0563C1"/>
      </a:hlink>
      <a:folHlink>
        <a:srgbClr val="954F72"/>
      </a:folHlink>
    </a:clrScheme>
    <a:fontScheme name="MSB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SB Röd 100%">
      <a:srgbClr val="CC0000"/>
    </a:custClr>
    <a:custClr name="MSB Röd 80%">
      <a:srgbClr val="DB4B32"/>
    </a:custClr>
    <a:custClr name="MSB Röd 60%">
      <a:srgbClr val="E67C5E"/>
    </a:custClr>
    <a:custClr name="MSB Röd 40%">
      <a:srgbClr val="F0AB92"/>
    </a:custClr>
    <a:custClr name="MSB Röd 20%">
      <a:srgbClr val="F8D6C7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MSB Lila 100%">
      <a:srgbClr val="822757"/>
    </a:custClr>
    <a:custClr name="MSB Lila 80%">
      <a:srgbClr val="9B5279"/>
    </a:custClr>
    <a:custClr name="MSB Lila 60%">
      <a:srgbClr val="B47D9A"/>
    </a:custClr>
    <a:custClr name="MSB Lila 40%">
      <a:srgbClr val="CDA9BC"/>
    </a:custClr>
    <a:custClr name="MSB Lila 20%">
      <a:srgbClr val="E6D4DD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MSB Grå 100%">
      <a:srgbClr val="6F6E67"/>
    </a:custClr>
    <a:custClr name="MSB Grå 80%">
      <a:srgbClr val="8C8B85"/>
    </a:custClr>
    <a:custClr name="MSB Grå 60%">
      <a:srgbClr val="A9A8A4"/>
    </a:custClr>
    <a:custClr name="MSB Grå 40%">
      <a:srgbClr val="C5C5C2"/>
    </a:custClr>
    <a:custClr name="MSB Grå 20%">
      <a:srgbClr val="E2E2E1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Blank" id="{5C6D5519-84AF-464B-9432-EB72BD8029AA}" vid="{63B022AD-3406-4C27-B291-E93FCE7F04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90</TotalTime>
  <Words>186</Words>
  <Application>Microsoft Office PowerPoint</Application>
  <PresentationFormat>Bredbild</PresentationFormat>
  <Paragraphs>17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MSB PPT Egna</vt:lpstr>
      <vt:lpstr>CBRNE-strategi </vt:lpstr>
      <vt:lpstr>PowerPoint-presentation</vt:lpstr>
      <vt:lpstr>Varför en CBRNE-strategi?</vt:lpstr>
      <vt:lpstr>CBRNE en del av totalförsvaret  och civila beredskapen</vt:lpstr>
      <vt:lpstr>PowerPoint-presentation</vt:lpstr>
      <vt:lpstr>CBRNE i vår omvärld</vt:lpstr>
      <vt:lpstr>Strategins mål</vt:lpstr>
      <vt:lpstr>Svenska aktörer</vt:lpstr>
      <vt:lpstr>Förutsättningar för nå målen</vt:lpstr>
      <vt:lpstr>Ett stort tack till alla medverkande i framtagandet av strategin.</vt:lpstr>
    </vt:vector>
  </TitlesOfParts>
  <Company>MSB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CBRNE-strategi För en stärkt beredskap</dc:title>
  <dc:creator>Kanth Anna</dc:creator>
  <cp:lastModifiedBy>Klarenfjord Angelika</cp:lastModifiedBy>
  <cp:revision>17</cp:revision>
  <dcterms:created xsi:type="dcterms:W3CDTF">2023-05-11T13:59:19Z</dcterms:created>
  <dcterms:modified xsi:type="dcterms:W3CDTF">2023-10-03T11:38:29Z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Logomenu">
    <vt:bool>true</vt:bool>
  </property>
</Properties>
</file>