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7"/>
  </p:notesMasterIdLst>
  <p:sldIdLst>
    <p:sldId id="257" r:id="rId5"/>
    <p:sldId id="258" r:id="rId6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5" autoAdjust="0"/>
    <p:restoredTop sz="94660"/>
  </p:normalViewPr>
  <p:slideViewPr>
    <p:cSldViewPr snapToGrid="0" showGuides="1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CA1581-7F50-4105-900D-AD5CBAB02999}" type="datetimeFigureOut">
              <a:rPr lang="sv-SE" smtClean="0"/>
              <a:t>2023-04-04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7D083E-D928-4DC0-A18B-E1D2C85B41D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764631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DFF933-DABE-42D1-9253-FAD6D0DB26C3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sv-S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960146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1200" dirty="0" smtClean="0">
                <a:solidFill>
                  <a:schemeClr val="bg1"/>
                </a:solidFill>
              </a:rPr>
              <a:t>För </a:t>
            </a:r>
            <a:r>
              <a:rPr lang="sv-SE" sz="1200" dirty="0" smtClean="0">
                <a:solidFill>
                  <a:schemeClr val="bg1"/>
                </a:solidFill>
              </a:rPr>
              <a:t>momentet: Genomföra åtgärder, kommunicera, testa och öva vill vi att ni</a:t>
            </a:r>
            <a:r>
              <a:rPr lang="sv-SE" sz="1200" baseline="0" dirty="0" smtClean="0">
                <a:solidFill>
                  <a:schemeClr val="bg1"/>
                </a:solidFill>
              </a:rPr>
              <a:t> d</a:t>
            </a:r>
            <a:r>
              <a:rPr lang="sv-SE" sz="1200" dirty="0" smtClean="0">
                <a:solidFill>
                  <a:schemeClr val="bg1"/>
                </a:solidFill>
              </a:rPr>
              <a:t>iskuterar förutsättningar för att fortsatta arbetet med kontinuitetshantering inom er verksamhet och organisation.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v-SE" sz="1200" dirty="0" smtClean="0">
              <a:solidFill>
                <a:schemeClr val="bg1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1200" dirty="0" smtClean="0">
                <a:solidFill>
                  <a:schemeClr val="bg1"/>
                </a:solidFill>
              </a:rPr>
              <a:t>Stödfrågor ni kan diskutera är:</a:t>
            </a:r>
          </a:p>
          <a:p>
            <a:pPr marL="285750" indent="-285750">
              <a:spcAft>
                <a:spcPts val="900"/>
              </a:spcAft>
              <a:buClr>
                <a:srgbClr val="822757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sv-SE" sz="1200" dirty="0" smtClean="0"/>
              <a:t>Vem behöver veta vad?</a:t>
            </a:r>
          </a:p>
          <a:p>
            <a:pPr marL="285750" indent="-285750">
              <a:spcAft>
                <a:spcPts val="900"/>
              </a:spcAft>
              <a:buClr>
                <a:srgbClr val="822757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sv-SE" sz="1200" dirty="0" smtClean="0"/>
              <a:t>Hur kan ni använda befintliga processer för att arbeta med åtgärderna? </a:t>
            </a:r>
          </a:p>
          <a:p>
            <a:pPr marL="285750" indent="-285750">
              <a:spcAft>
                <a:spcPts val="900"/>
              </a:spcAft>
              <a:buClr>
                <a:srgbClr val="822757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sv-SE" sz="1200" dirty="0" smtClean="0"/>
              <a:t>Vilka befintliga kommunikationskanaler kan ni använda?</a:t>
            </a:r>
          </a:p>
          <a:p>
            <a:pPr marL="285750" indent="-285750">
              <a:spcAft>
                <a:spcPts val="900"/>
              </a:spcAft>
              <a:buClr>
                <a:srgbClr val="822757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sv-SE" sz="1200" dirty="0" smtClean="0"/>
              <a:t>Hur kan ni få in tester och övningar som en naturlig del i er organisation?</a:t>
            </a:r>
          </a:p>
          <a:p>
            <a:pPr marL="285750" indent="-285750">
              <a:spcAft>
                <a:spcPts val="900"/>
              </a:spcAft>
              <a:buClr>
                <a:srgbClr val="822757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sv-SE" sz="1200" dirty="0" smtClean="0"/>
              <a:t>Kan ni koppla det till befintliga processer?</a:t>
            </a:r>
          </a:p>
          <a:p>
            <a:pPr marL="0" indent="0">
              <a:spcAft>
                <a:spcPts val="900"/>
              </a:spcAft>
              <a:buClr>
                <a:srgbClr val="822757"/>
              </a:buClr>
              <a:buSzPct val="120000"/>
              <a:buFont typeface="Arial" panose="020B0604020202020204" pitchFamily="34" charset="0"/>
              <a:buNone/>
              <a:defRPr/>
            </a:pPr>
            <a:endParaRPr lang="sv-SE" sz="120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>
                <a:srgbClr val="822757"/>
              </a:buClr>
              <a:buSzPct val="120000"/>
              <a:buFont typeface="Arial" panose="020B0604020202020204" pitchFamily="34" charset="0"/>
              <a:buNone/>
              <a:tabLst/>
              <a:defRPr/>
            </a:pPr>
            <a:r>
              <a:rPr lang="sv-SE" baseline="0" dirty="0" smtClean="0"/>
              <a:t>Vi föreslår att ni använder ca 15 minuter för uppgiften.</a:t>
            </a:r>
            <a:endParaRPr lang="sv-SE" b="1" baseline="0" dirty="0" smtClean="0"/>
          </a:p>
          <a:p>
            <a:pPr marL="0" indent="0">
              <a:spcAft>
                <a:spcPts val="900"/>
              </a:spcAft>
              <a:buClr>
                <a:srgbClr val="822757"/>
              </a:buClr>
              <a:buSzPct val="120000"/>
              <a:buFont typeface="Arial" panose="020B0604020202020204" pitchFamily="34" charset="0"/>
              <a:buNone/>
              <a:defRPr/>
            </a:pPr>
            <a:endParaRPr lang="sv-SE" sz="1200" dirty="0" smtClean="0"/>
          </a:p>
          <a:p>
            <a:pPr marL="0" indent="0">
              <a:spcAft>
                <a:spcPts val="900"/>
              </a:spcAft>
              <a:buClr>
                <a:srgbClr val="822757"/>
              </a:buClr>
              <a:buSzPct val="120000"/>
              <a:buFont typeface="Arial" panose="020B0604020202020204" pitchFamily="34" charset="0"/>
              <a:buNone/>
              <a:defRPr/>
            </a:pPr>
            <a:endParaRPr lang="sv-SE" sz="120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v-SE" sz="1200" dirty="0" smtClean="0">
              <a:solidFill>
                <a:schemeClr val="bg1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v-SE" sz="1200" dirty="0" smtClean="0">
              <a:solidFill>
                <a:schemeClr val="bg1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v-SE" sz="1200" dirty="0">
              <a:solidFill>
                <a:schemeClr val="bg1"/>
              </a:solidFill>
            </a:endParaRP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DFF933-DABE-42D1-9253-FAD6D0DB26C3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sv-S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151409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image" Target="../media/image1.png"/><Relationship Id="rId5" Type="http://schemas.openxmlformats.org/officeDocument/2006/relationships/image" Target="../media/image2.png"/><Relationship Id="rId4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34.xml"/><Relationship Id="rId1" Type="http://schemas.openxmlformats.org/officeDocument/2006/relationships/tags" Target="../tags/tag33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8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41.xml"/><Relationship Id="rId2" Type="http://schemas.openxmlformats.org/officeDocument/2006/relationships/tags" Target="../tags/tag40.xml"/><Relationship Id="rId1" Type="http://schemas.openxmlformats.org/officeDocument/2006/relationships/tags" Target="../tags/tag39.xml"/><Relationship Id="rId5" Type="http://schemas.openxmlformats.org/officeDocument/2006/relationships/image" Target="../media/image3.png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tags" Target="../tags/tag42.xml"/><Relationship Id="rId5" Type="http://schemas.openxmlformats.org/officeDocument/2006/relationships/image" Target="../media/image3.png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6.xml"/><Relationship Id="rId1" Type="http://schemas.openxmlformats.org/officeDocument/2006/relationships/tags" Target="../tags/tag45.xml"/><Relationship Id="rId4" Type="http://schemas.openxmlformats.org/officeDocument/2006/relationships/image" Target="../media/image3.pn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tags" Target="../tags/tag47.xml"/><Relationship Id="rId6" Type="http://schemas.openxmlformats.org/officeDocument/2006/relationships/image" Target="../media/image3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50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tags" Target="../tags/tag51.xml"/><Relationship Id="rId6" Type="http://schemas.openxmlformats.org/officeDocument/2006/relationships/image" Target="../media/image1.png"/><Relationship Id="rId5" Type="http://schemas.openxmlformats.org/officeDocument/2006/relationships/image" Target="../media/image4.png"/><Relationship Id="rId4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56.xml"/><Relationship Id="rId2" Type="http://schemas.openxmlformats.org/officeDocument/2006/relationships/tags" Target="../tags/tag55.xml"/><Relationship Id="rId1" Type="http://schemas.openxmlformats.org/officeDocument/2006/relationships/tags" Target="../tags/tag54.xml"/><Relationship Id="rId6" Type="http://schemas.openxmlformats.org/officeDocument/2006/relationships/image" Target="../media/image2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57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image" Target="../media/image2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6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64.xml"/><Relationship Id="rId2" Type="http://schemas.openxmlformats.org/officeDocument/2006/relationships/tags" Target="../tags/tag63.xml"/><Relationship Id="rId1" Type="http://schemas.openxmlformats.org/officeDocument/2006/relationships/tags" Target="../tags/tag62.xml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4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67.xml"/><Relationship Id="rId2" Type="http://schemas.openxmlformats.org/officeDocument/2006/relationships/tags" Target="../tags/tag66.xml"/><Relationship Id="rId1" Type="http://schemas.openxmlformats.org/officeDocument/2006/relationships/tags" Target="../tags/tag65.xml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70.xml"/><Relationship Id="rId2" Type="http://schemas.openxmlformats.org/officeDocument/2006/relationships/tags" Target="../tags/tag69.xml"/><Relationship Id="rId1" Type="http://schemas.openxmlformats.org/officeDocument/2006/relationships/tags" Target="../tags/tag68.xml"/><Relationship Id="rId4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73.xml"/><Relationship Id="rId2" Type="http://schemas.openxmlformats.org/officeDocument/2006/relationships/tags" Target="../tags/tag72.xml"/><Relationship Id="rId1" Type="http://schemas.openxmlformats.org/officeDocument/2006/relationships/tags" Target="../tags/tag71.xml"/><Relationship Id="rId5" Type="http://schemas.openxmlformats.org/officeDocument/2006/relationships/image" Target="../media/image2.png"/><Relationship Id="rId4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75.xml"/><Relationship Id="rId1" Type="http://schemas.openxmlformats.org/officeDocument/2006/relationships/tags" Target="../tags/tag74.xml"/><Relationship Id="rId4" Type="http://schemas.openxmlformats.org/officeDocument/2006/relationships/image" Target="../media/image2.png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tags" Target="../tags/tag78.xml"/><Relationship Id="rId2" Type="http://schemas.openxmlformats.org/officeDocument/2006/relationships/tags" Target="../tags/tag77.xml"/><Relationship Id="rId1" Type="http://schemas.openxmlformats.org/officeDocument/2006/relationships/tags" Target="../tags/tag76.xml"/><Relationship Id="rId5" Type="http://schemas.openxmlformats.org/officeDocument/2006/relationships/image" Target="../media/image2.png"/><Relationship Id="rId4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80.xml"/><Relationship Id="rId1" Type="http://schemas.openxmlformats.org/officeDocument/2006/relationships/tags" Target="../tags/tag79.xml"/><Relationship Id="rId4" Type="http://schemas.openxmlformats.org/officeDocument/2006/relationships/image" Target="../media/image2.png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83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84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87.xml"/><Relationship Id="rId2" Type="http://schemas.openxmlformats.org/officeDocument/2006/relationships/tags" Target="../tags/tag86.xml"/><Relationship Id="rId1" Type="http://schemas.openxmlformats.org/officeDocument/2006/relationships/tags" Target="../tags/tag85.xml"/><Relationship Id="rId4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90.xml"/><Relationship Id="rId2" Type="http://schemas.openxmlformats.org/officeDocument/2006/relationships/tags" Target="../tags/tag89.xml"/><Relationship Id="rId1" Type="http://schemas.openxmlformats.org/officeDocument/2006/relationships/tags" Target="../tags/tag8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92.xml"/><Relationship Id="rId4" Type="http://schemas.openxmlformats.org/officeDocument/2006/relationships/tags" Target="../tags/tag91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tags" Target="../tags/tag95.xml"/><Relationship Id="rId2" Type="http://schemas.openxmlformats.org/officeDocument/2006/relationships/tags" Target="../tags/tag94.xml"/><Relationship Id="rId1" Type="http://schemas.openxmlformats.org/officeDocument/2006/relationships/tags" Target="../tags/tag93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96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15.xml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4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99.xml"/><Relationship Id="rId2" Type="http://schemas.openxmlformats.org/officeDocument/2006/relationships/tags" Target="../tags/tag98.xml"/><Relationship Id="rId1" Type="http://schemas.openxmlformats.org/officeDocument/2006/relationships/tags" Target="../tags/tag97.xml"/><Relationship Id="rId4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02.xml"/><Relationship Id="rId2" Type="http://schemas.openxmlformats.org/officeDocument/2006/relationships/tags" Target="../tags/tag101.xml"/><Relationship Id="rId1" Type="http://schemas.openxmlformats.org/officeDocument/2006/relationships/tags" Target="../tags/tag100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04.xml"/><Relationship Id="rId4" Type="http://schemas.openxmlformats.org/officeDocument/2006/relationships/tags" Target="../tags/tag103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07.xml"/><Relationship Id="rId2" Type="http://schemas.openxmlformats.org/officeDocument/2006/relationships/tags" Target="../tags/tag106.xml"/><Relationship Id="rId1" Type="http://schemas.openxmlformats.org/officeDocument/2006/relationships/tags" Target="../tags/tag105.xml"/><Relationship Id="rId6" Type="http://schemas.openxmlformats.org/officeDocument/2006/relationships/image" Target="../media/image3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08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5" Type="http://schemas.openxmlformats.org/officeDocument/2006/relationships/image" Target="../media/image3.png"/><Relationship Id="rId4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tags" Target="../tags/tag114.xml"/><Relationship Id="rId7" Type="http://schemas.openxmlformats.org/officeDocument/2006/relationships/image" Target="../media/image3.png"/><Relationship Id="rId2" Type="http://schemas.openxmlformats.org/officeDocument/2006/relationships/tags" Target="../tags/tag113.xml"/><Relationship Id="rId1" Type="http://schemas.openxmlformats.org/officeDocument/2006/relationships/tags" Target="../tags/tag112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16.xml"/><Relationship Id="rId4" Type="http://schemas.openxmlformats.org/officeDocument/2006/relationships/tags" Target="../tags/tag115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tags" Target="../tags/tag119.xml"/><Relationship Id="rId2" Type="http://schemas.openxmlformats.org/officeDocument/2006/relationships/tags" Target="../tags/tag118.xml"/><Relationship Id="rId1" Type="http://schemas.openxmlformats.org/officeDocument/2006/relationships/tags" Target="../tags/tag117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20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tags" Target="../tags/tag123.xml"/><Relationship Id="rId2" Type="http://schemas.openxmlformats.org/officeDocument/2006/relationships/tags" Target="../tags/tag122.xml"/><Relationship Id="rId1" Type="http://schemas.openxmlformats.org/officeDocument/2006/relationships/tags" Target="../tags/tag121.xml"/><Relationship Id="rId4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tags" Target="../tags/tag126.xml"/><Relationship Id="rId2" Type="http://schemas.openxmlformats.org/officeDocument/2006/relationships/tags" Target="../tags/tag125.xml"/><Relationship Id="rId1" Type="http://schemas.openxmlformats.org/officeDocument/2006/relationships/tags" Target="../tags/tag124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28.xml"/><Relationship Id="rId4" Type="http://schemas.openxmlformats.org/officeDocument/2006/relationships/tags" Target="../tags/tag127.xml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tags" Target="../tags/tag131.xml"/><Relationship Id="rId2" Type="http://schemas.openxmlformats.org/officeDocument/2006/relationships/tags" Target="../tags/tag130.xml"/><Relationship Id="rId1" Type="http://schemas.openxmlformats.org/officeDocument/2006/relationships/tags" Target="../tags/tag129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32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tags" Target="../tags/tag135.xml"/><Relationship Id="rId2" Type="http://schemas.openxmlformats.org/officeDocument/2006/relationships/tags" Target="../tags/tag134.xml"/><Relationship Id="rId1" Type="http://schemas.openxmlformats.org/officeDocument/2006/relationships/tags" Target="../tags/tag133.xml"/><Relationship Id="rId4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18.xml"/><Relationship Id="rId2" Type="http://schemas.openxmlformats.org/officeDocument/2006/relationships/tags" Target="../tags/tag17.xml"/><Relationship Id="rId1" Type="http://schemas.openxmlformats.org/officeDocument/2006/relationships/tags" Target="../tags/tag16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9.xml"/></Relationships>
</file>

<file path=ppt/slideLayouts/_rels/slideLayout40.xml.rels><?xml version="1.0" encoding="UTF-8" standalone="yes"?>
<Relationships xmlns="http://schemas.openxmlformats.org/package/2006/relationships"><Relationship Id="rId3" Type="http://schemas.openxmlformats.org/officeDocument/2006/relationships/tags" Target="../tags/tag138.xml"/><Relationship Id="rId2" Type="http://schemas.openxmlformats.org/officeDocument/2006/relationships/tags" Target="../tags/tag137.xml"/><Relationship Id="rId1" Type="http://schemas.openxmlformats.org/officeDocument/2006/relationships/tags" Target="../tags/tag13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40.xml"/><Relationship Id="rId4" Type="http://schemas.openxmlformats.org/officeDocument/2006/relationships/tags" Target="../tags/tag139.xml"/></Relationships>
</file>

<file path=ppt/slideLayouts/_rels/slideLayout41.xml.rels><?xml version="1.0" encoding="UTF-8" standalone="yes"?>
<Relationships xmlns="http://schemas.openxmlformats.org/package/2006/relationships"><Relationship Id="rId3" Type="http://schemas.openxmlformats.org/officeDocument/2006/relationships/tags" Target="../tags/tag143.xml"/><Relationship Id="rId7" Type="http://schemas.openxmlformats.org/officeDocument/2006/relationships/image" Target="../media/image3.png"/><Relationship Id="rId2" Type="http://schemas.openxmlformats.org/officeDocument/2006/relationships/tags" Target="../tags/tag142.xml"/><Relationship Id="rId1" Type="http://schemas.openxmlformats.org/officeDocument/2006/relationships/tags" Target="../tags/tag141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45.xml"/><Relationship Id="rId4" Type="http://schemas.openxmlformats.org/officeDocument/2006/relationships/tags" Target="../tags/tag144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1.xml"/><Relationship Id="rId1" Type="http://schemas.openxmlformats.org/officeDocument/2006/relationships/tags" Target="../tags/tag20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2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5.xml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6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29.xml"/><Relationship Id="rId2" Type="http://schemas.openxmlformats.org/officeDocument/2006/relationships/tags" Target="../tags/tag28.xml"/><Relationship Id="rId1" Type="http://schemas.openxmlformats.org/officeDocument/2006/relationships/tags" Target="../tags/tag27.xml"/><Relationship Id="rId4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2.xml"/><Relationship Id="rId2" Type="http://schemas.openxmlformats.org/officeDocument/2006/relationships/tags" Target="../tags/tag31.xml"/><Relationship Id="rId1" Type="http://schemas.openxmlformats.org/officeDocument/2006/relationships/tags" Target="../tags/tag30.xml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bg>
      <p:bgPr>
        <a:solidFill>
          <a:srgbClr val="E4E4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>
            <a:extLst>
              <a:ext uri="{FF2B5EF4-FFF2-40B4-BE49-F238E27FC236}">
                <a16:creationId xmlns:a16="http://schemas.microsoft.com/office/drawing/2014/main" id="{DC31ADF9-861B-45D2-8503-265750D8498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 flipV="1">
            <a:off x="0" y="3799155"/>
            <a:ext cx="7802235" cy="3068046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EBE1865B-0552-40AF-8E28-A27FB0A9BD3F}"/>
              </a:ext>
            </a:extLst>
          </p:cNvPr>
          <p:cNvSpPr>
            <a:spLocks noGrp="1"/>
          </p:cNvSpPr>
          <p:nvPr>
            <p:ph type="ctrTitle" hasCustomPrompt="1"/>
            <p:custDataLst>
              <p:tags r:id="rId1"/>
            </p:custDataLst>
          </p:nvPr>
        </p:nvSpPr>
        <p:spPr>
          <a:xfrm>
            <a:off x="1774800" y="1368000"/>
            <a:ext cx="8582400" cy="1185077"/>
          </a:xfrm>
        </p:spPr>
        <p:txBody>
          <a:bodyPr anchor="b">
            <a:noAutofit/>
          </a:bodyPr>
          <a:lstStyle>
            <a:lvl1pPr algn="l">
              <a:defRPr sz="4000">
                <a:solidFill>
                  <a:srgbClr val="000000"/>
                </a:solidFill>
              </a:defRPr>
            </a:lvl1pPr>
          </a:lstStyle>
          <a:p>
            <a:r>
              <a:rPr lang="sv-SE" dirty="0"/>
              <a:t>Klicka här för att skriva rubrik 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299A9531-F5BA-4E5C-BE21-C657CBE8E529}"/>
              </a:ext>
            </a:extLst>
          </p:cNvPr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1774800" y="2627491"/>
            <a:ext cx="8582400" cy="760640"/>
          </a:xfrm>
        </p:spPr>
        <p:txBody>
          <a:bodyPr/>
          <a:lstStyle>
            <a:lvl1pPr marL="0" indent="0" algn="l">
              <a:buNone/>
              <a:defRPr sz="2400">
                <a:solidFill>
                  <a:srgbClr val="00000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om du vill redigera mall för underrubrikformat</a:t>
            </a:r>
            <a:endParaRPr lang="sv-SE" dirty="0"/>
          </a:p>
        </p:txBody>
      </p:sp>
      <p:pic>
        <p:nvPicPr>
          <p:cNvPr id="4" name="Bildobjekt 3" descr="MSB Logotyp">
            <a:extLst>
              <a:ext uri="{FF2B5EF4-FFF2-40B4-BE49-F238E27FC236}">
                <a16:creationId xmlns:a16="http://schemas.microsoft.com/office/drawing/2014/main" id="{C994DFFA-DF5D-4F3A-BF33-218A48784CE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3024" y="6123904"/>
            <a:ext cx="1287889" cy="571294"/>
          </a:xfrm>
          <a:prstGeom prst="rect">
            <a:avLst/>
          </a:prstGeom>
        </p:spPr>
      </p:pic>
      <p:sp>
        <p:nvSpPr>
          <p:cNvPr id="5" name="Rektangel 4" descr="TagShapePrint">
            <a:extLst>
              <a:ext uri="{FF2B5EF4-FFF2-40B4-BE49-F238E27FC236}">
                <a16:creationId xmlns:a16="http://schemas.microsoft.com/office/drawing/2014/main" id="{6652D206-1067-47B6-8FFE-1C2342F8F178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72307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Grå, endast rubrik">
    <p:bg>
      <p:bgPr>
        <a:solidFill>
          <a:srgbClr val="E4E4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2535B1B-6056-4CED-8443-F504A14CA1D0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550843" y="479892"/>
            <a:ext cx="10517206" cy="516224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Rektangel 2" descr="TagShapePrint">
            <a:extLst>
              <a:ext uri="{FF2B5EF4-FFF2-40B4-BE49-F238E27FC236}">
                <a16:creationId xmlns:a16="http://schemas.microsoft.com/office/drawing/2014/main" id="{E8CE1D95-F632-4AF3-8B7F-A875F814B83A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0564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rå, foto med text">
    <p:bg>
      <p:bgPr>
        <a:solidFill>
          <a:srgbClr val="E4E4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7CFCF07-ECDA-4640-B5C3-2D28D1E5348B}"/>
              </a:ext>
            </a:extLst>
          </p:cNvPr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7293162" y="1140736"/>
            <a:ext cx="4001936" cy="943824"/>
          </a:xfrm>
        </p:spPr>
        <p:txBody>
          <a:bodyPr anchor="b"/>
          <a:lstStyle>
            <a:lvl1pPr>
              <a:defRPr sz="3200">
                <a:solidFill>
                  <a:srgbClr val="000000"/>
                </a:solidFill>
              </a:defRPr>
            </a:lvl1pPr>
          </a:lstStyle>
          <a:p>
            <a:r>
              <a:rPr lang="sv-SE" dirty="0"/>
              <a:t>Klicka här för att skriva rubrik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9182F77A-2646-4218-A4A9-F18D71B677DD}"/>
              </a:ext>
            </a:extLst>
          </p:cNvPr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0" y="0"/>
            <a:ext cx="6096000" cy="6857999"/>
          </a:xfrm>
          <a:solidFill>
            <a:srgbClr val="F7F7F7"/>
          </a:solidFill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000000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5071BAF5-9712-4804-B086-916A4B24192D}"/>
              </a:ext>
            </a:extLst>
          </p:cNvPr>
          <p:cNvSpPr>
            <a:spLocks noGrp="1"/>
          </p:cNvSpPr>
          <p:nvPr>
            <p:ph type="body" sz="quarter" idx="10"/>
            <p:custDataLst>
              <p:tags r:id="rId3"/>
            </p:custDataLst>
          </p:nvPr>
        </p:nvSpPr>
        <p:spPr>
          <a:xfrm>
            <a:off x="7293162" y="2258402"/>
            <a:ext cx="4002087" cy="3833813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Rektangel 3" descr="TagShapePrint">
            <a:extLst>
              <a:ext uri="{FF2B5EF4-FFF2-40B4-BE49-F238E27FC236}">
                <a16:creationId xmlns:a16="http://schemas.microsoft.com/office/drawing/2014/main" id="{07E4A293-52A1-4578-AC06-C2932B1885E0}"/>
              </a:ext>
            </a:extLst>
          </p:cNvPr>
          <p:cNvSpPr/>
          <p:nvPr userDrawn="1">
            <p:custDataLst>
              <p:tags r:id="rId4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74170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Mörkgrå, rubrik och innehåll">
    <p:bg>
      <p:bgPr>
        <a:solidFill>
          <a:srgbClr val="4A494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960810-8C01-47CE-B39D-C931C2B8EC49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773388" y="1108423"/>
            <a:ext cx="8580582" cy="966397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4B2EE45-8107-4DF6-B7D2-B3F80F43CEF7}"/>
              </a:ext>
            </a:extLst>
          </p:cNvPr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1773388" y="2265119"/>
            <a:ext cx="8580582" cy="3601527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lvl2pPr>
              <a:defRPr>
                <a:solidFill>
                  <a:srgbClr val="FFFFFF"/>
                </a:solidFill>
              </a:defRPr>
            </a:lvl2pPr>
            <a:lvl3pPr>
              <a:defRPr>
                <a:solidFill>
                  <a:srgbClr val="FFFFFF"/>
                </a:solidFill>
              </a:defRPr>
            </a:lvl3pPr>
            <a:lvl4pPr>
              <a:defRPr>
                <a:solidFill>
                  <a:srgbClr val="FFFFFF"/>
                </a:solidFill>
              </a:defRPr>
            </a:lvl4pPr>
            <a:lvl5pPr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7" name="Rektangel 6" descr="TagShapePrint">
            <a:extLst>
              <a:ext uri="{FF2B5EF4-FFF2-40B4-BE49-F238E27FC236}">
                <a16:creationId xmlns:a16="http://schemas.microsoft.com/office/drawing/2014/main" id="{7D6F2A64-194C-49DE-98E8-41A62AD1FAC7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  <p:pic>
        <p:nvPicPr>
          <p:cNvPr id="9" name="Bildobjekt 8" descr="MSB Logotyp vit">
            <a:extLst>
              <a:ext uri="{FF2B5EF4-FFF2-40B4-BE49-F238E27FC236}">
                <a16:creationId xmlns:a16="http://schemas.microsoft.com/office/drawing/2014/main" id="{EF1AA8D3-BD3E-4A66-8C0B-3325F522D102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8050" y="6296026"/>
            <a:ext cx="952500" cy="422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34255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Mörkgrå, avsnittsrubrik">
    <p:bg>
      <p:bgPr>
        <a:solidFill>
          <a:srgbClr val="4A494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F835B8C-07AB-41CC-9E71-C4867F754040}"/>
              </a:ext>
            </a:extLst>
          </p:cNvPr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774800" y="1368000"/>
            <a:ext cx="8582400" cy="1273968"/>
          </a:xfrm>
        </p:spPr>
        <p:txBody>
          <a:bodyPr anchor="b"/>
          <a:lstStyle>
            <a:lvl1pPr>
              <a:defRPr sz="4000">
                <a:solidFill>
                  <a:srgbClr val="FFFFFF"/>
                </a:solidFill>
              </a:defRPr>
            </a:lvl1pPr>
          </a:lstStyle>
          <a:p>
            <a:r>
              <a:rPr lang="sv-SE" dirty="0"/>
              <a:t>Klicka här för att skriva rubrik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C714B15-840F-4937-81D0-04D9058592A4}"/>
              </a:ext>
            </a:extLst>
          </p:cNvPr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1774800" y="2673745"/>
            <a:ext cx="8582400" cy="633743"/>
          </a:xfrm>
        </p:spPr>
        <p:txBody>
          <a:bodyPr/>
          <a:lstStyle>
            <a:lvl1pPr marL="0" indent="0">
              <a:buNone/>
              <a:defRPr sz="2400">
                <a:solidFill>
                  <a:srgbClr val="FFFFFF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Rektangel 3" descr="TagShapePrint">
            <a:extLst>
              <a:ext uri="{FF2B5EF4-FFF2-40B4-BE49-F238E27FC236}">
                <a16:creationId xmlns:a16="http://schemas.microsoft.com/office/drawing/2014/main" id="{D7D29E5B-685D-482F-8494-A354F6A1AF61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  <p:pic>
        <p:nvPicPr>
          <p:cNvPr id="8" name="Bildobjekt 7" descr="MSB Logotyp vit">
            <a:extLst>
              <a:ext uri="{FF2B5EF4-FFF2-40B4-BE49-F238E27FC236}">
                <a16:creationId xmlns:a16="http://schemas.microsoft.com/office/drawing/2014/main" id="{16E107E1-7AC3-43CF-A6CA-177B1B812FEC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8050" y="6296026"/>
            <a:ext cx="952500" cy="422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69352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Mörkgrå, endast rubrik">
    <p:bg>
      <p:bgPr>
        <a:solidFill>
          <a:srgbClr val="4A494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2535B1B-6056-4CED-8443-F504A14CA1D0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550843" y="479892"/>
            <a:ext cx="10517206" cy="5162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6" name="Rektangel 5" descr="TagShapePrint">
            <a:extLst>
              <a:ext uri="{FF2B5EF4-FFF2-40B4-BE49-F238E27FC236}">
                <a16:creationId xmlns:a16="http://schemas.microsoft.com/office/drawing/2014/main" id="{0D4D6CCC-51E3-41D8-8653-0477B694ECC3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  <p:pic>
        <p:nvPicPr>
          <p:cNvPr id="7" name="Bildobjekt 6" descr="MSB Logotyp vit">
            <a:extLst>
              <a:ext uri="{FF2B5EF4-FFF2-40B4-BE49-F238E27FC236}">
                <a16:creationId xmlns:a16="http://schemas.microsoft.com/office/drawing/2014/main" id="{12C87B01-826C-48CD-AAC7-25A0765D79E1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8050" y="6296026"/>
            <a:ext cx="952500" cy="422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76836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Mörkgrå, foto med text">
    <p:bg>
      <p:bgPr>
        <a:solidFill>
          <a:srgbClr val="4A494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7CFCF07-ECDA-4640-B5C3-2D28D1E5348B}"/>
              </a:ext>
            </a:extLst>
          </p:cNvPr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7293162" y="1140736"/>
            <a:ext cx="4001936" cy="943824"/>
          </a:xfrm>
        </p:spPr>
        <p:txBody>
          <a:bodyPr anchor="b"/>
          <a:lstStyle>
            <a:lvl1pPr>
              <a:defRPr sz="3200">
                <a:solidFill>
                  <a:srgbClr val="FFFFFF"/>
                </a:solidFill>
              </a:defRPr>
            </a:lvl1pPr>
          </a:lstStyle>
          <a:p>
            <a:r>
              <a:rPr lang="sv-SE" dirty="0"/>
              <a:t>Klicka här för att skriva rubrik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9182F77A-2646-4218-A4A9-F18D71B677DD}"/>
              </a:ext>
            </a:extLst>
          </p:cNvPr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0" y="0"/>
            <a:ext cx="6096000" cy="6857999"/>
          </a:xfrm>
          <a:solidFill>
            <a:srgbClr val="F7F7F7"/>
          </a:solidFill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000000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5071BAF5-9712-4804-B086-916A4B24192D}"/>
              </a:ext>
            </a:extLst>
          </p:cNvPr>
          <p:cNvSpPr>
            <a:spLocks noGrp="1"/>
          </p:cNvSpPr>
          <p:nvPr>
            <p:ph type="body" sz="quarter" idx="10"/>
            <p:custDataLst>
              <p:tags r:id="rId3"/>
            </p:custDataLst>
          </p:nvPr>
        </p:nvSpPr>
        <p:spPr>
          <a:xfrm>
            <a:off x="7293162" y="2258402"/>
            <a:ext cx="4002087" cy="3833813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lvl2pPr>
              <a:defRPr>
                <a:solidFill>
                  <a:srgbClr val="FFFFFF"/>
                </a:solidFill>
              </a:defRPr>
            </a:lvl2pPr>
            <a:lvl3pPr>
              <a:defRPr>
                <a:solidFill>
                  <a:srgbClr val="FFFFFF"/>
                </a:solidFill>
              </a:defRPr>
            </a:lvl3pPr>
            <a:lvl4pPr>
              <a:defRPr>
                <a:solidFill>
                  <a:srgbClr val="FFFFFF"/>
                </a:solidFill>
              </a:defRPr>
            </a:lvl4pPr>
            <a:lvl5pPr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8" name="Rektangel 7" descr="TagShapePrint">
            <a:extLst>
              <a:ext uri="{FF2B5EF4-FFF2-40B4-BE49-F238E27FC236}">
                <a16:creationId xmlns:a16="http://schemas.microsoft.com/office/drawing/2014/main" id="{E3053303-1555-4614-897F-4B3D25DF4C98}"/>
              </a:ext>
            </a:extLst>
          </p:cNvPr>
          <p:cNvSpPr/>
          <p:nvPr userDrawn="1">
            <p:custDataLst>
              <p:tags r:id="rId4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  <p:pic>
        <p:nvPicPr>
          <p:cNvPr id="9" name="Bildobjekt 8" descr="MSB Logotyp vit">
            <a:extLst>
              <a:ext uri="{FF2B5EF4-FFF2-40B4-BE49-F238E27FC236}">
                <a16:creationId xmlns:a16="http://schemas.microsoft.com/office/drawing/2014/main" id="{FEB3FE70-94B2-46E9-B618-19EE7B8667E0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8050" y="6296026"/>
            <a:ext cx="952500" cy="422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43247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Avslut">
    <p:bg>
      <p:bgPr>
        <a:solidFill>
          <a:srgbClr val="E4E4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>
            <a:extLst>
              <a:ext uri="{FF2B5EF4-FFF2-40B4-BE49-F238E27FC236}">
                <a16:creationId xmlns:a16="http://schemas.microsoft.com/office/drawing/2014/main" id="{2FDEBDE7-F704-4303-803A-AFE52A2CA7C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98344"/>
            <a:ext cx="12192000" cy="6357866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EBE1865B-0552-40AF-8E28-A27FB0A9BD3F}"/>
              </a:ext>
            </a:extLst>
          </p:cNvPr>
          <p:cNvSpPr>
            <a:spLocks noGrp="1"/>
          </p:cNvSpPr>
          <p:nvPr>
            <p:ph type="ctrTitle" hasCustomPrompt="1"/>
            <p:custDataLst>
              <p:tags r:id="rId1"/>
            </p:custDataLst>
          </p:nvPr>
        </p:nvSpPr>
        <p:spPr>
          <a:xfrm>
            <a:off x="2019298" y="1362077"/>
            <a:ext cx="8582400" cy="633743"/>
          </a:xfrm>
        </p:spPr>
        <p:txBody>
          <a:bodyPr anchor="b">
            <a:noAutofit/>
          </a:bodyPr>
          <a:lstStyle>
            <a:lvl1pPr algn="l">
              <a:defRPr sz="4000">
                <a:solidFill>
                  <a:srgbClr val="000000"/>
                </a:solidFill>
              </a:defRPr>
            </a:lvl1pPr>
          </a:lstStyle>
          <a:p>
            <a:r>
              <a:rPr lang="sv-SE" dirty="0"/>
              <a:t>Klicka här rubrik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299A9531-F5BA-4E5C-BE21-C657CBE8E529}"/>
              </a:ext>
            </a:extLst>
          </p:cNvPr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2019299" y="2046494"/>
            <a:ext cx="6608653" cy="1382506"/>
          </a:xfrm>
        </p:spPr>
        <p:txBody>
          <a:bodyPr/>
          <a:lstStyle>
            <a:lvl1pPr marL="0" indent="0" algn="l">
              <a:buNone/>
              <a:defRPr sz="2400">
                <a:solidFill>
                  <a:srgbClr val="00000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om du vill redigera mall för underrubrikformat</a:t>
            </a:r>
            <a:endParaRPr lang="sv-SE" dirty="0"/>
          </a:p>
        </p:txBody>
      </p:sp>
      <p:pic>
        <p:nvPicPr>
          <p:cNvPr id="8" name="Bildobjekt 7" descr="MSB Logotyp">
            <a:extLst>
              <a:ext uri="{FF2B5EF4-FFF2-40B4-BE49-F238E27FC236}">
                <a16:creationId xmlns:a16="http://schemas.microsoft.com/office/drawing/2014/main" id="{95DD5985-A25E-4117-9500-0C11FF49A1F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3024" y="6123904"/>
            <a:ext cx="1287889" cy="571294"/>
          </a:xfrm>
          <a:prstGeom prst="rect">
            <a:avLst/>
          </a:prstGeom>
        </p:spPr>
      </p:pic>
      <p:sp>
        <p:nvSpPr>
          <p:cNvPr id="4" name="Rektangel 3" descr="TagShapePrint">
            <a:extLst>
              <a:ext uri="{FF2B5EF4-FFF2-40B4-BE49-F238E27FC236}">
                <a16:creationId xmlns:a16="http://schemas.microsoft.com/office/drawing/2014/main" id="{EBDDE36C-32A0-4EC1-BAB2-21D6BA9EC603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65284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bild med foto linjer vä">
    <p:bg>
      <p:bgPr>
        <a:solidFill>
          <a:srgbClr val="E4E4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>
            <a:extLst>
              <a:ext uri="{FF2B5EF4-FFF2-40B4-BE49-F238E27FC236}">
                <a16:creationId xmlns:a16="http://schemas.microsoft.com/office/drawing/2014/main" id="{32D2BC56-E5BB-4706-884F-E550DFE216E3}"/>
              </a:ext>
            </a:extLst>
          </p:cNvPr>
          <p:cNvSpPr>
            <a:spLocks noGrp="1"/>
          </p:cNvSpPr>
          <p:nvPr>
            <p:ph type="pic" sz="quarter" idx="10"/>
            <p:custDataLst>
              <p:tags r:id="rId1"/>
            </p:custDataLst>
          </p:nvPr>
        </p:nvSpPr>
        <p:spPr>
          <a:xfrm>
            <a:off x="-1" y="-1"/>
            <a:ext cx="12192001" cy="5992837"/>
          </a:xfrm>
          <a:solidFill>
            <a:srgbClr val="F7F7F7"/>
          </a:solidFill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000000"/>
                </a:solidFill>
              </a:defRPr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EBE1865B-0552-40AF-8E28-A27FB0A9BD3F}"/>
              </a:ext>
            </a:extLst>
          </p:cNvPr>
          <p:cNvSpPr>
            <a:spLocks noGrp="1"/>
          </p:cNvSpPr>
          <p:nvPr>
            <p:ph type="ctrTitle" hasCustomPrompt="1"/>
            <p:custDataLst>
              <p:tags r:id="rId2"/>
            </p:custDataLst>
          </p:nvPr>
        </p:nvSpPr>
        <p:spPr>
          <a:xfrm>
            <a:off x="2700000" y="3181641"/>
            <a:ext cx="6552933" cy="1147167"/>
          </a:xfrm>
          <a:noFill/>
        </p:spPr>
        <p:txBody>
          <a:bodyPr anchor="b">
            <a:noAutofit/>
          </a:bodyPr>
          <a:lstStyle>
            <a:lvl1pPr algn="l">
              <a:defRPr sz="4000">
                <a:solidFill>
                  <a:srgbClr val="000000"/>
                </a:solidFill>
              </a:defRPr>
            </a:lvl1pPr>
          </a:lstStyle>
          <a:p>
            <a:r>
              <a:rPr lang="sv-SE" dirty="0"/>
              <a:t>Klicka här för att skriva rubrik</a:t>
            </a:r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276A06C7-2F99-435E-AEB4-A8BD2FF2811C}"/>
              </a:ext>
            </a:extLst>
          </p:cNvPr>
          <p:cNvSpPr>
            <a:spLocks noGrp="1"/>
          </p:cNvSpPr>
          <p:nvPr>
            <p:ph type="body" sz="quarter" idx="11" hasCustomPrompt="1"/>
            <p:custDataLst>
              <p:tags r:id="rId3"/>
            </p:custDataLst>
          </p:nvPr>
        </p:nvSpPr>
        <p:spPr>
          <a:xfrm flipH="1">
            <a:off x="-15240" y="-9053"/>
            <a:ext cx="4690800" cy="1875600"/>
          </a:xfrm>
          <a:blipFill>
            <a:blip r:embed="rId6"/>
            <a:stretch>
              <a:fillRect/>
            </a:stretch>
          </a:blipFill>
        </p:spPr>
        <p:txBody>
          <a:bodyPr/>
          <a:lstStyle>
            <a:lvl1pPr marL="0" indent="0">
              <a:buFontTx/>
              <a:buNone/>
              <a:defRPr>
                <a:solidFill>
                  <a:srgbClr val="000000"/>
                </a:solidFill>
              </a:defRPr>
            </a:lvl1pPr>
          </a:lstStyle>
          <a:p>
            <a:pPr lvl="0"/>
            <a:r>
              <a:rPr lang="sv-SE" dirty="0"/>
              <a:t> </a:t>
            </a:r>
          </a:p>
        </p:txBody>
      </p:sp>
      <p:sp>
        <p:nvSpPr>
          <p:cNvPr id="3" name="Rektangel 2" descr="TagShapePrint">
            <a:extLst>
              <a:ext uri="{FF2B5EF4-FFF2-40B4-BE49-F238E27FC236}">
                <a16:creationId xmlns:a16="http://schemas.microsoft.com/office/drawing/2014/main" id="{3D6D0EBF-3891-481A-A740-9B73D4E39495}"/>
              </a:ext>
            </a:extLst>
          </p:cNvPr>
          <p:cNvSpPr/>
          <p:nvPr userDrawn="1">
            <p:custDataLst>
              <p:tags r:id="rId4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8350215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bild med foto linjer hö">
    <p:bg>
      <p:bgPr>
        <a:solidFill>
          <a:srgbClr val="E4E4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>
            <a:extLst>
              <a:ext uri="{FF2B5EF4-FFF2-40B4-BE49-F238E27FC236}">
                <a16:creationId xmlns:a16="http://schemas.microsoft.com/office/drawing/2014/main" id="{32D2BC56-E5BB-4706-884F-E550DFE216E3}"/>
              </a:ext>
            </a:extLst>
          </p:cNvPr>
          <p:cNvSpPr>
            <a:spLocks noGrp="1"/>
          </p:cNvSpPr>
          <p:nvPr>
            <p:ph type="pic" sz="quarter" idx="10"/>
            <p:custDataLst>
              <p:tags r:id="rId1"/>
            </p:custDataLst>
          </p:nvPr>
        </p:nvSpPr>
        <p:spPr>
          <a:xfrm>
            <a:off x="-1" y="-1"/>
            <a:ext cx="12192001" cy="5992837"/>
          </a:xfrm>
          <a:solidFill>
            <a:srgbClr val="F7F7F7"/>
          </a:solidFill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000000"/>
                </a:solidFill>
              </a:defRPr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EBE1865B-0552-40AF-8E28-A27FB0A9BD3F}"/>
              </a:ext>
            </a:extLst>
          </p:cNvPr>
          <p:cNvSpPr>
            <a:spLocks noGrp="1"/>
          </p:cNvSpPr>
          <p:nvPr>
            <p:ph type="ctrTitle" hasCustomPrompt="1"/>
            <p:custDataLst>
              <p:tags r:id="rId2"/>
            </p:custDataLst>
          </p:nvPr>
        </p:nvSpPr>
        <p:spPr>
          <a:xfrm>
            <a:off x="2700000" y="3181641"/>
            <a:ext cx="6552933" cy="1147167"/>
          </a:xfrm>
          <a:noFill/>
        </p:spPr>
        <p:txBody>
          <a:bodyPr anchor="b">
            <a:noAutofit/>
          </a:bodyPr>
          <a:lstStyle>
            <a:lvl1pPr algn="l">
              <a:defRPr sz="4000">
                <a:solidFill>
                  <a:srgbClr val="000000"/>
                </a:solidFill>
              </a:defRPr>
            </a:lvl1pPr>
          </a:lstStyle>
          <a:p>
            <a:r>
              <a:rPr lang="sv-SE" dirty="0"/>
              <a:t>Klicka här för att skriva rubrik</a:t>
            </a:r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276A06C7-2F99-435E-AEB4-A8BD2FF2811C}"/>
              </a:ext>
            </a:extLst>
          </p:cNvPr>
          <p:cNvSpPr>
            <a:spLocks noGrp="1"/>
          </p:cNvSpPr>
          <p:nvPr>
            <p:ph type="body" sz="quarter" idx="11" hasCustomPrompt="1"/>
            <p:custDataLst>
              <p:tags r:id="rId3"/>
            </p:custDataLst>
          </p:nvPr>
        </p:nvSpPr>
        <p:spPr>
          <a:xfrm>
            <a:off x="7504510" y="-9053"/>
            <a:ext cx="4690800" cy="1875600"/>
          </a:xfrm>
          <a:blipFill>
            <a:blip r:embed="rId6"/>
            <a:stretch>
              <a:fillRect/>
            </a:stretch>
          </a:blipFill>
        </p:spPr>
        <p:txBody>
          <a:bodyPr/>
          <a:lstStyle>
            <a:lvl1pPr marL="0" indent="0">
              <a:buFontTx/>
              <a:buNone/>
              <a:defRPr>
                <a:solidFill>
                  <a:srgbClr val="000000"/>
                </a:solidFill>
              </a:defRPr>
            </a:lvl1pPr>
          </a:lstStyle>
          <a:p>
            <a:pPr lvl="0"/>
            <a:r>
              <a:rPr lang="sv-SE" dirty="0"/>
              <a:t> </a:t>
            </a:r>
          </a:p>
        </p:txBody>
      </p:sp>
      <p:sp>
        <p:nvSpPr>
          <p:cNvPr id="3" name="Rektangel 2" descr="TagShapePrint">
            <a:extLst>
              <a:ext uri="{FF2B5EF4-FFF2-40B4-BE49-F238E27FC236}">
                <a16:creationId xmlns:a16="http://schemas.microsoft.com/office/drawing/2014/main" id="{61CD9792-B3DA-483F-864B-624F57AED9E0}"/>
              </a:ext>
            </a:extLst>
          </p:cNvPr>
          <p:cNvSpPr/>
          <p:nvPr userDrawn="1">
            <p:custDataLst>
              <p:tags r:id="rId4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0483724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vsnittsrubrik med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>
            <a:extLst>
              <a:ext uri="{FF2B5EF4-FFF2-40B4-BE49-F238E27FC236}">
                <a16:creationId xmlns:a16="http://schemas.microsoft.com/office/drawing/2014/main" id="{DC4CC64D-0556-4EE6-8C65-19C67B09D47C}"/>
              </a:ext>
            </a:extLst>
          </p:cNvPr>
          <p:cNvSpPr>
            <a:spLocks noGrp="1"/>
          </p:cNvSpPr>
          <p:nvPr>
            <p:ph type="pic" sz="quarter" idx="10"/>
            <p:custDataLst>
              <p:tags r:id="rId1"/>
            </p:custDataLst>
          </p:nvPr>
        </p:nvSpPr>
        <p:spPr>
          <a:xfrm>
            <a:off x="0" y="0"/>
            <a:ext cx="12192000" cy="6858000"/>
          </a:xfrm>
          <a:solidFill>
            <a:srgbClr val="F7F7F7"/>
          </a:solidFill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000000"/>
                </a:solidFill>
              </a:defRPr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8F835B8C-07AB-41CC-9E71-C4867F754040}"/>
              </a:ext>
            </a:extLst>
          </p:cNvPr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2700652" y="1368000"/>
            <a:ext cx="6552000" cy="1273968"/>
          </a:xfrm>
        </p:spPr>
        <p:txBody>
          <a:bodyPr anchor="t"/>
          <a:lstStyle>
            <a:lvl1pPr>
              <a:defRPr sz="4000">
                <a:solidFill>
                  <a:srgbClr val="000000"/>
                </a:solidFill>
              </a:defRPr>
            </a:lvl1pPr>
          </a:lstStyle>
          <a:p>
            <a:r>
              <a:rPr lang="sv-SE" dirty="0"/>
              <a:t>Klicka här för att skriva rubrik</a:t>
            </a:r>
          </a:p>
        </p:txBody>
      </p:sp>
      <p:sp>
        <p:nvSpPr>
          <p:cNvPr id="3" name="Rektangel 2" descr="TagShapePrint">
            <a:extLst>
              <a:ext uri="{FF2B5EF4-FFF2-40B4-BE49-F238E27FC236}">
                <a16:creationId xmlns:a16="http://schemas.microsoft.com/office/drawing/2014/main" id="{A15B28B4-2D13-4E26-ADD9-0E1AA3CC18C6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9535685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960810-8C01-47CE-B39D-C931C2B8EC49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773388" y="1108423"/>
            <a:ext cx="8580582" cy="966397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4B2EE45-8107-4DF6-B7D2-B3F80F43CEF7}"/>
              </a:ext>
            </a:extLst>
          </p:cNvPr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1773388" y="2265119"/>
            <a:ext cx="8580582" cy="3601527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Rektangel 3" descr="TagShapePrint">
            <a:extLst>
              <a:ext uri="{FF2B5EF4-FFF2-40B4-BE49-F238E27FC236}">
                <a16:creationId xmlns:a16="http://schemas.microsoft.com/office/drawing/2014/main" id="{32D0FF3B-541A-4046-ADC9-AA4ECAEB50A9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63225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nnehåll med foto och textruta röd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3">
            <a:extLst>
              <a:ext uri="{FF2B5EF4-FFF2-40B4-BE49-F238E27FC236}">
                <a16:creationId xmlns:a16="http://schemas.microsoft.com/office/drawing/2014/main" id="{8C8263F2-B4B2-49CB-80FF-B28F3C05F0F4}"/>
              </a:ext>
            </a:extLst>
          </p:cNvPr>
          <p:cNvSpPr>
            <a:spLocks noGrp="1"/>
          </p:cNvSpPr>
          <p:nvPr>
            <p:ph type="pic" sz="quarter" idx="11"/>
            <p:custDataLst>
              <p:tags r:id="rId1"/>
            </p:custDataLst>
          </p:nvPr>
        </p:nvSpPr>
        <p:spPr>
          <a:xfrm>
            <a:off x="0" y="0"/>
            <a:ext cx="12192000" cy="6858000"/>
          </a:xfrm>
          <a:solidFill>
            <a:srgbClr val="F7F7F7"/>
          </a:solidFill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000000"/>
                </a:solidFill>
              </a:defRPr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CEC4278E-C033-4F73-BA2E-69DCE0AB0022}"/>
              </a:ext>
            </a:extLst>
          </p:cNvPr>
          <p:cNvSpPr>
            <a:spLocks noGrp="1"/>
          </p:cNvSpPr>
          <p:nvPr>
            <p:ph type="body" sz="quarter" idx="10"/>
            <p:custDataLst>
              <p:tags r:id="rId2"/>
            </p:custDataLst>
          </p:nvPr>
        </p:nvSpPr>
        <p:spPr>
          <a:xfrm>
            <a:off x="1" y="1252147"/>
            <a:ext cx="4557978" cy="2652665"/>
          </a:xfrm>
          <a:gradFill>
            <a:gsLst>
              <a:gs pos="100000">
                <a:schemeClr val="bg1"/>
              </a:gs>
              <a:gs pos="3000">
                <a:schemeClr val="accent1"/>
              </a:gs>
              <a:gs pos="0">
                <a:schemeClr val="bg1"/>
              </a:gs>
              <a:gs pos="0">
                <a:schemeClr val="accent1"/>
              </a:gs>
              <a:gs pos="3000">
                <a:schemeClr val="accent1"/>
              </a:gs>
              <a:gs pos="4000">
                <a:schemeClr val="accent1"/>
              </a:gs>
              <a:gs pos="0">
                <a:schemeClr val="accent1"/>
              </a:gs>
              <a:gs pos="4000">
                <a:schemeClr val="bg1"/>
              </a:gs>
            </a:gsLst>
            <a:lin ang="0" scaled="1"/>
          </a:gradFill>
        </p:spPr>
        <p:txBody>
          <a:bodyPr lIns="504000" tIns="396000" rIns="504000" bIns="396000">
            <a:noAutofit/>
          </a:bodyPr>
          <a:lstStyle>
            <a:lvl1pPr marL="0" indent="0" algn="l">
              <a:lnSpc>
                <a:spcPct val="170000"/>
              </a:lnSpc>
              <a:spcBef>
                <a:spcPts val="0"/>
              </a:spcBef>
              <a:buNone/>
              <a:defRPr sz="1400">
                <a:solidFill>
                  <a:srgbClr val="000000"/>
                </a:solidFill>
              </a:defRPr>
            </a:lvl1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2" name="Rektangel 1" descr="TagShapePrint">
            <a:extLst>
              <a:ext uri="{FF2B5EF4-FFF2-40B4-BE49-F238E27FC236}">
                <a16:creationId xmlns:a16="http://schemas.microsoft.com/office/drawing/2014/main" id="{C73F3707-EE23-4555-81ED-EFCFC740D449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206333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nnehåll med foto och textruta lila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3">
            <a:extLst>
              <a:ext uri="{FF2B5EF4-FFF2-40B4-BE49-F238E27FC236}">
                <a16:creationId xmlns:a16="http://schemas.microsoft.com/office/drawing/2014/main" id="{8C8263F2-B4B2-49CB-80FF-B28F3C05F0F4}"/>
              </a:ext>
            </a:extLst>
          </p:cNvPr>
          <p:cNvSpPr>
            <a:spLocks noGrp="1"/>
          </p:cNvSpPr>
          <p:nvPr>
            <p:ph type="pic" sz="quarter" idx="11"/>
            <p:custDataLst>
              <p:tags r:id="rId1"/>
            </p:custDataLst>
          </p:nvPr>
        </p:nvSpPr>
        <p:spPr>
          <a:xfrm>
            <a:off x="0" y="0"/>
            <a:ext cx="12192000" cy="6858000"/>
          </a:xfrm>
          <a:solidFill>
            <a:srgbClr val="F7F7F7"/>
          </a:solidFill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000000"/>
                </a:solidFill>
              </a:defRPr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CEC4278E-C033-4F73-BA2E-69DCE0AB0022}"/>
              </a:ext>
            </a:extLst>
          </p:cNvPr>
          <p:cNvSpPr>
            <a:spLocks noGrp="1"/>
          </p:cNvSpPr>
          <p:nvPr>
            <p:ph type="body" sz="quarter" idx="10"/>
            <p:custDataLst>
              <p:tags r:id="rId2"/>
            </p:custDataLst>
          </p:nvPr>
        </p:nvSpPr>
        <p:spPr>
          <a:xfrm>
            <a:off x="7633831" y="1287034"/>
            <a:ext cx="4558169" cy="2652665"/>
          </a:xfrm>
          <a:gradFill flip="none" rotWithShape="1">
            <a:gsLst>
              <a:gs pos="100000">
                <a:schemeClr val="accent2"/>
              </a:gs>
              <a:gs pos="99000">
                <a:schemeClr val="accent2"/>
              </a:gs>
              <a:gs pos="0">
                <a:schemeClr val="bg1"/>
              </a:gs>
              <a:gs pos="100000">
                <a:schemeClr val="accent2"/>
              </a:gs>
              <a:gs pos="96000">
                <a:schemeClr val="bg1"/>
              </a:gs>
              <a:gs pos="100000">
                <a:schemeClr val="accent2"/>
              </a:gs>
              <a:gs pos="100000">
                <a:schemeClr val="accent2"/>
              </a:gs>
              <a:gs pos="96000">
                <a:schemeClr val="accent2"/>
              </a:gs>
            </a:gsLst>
            <a:lin ang="0" scaled="1"/>
            <a:tileRect/>
          </a:gradFill>
        </p:spPr>
        <p:txBody>
          <a:bodyPr lIns="504000" tIns="396000" rIns="504000" bIns="396000">
            <a:noAutofit/>
          </a:bodyPr>
          <a:lstStyle>
            <a:lvl1pPr marL="0" indent="0" algn="l">
              <a:buNone/>
              <a:defRPr sz="1400">
                <a:solidFill>
                  <a:srgbClr val="000000"/>
                </a:solidFill>
              </a:defRPr>
            </a:lvl1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2" name="Rektangel 1" descr="TagShapePrint">
            <a:extLst>
              <a:ext uri="{FF2B5EF4-FFF2-40B4-BE49-F238E27FC236}">
                <a16:creationId xmlns:a16="http://schemas.microsoft.com/office/drawing/2014/main" id="{B148343D-9557-4981-AFCA-B7C27BDB8ECF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93825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 och innehåll linj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960810-8C01-47CE-B39D-C931C2B8EC49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773388" y="1108423"/>
            <a:ext cx="8580582" cy="966397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4B2EE45-8107-4DF6-B7D2-B3F80F43CEF7}"/>
              </a:ext>
            </a:extLst>
          </p:cNvPr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1773388" y="2265119"/>
            <a:ext cx="8580582" cy="3601527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C04498F7-0638-4AA2-AE84-6B87E650F4B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 flipV="1">
            <a:off x="-1" y="5586311"/>
            <a:ext cx="3229200" cy="1269807"/>
          </a:xfrm>
          <a:prstGeom prst="rect">
            <a:avLst/>
          </a:prstGeom>
        </p:spPr>
      </p:pic>
      <p:sp>
        <p:nvSpPr>
          <p:cNvPr id="4" name="Rektangel 3" descr="TagShapePrint">
            <a:extLst>
              <a:ext uri="{FF2B5EF4-FFF2-40B4-BE49-F238E27FC236}">
                <a16:creationId xmlns:a16="http://schemas.microsoft.com/office/drawing/2014/main" id="{1474FF95-72CE-4F15-A907-790A9405D517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995120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 linj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2535B1B-6056-4CED-8443-F504A14CA1D0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550843" y="479892"/>
            <a:ext cx="10517206" cy="516224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pic>
        <p:nvPicPr>
          <p:cNvPr id="3" name="Bildobjekt 2">
            <a:extLst>
              <a:ext uri="{FF2B5EF4-FFF2-40B4-BE49-F238E27FC236}">
                <a16:creationId xmlns:a16="http://schemas.microsoft.com/office/drawing/2014/main" id="{819B8F01-128B-4BA1-A84C-B56BAFCFE7F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 flipV="1">
            <a:off x="-1" y="5586311"/>
            <a:ext cx="3229200" cy="1269807"/>
          </a:xfrm>
          <a:prstGeom prst="rect">
            <a:avLst/>
          </a:prstGeom>
        </p:spPr>
      </p:pic>
      <p:sp>
        <p:nvSpPr>
          <p:cNvPr id="4" name="Rektangel 3" descr="TagShapePrint">
            <a:extLst>
              <a:ext uri="{FF2B5EF4-FFF2-40B4-BE49-F238E27FC236}">
                <a16:creationId xmlns:a16="http://schemas.microsoft.com/office/drawing/2014/main" id="{E6DFBAEC-38E5-4D97-A612-5262025ED7F7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062968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rå, rubrik och innehåll linjer">
    <p:bg>
      <p:bgPr>
        <a:solidFill>
          <a:srgbClr val="E4E4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960810-8C01-47CE-B39D-C931C2B8EC49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773388" y="1108423"/>
            <a:ext cx="8580582" cy="966397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4B2EE45-8107-4DF6-B7D2-B3F80F43CEF7}"/>
              </a:ext>
            </a:extLst>
          </p:cNvPr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1773388" y="2265119"/>
            <a:ext cx="8580582" cy="3601527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C04498F7-0638-4AA2-AE84-6B87E650F4B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 flipV="1">
            <a:off x="-1" y="5586311"/>
            <a:ext cx="3229200" cy="1269807"/>
          </a:xfrm>
          <a:prstGeom prst="rect">
            <a:avLst/>
          </a:prstGeom>
        </p:spPr>
      </p:pic>
      <p:sp>
        <p:nvSpPr>
          <p:cNvPr id="4" name="Rektangel 3" descr="TagShapePrint">
            <a:extLst>
              <a:ext uri="{FF2B5EF4-FFF2-40B4-BE49-F238E27FC236}">
                <a16:creationId xmlns:a16="http://schemas.microsoft.com/office/drawing/2014/main" id="{54308DC1-56E8-4359-819D-8BB65DF4D55E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728789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Grå, endast rubrik linjer">
    <p:bg>
      <p:bgPr>
        <a:solidFill>
          <a:srgbClr val="E4E4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2535B1B-6056-4CED-8443-F504A14CA1D0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550843" y="479892"/>
            <a:ext cx="10517206" cy="516224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pic>
        <p:nvPicPr>
          <p:cNvPr id="3" name="Bildobjekt 2">
            <a:extLst>
              <a:ext uri="{FF2B5EF4-FFF2-40B4-BE49-F238E27FC236}">
                <a16:creationId xmlns:a16="http://schemas.microsoft.com/office/drawing/2014/main" id="{819B8F01-128B-4BA1-A84C-B56BAFCFE7F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 flipV="1">
            <a:off x="-1" y="5586311"/>
            <a:ext cx="3229200" cy="1269807"/>
          </a:xfrm>
          <a:prstGeom prst="rect">
            <a:avLst/>
          </a:prstGeom>
        </p:spPr>
      </p:pic>
      <p:sp>
        <p:nvSpPr>
          <p:cNvPr id="4" name="Rektangel 3" descr="TagShapePrint">
            <a:extLst>
              <a:ext uri="{FF2B5EF4-FFF2-40B4-BE49-F238E27FC236}">
                <a16:creationId xmlns:a16="http://schemas.microsoft.com/office/drawing/2014/main" id="{52965331-77AE-4EFA-821D-2E502D8BBE29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159144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 och innehåll rött stre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960810-8C01-47CE-B39D-C931C2B8EC49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773388" y="1108423"/>
            <a:ext cx="8580582" cy="966397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4B2EE45-8107-4DF6-B7D2-B3F80F43CEF7}"/>
              </a:ext>
            </a:extLst>
          </p:cNvPr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1773388" y="2265119"/>
            <a:ext cx="8580582" cy="3601527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86B669AE-DB11-48D9-AF4B-A358921646CB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3018" y="1"/>
            <a:ext cx="23539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  <p:sp>
        <p:nvSpPr>
          <p:cNvPr id="5" name="Rektangel 4" descr="TagShapePrint">
            <a:extLst>
              <a:ext uri="{FF2B5EF4-FFF2-40B4-BE49-F238E27FC236}">
                <a16:creationId xmlns:a16="http://schemas.microsoft.com/office/drawing/2014/main" id="{6CDF3D6E-D108-415E-8D5A-BD46F9E0757D}"/>
              </a:ext>
            </a:extLst>
          </p:cNvPr>
          <p:cNvSpPr/>
          <p:nvPr userDrawn="1">
            <p:custDataLst>
              <p:tags r:id="rId4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574016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 rött stre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2535B1B-6056-4CED-8443-F504A14CA1D0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550843" y="479892"/>
            <a:ext cx="10517206" cy="516224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42699372-AE26-4104-A617-190897B6B5EE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018" y="1"/>
            <a:ext cx="23539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  <p:sp>
        <p:nvSpPr>
          <p:cNvPr id="3" name="Rektangel 2" descr="TagShapePrint">
            <a:extLst>
              <a:ext uri="{FF2B5EF4-FFF2-40B4-BE49-F238E27FC236}">
                <a16:creationId xmlns:a16="http://schemas.microsoft.com/office/drawing/2014/main" id="{F5304C78-2B55-4DEC-9EA7-F3D8D674318F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562827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med text rött stre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7CFCF07-ECDA-4640-B5C3-2D28D1E5348B}"/>
              </a:ext>
            </a:extLst>
          </p:cNvPr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7293162" y="1140736"/>
            <a:ext cx="4001936" cy="943824"/>
          </a:xfrm>
        </p:spPr>
        <p:txBody>
          <a:bodyPr anchor="b"/>
          <a:lstStyle>
            <a:lvl1pPr>
              <a:defRPr sz="3200">
                <a:solidFill>
                  <a:srgbClr val="000000"/>
                </a:solidFill>
              </a:defRPr>
            </a:lvl1pPr>
          </a:lstStyle>
          <a:p>
            <a:r>
              <a:rPr lang="sv-SE" dirty="0"/>
              <a:t>Klicka här för att skriva rubrik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9182F77A-2646-4218-A4A9-F18D71B677DD}"/>
              </a:ext>
            </a:extLst>
          </p:cNvPr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238408" y="0"/>
            <a:ext cx="5857592" cy="6857999"/>
          </a:xfrm>
          <a:solidFill>
            <a:srgbClr val="F7F7F7"/>
          </a:solidFill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000000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5071BAF5-9712-4804-B086-916A4B24192D}"/>
              </a:ext>
            </a:extLst>
          </p:cNvPr>
          <p:cNvSpPr>
            <a:spLocks noGrp="1"/>
          </p:cNvSpPr>
          <p:nvPr>
            <p:ph type="body" sz="quarter" idx="10"/>
            <p:custDataLst>
              <p:tags r:id="rId3"/>
            </p:custDataLst>
          </p:nvPr>
        </p:nvSpPr>
        <p:spPr>
          <a:xfrm>
            <a:off x="7293162" y="2258402"/>
            <a:ext cx="4002087" cy="3833813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E91D795D-EC75-4887-AD5B-C2D7BBDFC584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3018" y="1"/>
            <a:ext cx="23539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  <p:sp>
        <p:nvSpPr>
          <p:cNvPr id="5" name="Rektangel 4" descr="TagShapePrint">
            <a:extLst>
              <a:ext uri="{FF2B5EF4-FFF2-40B4-BE49-F238E27FC236}">
                <a16:creationId xmlns:a16="http://schemas.microsoft.com/office/drawing/2014/main" id="{33AA8698-4192-4498-8F9A-9812855A80CA}"/>
              </a:ext>
            </a:extLst>
          </p:cNvPr>
          <p:cNvSpPr/>
          <p:nvPr userDrawn="1">
            <p:custDataLst>
              <p:tags r:id="rId5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878685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rå, rubrik och innehåll rött streck">
    <p:bg>
      <p:bgPr>
        <a:solidFill>
          <a:srgbClr val="E4E4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960810-8C01-47CE-B39D-C931C2B8EC49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773388" y="1108423"/>
            <a:ext cx="8580582" cy="966397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4B2EE45-8107-4DF6-B7D2-B3F80F43CEF7}"/>
              </a:ext>
            </a:extLst>
          </p:cNvPr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1773388" y="2265119"/>
            <a:ext cx="8580582" cy="3601527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86B669AE-DB11-48D9-AF4B-A358921646CB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3018" y="1"/>
            <a:ext cx="23539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  <p:sp>
        <p:nvSpPr>
          <p:cNvPr id="5" name="Rektangel 4" descr="TagShapePrint">
            <a:extLst>
              <a:ext uri="{FF2B5EF4-FFF2-40B4-BE49-F238E27FC236}">
                <a16:creationId xmlns:a16="http://schemas.microsoft.com/office/drawing/2014/main" id="{B2533FB9-D3CB-4513-AF01-6865DE324090}"/>
              </a:ext>
            </a:extLst>
          </p:cNvPr>
          <p:cNvSpPr/>
          <p:nvPr userDrawn="1">
            <p:custDataLst>
              <p:tags r:id="rId4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3718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F835B8C-07AB-41CC-9E71-C4867F754040}"/>
              </a:ext>
            </a:extLst>
          </p:cNvPr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774800" y="1368000"/>
            <a:ext cx="8582400" cy="1273968"/>
          </a:xfrm>
        </p:spPr>
        <p:txBody>
          <a:bodyPr anchor="b"/>
          <a:lstStyle>
            <a:lvl1pPr>
              <a:defRPr sz="4000">
                <a:solidFill>
                  <a:srgbClr val="000000"/>
                </a:solidFill>
              </a:defRPr>
            </a:lvl1pPr>
          </a:lstStyle>
          <a:p>
            <a:r>
              <a:rPr lang="sv-SE" dirty="0"/>
              <a:t>Klicka här för att skriva rubrik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C714B15-840F-4937-81D0-04D9058592A4}"/>
              </a:ext>
            </a:extLst>
          </p:cNvPr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1774800" y="2673745"/>
            <a:ext cx="8582400" cy="633743"/>
          </a:xfrm>
        </p:spPr>
        <p:txBody>
          <a:bodyPr/>
          <a:lstStyle>
            <a:lvl1pPr marL="0" indent="0">
              <a:buNone/>
              <a:defRPr sz="2400">
                <a:solidFill>
                  <a:srgbClr val="000000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Rektangel 3" descr="TagShapePrint">
            <a:extLst>
              <a:ext uri="{FF2B5EF4-FFF2-40B4-BE49-F238E27FC236}">
                <a16:creationId xmlns:a16="http://schemas.microsoft.com/office/drawing/2014/main" id="{4A1CEAEA-19DE-4D04-BA56-BDA29032A8C8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497232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Grå, endast rubrik rött streck">
    <p:bg>
      <p:bgPr>
        <a:solidFill>
          <a:srgbClr val="E4E4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2535B1B-6056-4CED-8443-F504A14CA1D0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550843" y="479892"/>
            <a:ext cx="10517206" cy="516224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42699372-AE26-4104-A617-190897B6B5EE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018" y="1"/>
            <a:ext cx="23539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  <p:sp>
        <p:nvSpPr>
          <p:cNvPr id="3" name="Rektangel 2" descr="TagShapePrint">
            <a:extLst>
              <a:ext uri="{FF2B5EF4-FFF2-40B4-BE49-F238E27FC236}">
                <a16:creationId xmlns:a16="http://schemas.microsoft.com/office/drawing/2014/main" id="{189061F8-55E7-49B6-9AEF-E1D14A4DD197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240640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rå, foto med text rött streck">
    <p:bg>
      <p:bgPr>
        <a:solidFill>
          <a:srgbClr val="E4E4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7CFCF07-ECDA-4640-B5C3-2D28D1E5348B}"/>
              </a:ext>
            </a:extLst>
          </p:cNvPr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7293162" y="1140736"/>
            <a:ext cx="4001936" cy="943824"/>
          </a:xfrm>
        </p:spPr>
        <p:txBody>
          <a:bodyPr anchor="b"/>
          <a:lstStyle>
            <a:lvl1pPr>
              <a:defRPr sz="3200">
                <a:solidFill>
                  <a:srgbClr val="000000"/>
                </a:solidFill>
              </a:defRPr>
            </a:lvl1pPr>
          </a:lstStyle>
          <a:p>
            <a:r>
              <a:rPr lang="sv-SE" dirty="0"/>
              <a:t>Klicka här för att skriva rubrik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9182F77A-2646-4218-A4A9-F18D71B677DD}"/>
              </a:ext>
            </a:extLst>
          </p:cNvPr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238408" y="0"/>
            <a:ext cx="5857592" cy="6857999"/>
          </a:xfrm>
          <a:solidFill>
            <a:srgbClr val="F7F7F7"/>
          </a:solidFill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000000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5071BAF5-9712-4804-B086-916A4B24192D}"/>
              </a:ext>
            </a:extLst>
          </p:cNvPr>
          <p:cNvSpPr>
            <a:spLocks noGrp="1"/>
          </p:cNvSpPr>
          <p:nvPr>
            <p:ph type="body" sz="quarter" idx="10"/>
            <p:custDataLst>
              <p:tags r:id="rId3"/>
            </p:custDataLst>
          </p:nvPr>
        </p:nvSpPr>
        <p:spPr>
          <a:xfrm>
            <a:off x="7293162" y="2258402"/>
            <a:ext cx="4002087" cy="3833813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E91D795D-EC75-4887-AD5B-C2D7BBDFC584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3018" y="1"/>
            <a:ext cx="23539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  <p:sp>
        <p:nvSpPr>
          <p:cNvPr id="5" name="Rektangel 4" descr="TagShapePrint">
            <a:extLst>
              <a:ext uri="{FF2B5EF4-FFF2-40B4-BE49-F238E27FC236}">
                <a16:creationId xmlns:a16="http://schemas.microsoft.com/office/drawing/2014/main" id="{32E03C5E-1186-4165-9246-C2BDBD802763}"/>
              </a:ext>
            </a:extLst>
          </p:cNvPr>
          <p:cNvSpPr/>
          <p:nvPr userDrawn="1">
            <p:custDataLst>
              <p:tags r:id="rId5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486622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Mörkgrå, rubrik och innehåll rött streck">
    <p:bg>
      <p:bgPr>
        <a:solidFill>
          <a:srgbClr val="4A494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960810-8C01-47CE-B39D-C931C2B8EC49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773388" y="1108423"/>
            <a:ext cx="8580582" cy="966397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4B2EE45-8107-4DF6-B7D2-B3F80F43CEF7}"/>
              </a:ext>
            </a:extLst>
          </p:cNvPr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1773388" y="2265119"/>
            <a:ext cx="8580582" cy="3601527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lvl2pPr>
              <a:defRPr>
                <a:solidFill>
                  <a:srgbClr val="FFFFFF"/>
                </a:solidFill>
              </a:defRPr>
            </a:lvl2pPr>
            <a:lvl3pPr>
              <a:defRPr>
                <a:solidFill>
                  <a:srgbClr val="FFFFFF"/>
                </a:solidFill>
              </a:defRPr>
            </a:lvl3pPr>
            <a:lvl4pPr>
              <a:defRPr>
                <a:solidFill>
                  <a:srgbClr val="FFFFFF"/>
                </a:solidFill>
              </a:defRPr>
            </a:lvl4pPr>
            <a:lvl5pPr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86B669AE-DB11-48D9-AF4B-A358921646CB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3018" y="1"/>
            <a:ext cx="23539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Rektangel 6" descr="TagShapePrint">
            <a:extLst>
              <a:ext uri="{FF2B5EF4-FFF2-40B4-BE49-F238E27FC236}">
                <a16:creationId xmlns:a16="http://schemas.microsoft.com/office/drawing/2014/main" id="{F7952798-40F2-43AF-ADCB-0F92798101F8}"/>
              </a:ext>
            </a:extLst>
          </p:cNvPr>
          <p:cNvSpPr/>
          <p:nvPr userDrawn="1">
            <p:custDataLst>
              <p:tags r:id="rId4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  <p:pic>
        <p:nvPicPr>
          <p:cNvPr id="11" name="Bildobjekt 10" descr="MSB Logotyp vit">
            <a:extLst>
              <a:ext uri="{FF2B5EF4-FFF2-40B4-BE49-F238E27FC236}">
                <a16:creationId xmlns:a16="http://schemas.microsoft.com/office/drawing/2014/main" id="{F1B410AC-55C0-4955-B070-81E9EC800439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8050" y="6296026"/>
            <a:ext cx="952500" cy="422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710709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Mörkgrå, endast rubrik rött streck">
    <p:bg>
      <p:bgPr>
        <a:solidFill>
          <a:srgbClr val="4A494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2535B1B-6056-4CED-8443-F504A14CA1D0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550843" y="479892"/>
            <a:ext cx="10517206" cy="5162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42699372-AE26-4104-A617-190897B6B5EE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018" y="1"/>
            <a:ext cx="23539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  <p:sp>
        <p:nvSpPr>
          <p:cNvPr id="3" name="Rektangel 2" descr="TagShapePrint">
            <a:extLst>
              <a:ext uri="{FF2B5EF4-FFF2-40B4-BE49-F238E27FC236}">
                <a16:creationId xmlns:a16="http://schemas.microsoft.com/office/drawing/2014/main" id="{3EB786C1-5062-47EE-A182-4CBD58D4B380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  <p:pic>
        <p:nvPicPr>
          <p:cNvPr id="10" name="Bildobjekt 9" descr="MSB Logotyp vit">
            <a:extLst>
              <a:ext uri="{FF2B5EF4-FFF2-40B4-BE49-F238E27FC236}">
                <a16:creationId xmlns:a16="http://schemas.microsoft.com/office/drawing/2014/main" id="{F530D0E8-4E0D-4D85-AB67-CEE8E5C02C83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8050" y="6296026"/>
            <a:ext cx="952500" cy="422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196361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Mörkgrå, foto med text rött streck">
    <p:bg>
      <p:bgPr>
        <a:solidFill>
          <a:srgbClr val="4A494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7CFCF07-ECDA-4640-B5C3-2D28D1E5348B}"/>
              </a:ext>
            </a:extLst>
          </p:cNvPr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7293162" y="1140736"/>
            <a:ext cx="4001936" cy="943824"/>
          </a:xfrm>
        </p:spPr>
        <p:txBody>
          <a:bodyPr anchor="b"/>
          <a:lstStyle>
            <a:lvl1pPr>
              <a:defRPr sz="3200">
                <a:solidFill>
                  <a:srgbClr val="FFFFFF"/>
                </a:solidFill>
              </a:defRPr>
            </a:lvl1pPr>
          </a:lstStyle>
          <a:p>
            <a:r>
              <a:rPr lang="sv-SE" dirty="0"/>
              <a:t>Klicka här för att skriva rubrik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9182F77A-2646-4218-A4A9-F18D71B677DD}"/>
              </a:ext>
            </a:extLst>
          </p:cNvPr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238408" y="0"/>
            <a:ext cx="5857592" cy="6857999"/>
          </a:xfrm>
          <a:solidFill>
            <a:srgbClr val="F7F7F7"/>
          </a:solidFill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000000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5071BAF5-9712-4804-B086-916A4B24192D}"/>
              </a:ext>
            </a:extLst>
          </p:cNvPr>
          <p:cNvSpPr>
            <a:spLocks noGrp="1"/>
          </p:cNvSpPr>
          <p:nvPr>
            <p:ph type="body" sz="quarter" idx="10"/>
            <p:custDataLst>
              <p:tags r:id="rId3"/>
            </p:custDataLst>
          </p:nvPr>
        </p:nvSpPr>
        <p:spPr>
          <a:xfrm>
            <a:off x="7293162" y="2258402"/>
            <a:ext cx="4002087" cy="3833813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lvl2pPr>
              <a:defRPr>
                <a:solidFill>
                  <a:srgbClr val="FFFFFF"/>
                </a:solidFill>
              </a:defRPr>
            </a:lvl2pPr>
            <a:lvl3pPr>
              <a:defRPr>
                <a:solidFill>
                  <a:srgbClr val="FFFFFF"/>
                </a:solidFill>
              </a:defRPr>
            </a:lvl3pPr>
            <a:lvl4pPr>
              <a:defRPr>
                <a:solidFill>
                  <a:srgbClr val="FFFFFF"/>
                </a:solidFill>
              </a:defRPr>
            </a:lvl4pPr>
            <a:lvl5pPr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E91D795D-EC75-4887-AD5B-C2D7BBDFC584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3018" y="1"/>
            <a:ext cx="23539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  <p:sp>
        <p:nvSpPr>
          <p:cNvPr id="5" name="Rektangel 4" descr="TagShapePrint">
            <a:extLst>
              <a:ext uri="{FF2B5EF4-FFF2-40B4-BE49-F238E27FC236}">
                <a16:creationId xmlns:a16="http://schemas.microsoft.com/office/drawing/2014/main" id="{059DDE75-2A1E-40D1-85C6-BD52C5491099}"/>
              </a:ext>
            </a:extLst>
          </p:cNvPr>
          <p:cNvSpPr/>
          <p:nvPr userDrawn="1">
            <p:custDataLst>
              <p:tags r:id="rId5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  <p:pic>
        <p:nvPicPr>
          <p:cNvPr id="13" name="Bildobjekt 12" descr="MSB Logotyp vit">
            <a:extLst>
              <a:ext uri="{FF2B5EF4-FFF2-40B4-BE49-F238E27FC236}">
                <a16:creationId xmlns:a16="http://schemas.microsoft.com/office/drawing/2014/main" id="{262E663B-7D0C-449C-81ED-E14E74EED1AA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8050" y="6296026"/>
            <a:ext cx="952500" cy="422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6436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 och innehåll lila stre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960810-8C01-47CE-B39D-C931C2B8EC49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773388" y="1108423"/>
            <a:ext cx="8580582" cy="966397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4B2EE45-8107-4DF6-B7D2-B3F80F43CEF7}"/>
              </a:ext>
            </a:extLst>
          </p:cNvPr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1773388" y="2265119"/>
            <a:ext cx="8580582" cy="3601527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86B669AE-DB11-48D9-AF4B-A358921646CB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3018" y="1"/>
            <a:ext cx="23539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  <p:sp>
        <p:nvSpPr>
          <p:cNvPr id="5" name="Rektangel 4" descr="TagShapePrint">
            <a:extLst>
              <a:ext uri="{FF2B5EF4-FFF2-40B4-BE49-F238E27FC236}">
                <a16:creationId xmlns:a16="http://schemas.microsoft.com/office/drawing/2014/main" id="{E357044C-DA38-49F5-A8E4-753F9E350B46}"/>
              </a:ext>
            </a:extLst>
          </p:cNvPr>
          <p:cNvSpPr/>
          <p:nvPr userDrawn="1">
            <p:custDataLst>
              <p:tags r:id="rId4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550652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 lila stre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2535B1B-6056-4CED-8443-F504A14CA1D0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550843" y="479892"/>
            <a:ext cx="10517206" cy="516224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42699372-AE26-4104-A617-190897B6B5EE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018" y="1"/>
            <a:ext cx="23539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  <p:sp>
        <p:nvSpPr>
          <p:cNvPr id="3" name="Rektangel 2" descr="TagShapePrint">
            <a:extLst>
              <a:ext uri="{FF2B5EF4-FFF2-40B4-BE49-F238E27FC236}">
                <a16:creationId xmlns:a16="http://schemas.microsoft.com/office/drawing/2014/main" id="{C1671A04-B694-4E06-9704-066D21C9B34A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748518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med text lila stre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7CFCF07-ECDA-4640-B5C3-2D28D1E5348B}"/>
              </a:ext>
            </a:extLst>
          </p:cNvPr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7293162" y="1140736"/>
            <a:ext cx="4001936" cy="943824"/>
          </a:xfrm>
        </p:spPr>
        <p:txBody>
          <a:bodyPr anchor="b"/>
          <a:lstStyle>
            <a:lvl1pPr>
              <a:defRPr sz="3200">
                <a:solidFill>
                  <a:srgbClr val="000000"/>
                </a:solidFill>
              </a:defRPr>
            </a:lvl1pPr>
          </a:lstStyle>
          <a:p>
            <a:r>
              <a:rPr lang="sv-SE" dirty="0"/>
              <a:t>Klicka här för att skriva rubrik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9182F77A-2646-4218-A4A9-F18D71B677DD}"/>
              </a:ext>
            </a:extLst>
          </p:cNvPr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238408" y="0"/>
            <a:ext cx="5857592" cy="6857999"/>
          </a:xfrm>
          <a:solidFill>
            <a:srgbClr val="F7F7F7"/>
          </a:solidFill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000000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5071BAF5-9712-4804-B086-916A4B24192D}"/>
              </a:ext>
            </a:extLst>
          </p:cNvPr>
          <p:cNvSpPr>
            <a:spLocks noGrp="1"/>
          </p:cNvSpPr>
          <p:nvPr>
            <p:ph type="body" sz="quarter" idx="10"/>
            <p:custDataLst>
              <p:tags r:id="rId3"/>
            </p:custDataLst>
          </p:nvPr>
        </p:nvSpPr>
        <p:spPr>
          <a:xfrm>
            <a:off x="7293162" y="2258402"/>
            <a:ext cx="4002087" cy="3833813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E91D795D-EC75-4887-AD5B-C2D7BBDFC584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3018" y="1"/>
            <a:ext cx="23539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  <p:sp>
        <p:nvSpPr>
          <p:cNvPr id="5" name="Rektangel 4" descr="TagShapePrint">
            <a:extLst>
              <a:ext uri="{FF2B5EF4-FFF2-40B4-BE49-F238E27FC236}">
                <a16:creationId xmlns:a16="http://schemas.microsoft.com/office/drawing/2014/main" id="{51D0A648-C3B8-4A8C-9681-92309A44D8A6}"/>
              </a:ext>
            </a:extLst>
          </p:cNvPr>
          <p:cNvSpPr/>
          <p:nvPr userDrawn="1">
            <p:custDataLst>
              <p:tags r:id="rId5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46389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rå, rubrik och innehåll lila streck">
    <p:bg>
      <p:bgPr>
        <a:solidFill>
          <a:srgbClr val="E4E4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960810-8C01-47CE-B39D-C931C2B8EC49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773388" y="1108423"/>
            <a:ext cx="8580582" cy="966397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4B2EE45-8107-4DF6-B7D2-B3F80F43CEF7}"/>
              </a:ext>
            </a:extLst>
          </p:cNvPr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1773388" y="2265119"/>
            <a:ext cx="8580582" cy="3601527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86B669AE-DB11-48D9-AF4B-A358921646CB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3018" y="1"/>
            <a:ext cx="23539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  <p:sp>
        <p:nvSpPr>
          <p:cNvPr id="5" name="Rektangel 4" descr="TagShapePrint">
            <a:extLst>
              <a:ext uri="{FF2B5EF4-FFF2-40B4-BE49-F238E27FC236}">
                <a16:creationId xmlns:a16="http://schemas.microsoft.com/office/drawing/2014/main" id="{007C7AC3-BC49-4601-A7B2-0EF800DF7D49}"/>
              </a:ext>
            </a:extLst>
          </p:cNvPr>
          <p:cNvSpPr/>
          <p:nvPr userDrawn="1">
            <p:custDataLst>
              <p:tags r:id="rId4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665642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Grå, endast rubrik lila streck">
    <p:bg>
      <p:bgPr>
        <a:solidFill>
          <a:srgbClr val="E4E4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2535B1B-6056-4CED-8443-F504A14CA1D0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550843" y="479892"/>
            <a:ext cx="10517206" cy="516224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42699372-AE26-4104-A617-190897B6B5EE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018" y="1"/>
            <a:ext cx="23539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  <p:sp>
        <p:nvSpPr>
          <p:cNvPr id="3" name="Rektangel 2" descr="TagShapePrint">
            <a:extLst>
              <a:ext uri="{FF2B5EF4-FFF2-40B4-BE49-F238E27FC236}">
                <a16:creationId xmlns:a16="http://schemas.microsoft.com/office/drawing/2014/main" id="{6BD33255-FFA5-49B8-A9EF-FB42094D81C4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2856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5B0D984-7330-426D-813B-46AAE15059F8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773388" y="1108423"/>
            <a:ext cx="8580582" cy="966397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2A5FEE3-4F44-4EF8-BB58-7C6B9EE46DC0}"/>
              </a:ext>
            </a:extLst>
          </p:cNvPr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1773387" y="2265118"/>
            <a:ext cx="4131654" cy="3834000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D9E75873-11EA-475C-9688-F58B035842BF}"/>
              </a:ext>
            </a:extLst>
          </p:cNvPr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222316" y="2265118"/>
            <a:ext cx="4131654" cy="3834000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Rektangel 4" descr="TagShapePrint">
            <a:extLst>
              <a:ext uri="{FF2B5EF4-FFF2-40B4-BE49-F238E27FC236}">
                <a16:creationId xmlns:a16="http://schemas.microsoft.com/office/drawing/2014/main" id="{C44C2790-902A-4C19-85E0-C370F3EBD17A}"/>
              </a:ext>
            </a:extLst>
          </p:cNvPr>
          <p:cNvSpPr/>
          <p:nvPr userDrawn="1">
            <p:custDataLst>
              <p:tags r:id="rId4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470827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rå, foto med text lila streck">
    <p:bg>
      <p:bgPr>
        <a:solidFill>
          <a:srgbClr val="E4E4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7CFCF07-ECDA-4640-B5C3-2D28D1E5348B}"/>
              </a:ext>
            </a:extLst>
          </p:cNvPr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7293162" y="1140736"/>
            <a:ext cx="4001936" cy="943824"/>
          </a:xfrm>
        </p:spPr>
        <p:txBody>
          <a:bodyPr anchor="b"/>
          <a:lstStyle>
            <a:lvl1pPr>
              <a:defRPr sz="3200">
                <a:solidFill>
                  <a:srgbClr val="000000"/>
                </a:solidFill>
              </a:defRPr>
            </a:lvl1pPr>
          </a:lstStyle>
          <a:p>
            <a:r>
              <a:rPr lang="sv-SE" dirty="0"/>
              <a:t>Klicka här för att skriva rubrik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9182F77A-2646-4218-A4A9-F18D71B677DD}"/>
              </a:ext>
            </a:extLst>
          </p:cNvPr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238408" y="0"/>
            <a:ext cx="5857592" cy="6857999"/>
          </a:xfrm>
          <a:solidFill>
            <a:srgbClr val="F7F7F7"/>
          </a:solidFill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000000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5071BAF5-9712-4804-B086-916A4B24192D}"/>
              </a:ext>
            </a:extLst>
          </p:cNvPr>
          <p:cNvSpPr>
            <a:spLocks noGrp="1"/>
          </p:cNvSpPr>
          <p:nvPr>
            <p:ph type="body" sz="quarter" idx="10"/>
            <p:custDataLst>
              <p:tags r:id="rId3"/>
            </p:custDataLst>
          </p:nvPr>
        </p:nvSpPr>
        <p:spPr>
          <a:xfrm>
            <a:off x="7293162" y="2258402"/>
            <a:ext cx="4002087" cy="3833813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E91D795D-EC75-4887-AD5B-C2D7BBDFC584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3018" y="1"/>
            <a:ext cx="23539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  <p:sp>
        <p:nvSpPr>
          <p:cNvPr id="5" name="Rektangel 4" descr="TagShapePrint">
            <a:extLst>
              <a:ext uri="{FF2B5EF4-FFF2-40B4-BE49-F238E27FC236}">
                <a16:creationId xmlns:a16="http://schemas.microsoft.com/office/drawing/2014/main" id="{84FB7889-B26A-4350-BD52-B5ADE9D4AF11}"/>
              </a:ext>
            </a:extLst>
          </p:cNvPr>
          <p:cNvSpPr/>
          <p:nvPr userDrawn="1">
            <p:custDataLst>
              <p:tags r:id="rId5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475580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Mörkgrå, foto med text lila streck">
    <p:bg>
      <p:bgPr>
        <a:solidFill>
          <a:srgbClr val="4A494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7CFCF07-ECDA-4640-B5C3-2D28D1E5348B}"/>
              </a:ext>
            </a:extLst>
          </p:cNvPr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7293162" y="1140736"/>
            <a:ext cx="4001936" cy="943824"/>
          </a:xfrm>
        </p:spPr>
        <p:txBody>
          <a:bodyPr anchor="b"/>
          <a:lstStyle>
            <a:lvl1pPr>
              <a:defRPr sz="3200">
                <a:solidFill>
                  <a:srgbClr val="FFFFFF"/>
                </a:solidFill>
              </a:defRPr>
            </a:lvl1pPr>
          </a:lstStyle>
          <a:p>
            <a:r>
              <a:rPr lang="sv-SE" dirty="0"/>
              <a:t>Klicka här för att skriva rubrik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9182F77A-2646-4218-A4A9-F18D71B677DD}"/>
              </a:ext>
            </a:extLst>
          </p:cNvPr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238408" y="0"/>
            <a:ext cx="5857592" cy="6857999"/>
          </a:xfrm>
          <a:solidFill>
            <a:srgbClr val="F7F7F7"/>
          </a:solidFill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000000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5071BAF5-9712-4804-B086-916A4B24192D}"/>
              </a:ext>
            </a:extLst>
          </p:cNvPr>
          <p:cNvSpPr>
            <a:spLocks noGrp="1"/>
          </p:cNvSpPr>
          <p:nvPr>
            <p:ph type="body" sz="quarter" idx="10"/>
            <p:custDataLst>
              <p:tags r:id="rId3"/>
            </p:custDataLst>
          </p:nvPr>
        </p:nvSpPr>
        <p:spPr>
          <a:xfrm>
            <a:off x="7293162" y="2258402"/>
            <a:ext cx="4002087" cy="3833813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lvl2pPr>
              <a:defRPr>
                <a:solidFill>
                  <a:srgbClr val="FFFFFF"/>
                </a:solidFill>
              </a:defRPr>
            </a:lvl2pPr>
            <a:lvl3pPr>
              <a:defRPr>
                <a:solidFill>
                  <a:srgbClr val="FFFFFF"/>
                </a:solidFill>
              </a:defRPr>
            </a:lvl3pPr>
            <a:lvl4pPr>
              <a:defRPr>
                <a:solidFill>
                  <a:srgbClr val="FFFFFF"/>
                </a:solidFill>
              </a:defRPr>
            </a:lvl4pPr>
            <a:lvl5pPr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E91D795D-EC75-4887-AD5B-C2D7BBDFC584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3018" y="1"/>
            <a:ext cx="23539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  <p:sp>
        <p:nvSpPr>
          <p:cNvPr id="5" name="Rektangel 4" descr="TagShapePrint">
            <a:extLst>
              <a:ext uri="{FF2B5EF4-FFF2-40B4-BE49-F238E27FC236}">
                <a16:creationId xmlns:a16="http://schemas.microsoft.com/office/drawing/2014/main" id="{73E7AADB-07B4-4113-8BA0-A7187E6E1E12}"/>
              </a:ext>
            </a:extLst>
          </p:cNvPr>
          <p:cNvSpPr/>
          <p:nvPr userDrawn="1">
            <p:custDataLst>
              <p:tags r:id="rId5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  <p:pic>
        <p:nvPicPr>
          <p:cNvPr id="13" name="Bildobjekt 12" descr="MSB Logotyp vit">
            <a:extLst>
              <a:ext uri="{FF2B5EF4-FFF2-40B4-BE49-F238E27FC236}">
                <a16:creationId xmlns:a16="http://schemas.microsoft.com/office/drawing/2014/main" id="{994A03BA-DF65-448A-A694-8A0AE9D8BE16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8050" y="6296026"/>
            <a:ext cx="952500" cy="422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36130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2535B1B-6056-4CED-8443-F504A14CA1D0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550843" y="479892"/>
            <a:ext cx="10517206" cy="516224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Rektangel 2" descr="TagShapePrint">
            <a:extLst>
              <a:ext uri="{FF2B5EF4-FFF2-40B4-BE49-F238E27FC236}">
                <a16:creationId xmlns:a16="http://schemas.microsoft.com/office/drawing/2014/main" id="{4D234E2D-D23F-4A27-A025-571352EBCD41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6691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 descr="TagShapePrint">
            <a:extLst>
              <a:ext uri="{FF2B5EF4-FFF2-40B4-BE49-F238E27FC236}">
                <a16:creationId xmlns:a16="http://schemas.microsoft.com/office/drawing/2014/main" id="{D2624664-E304-43C3-94AF-7C6457527487}"/>
              </a:ext>
            </a:extLst>
          </p:cNvPr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4189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m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7CFCF07-ECDA-4640-B5C3-2D28D1E5348B}"/>
              </a:ext>
            </a:extLst>
          </p:cNvPr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7293162" y="1140736"/>
            <a:ext cx="4001936" cy="943824"/>
          </a:xfrm>
        </p:spPr>
        <p:txBody>
          <a:bodyPr anchor="b"/>
          <a:lstStyle>
            <a:lvl1pPr>
              <a:defRPr sz="3200">
                <a:solidFill>
                  <a:srgbClr val="000000"/>
                </a:solidFill>
              </a:defRPr>
            </a:lvl1pPr>
          </a:lstStyle>
          <a:p>
            <a:r>
              <a:rPr lang="sv-SE" dirty="0"/>
              <a:t>Klicka här för att skriva rubrik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9182F77A-2646-4218-A4A9-F18D71B677DD}"/>
              </a:ext>
            </a:extLst>
          </p:cNvPr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0" y="0"/>
            <a:ext cx="6096000" cy="6857999"/>
          </a:xfrm>
          <a:solidFill>
            <a:srgbClr val="F7F7F7"/>
          </a:solidFill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000000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5071BAF5-9712-4804-B086-916A4B24192D}"/>
              </a:ext>
            </a:extLst>
          </p:cNvPr>
          <p:cNvSpPr>
            <a:spLocks noGrp="1"/>
          </p:cNvSpPr>
          <p:nvPr>
            <p:ph type="body" sz="quarter" idx="10"/>
            <p:custDataLst>
              <p:tags r:id="rId3"/>
            </p:custDataLst>
          </p:nvPr>
        </p:nvSpPr>
        <p:spPr>
          <a:xfrm>
            <a:off x="7293162" y="2258402"/>
            <a:ext cx="4002087" cy="3833813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Rektangel 3" descr="TagShapePrint">
            <a:extLst>
              <a:ext uri="{FF2B5EF4-FFF2-40B4-BE49-F238E27FC236}">
                <a16:creationId xmlns:a16="http://schemas.microsoft.com/office/drawing/2014/main" id="{4D010190-EDD4-48A5-B350-2AB1DBEFAA41}"/>
              </a:ext>
            </a:extLst>
          </p:cNvPr>
          <p:cNvSpPr/>
          <p:nvPr userDrawn="1">
            <p:custDataLst>
              <p:tags r:id="rId4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5737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rå, rubrik och innehåll">
    <p:bg>
      <p:bgPr>
        <a:solidFill>
          <a:srgbClr val="E4E4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960810-8C01-47CE-B39D-C931C2B8EC49}"/>
              </a:ext>
            </a:extLst>
          </p:cNvPr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773388" y="1108423"/>
            <a:ext cx="8580582" cy="966397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4B2EE45-8107-4DF6-B7D2-B3F80F43CEF7}"/>
              </a:ext>
            </a:extLst>
          </p:cNvPr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1773388" y="2265119"/>
            <a:ext cx="8580582" cy="3601527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Rektangel 3" descr="TagShapePrint">
            <a:extLst>
              <a:ext uri="{FF2B5EF4-FFF2-40B4-BE49-F238E27FC236}">
                <a16:creationId xmlns:a16="http://schemas.microsoft.com/office/drawing/2014/main" id="{0563D0BB-A7F6-4376-899B-98FBF764D891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814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rå, avsnittsrubrik">
    <p:bg>
      <p:bgPr>
        <a:solidFill>
          <a:srgbClr val="E4E4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F835B8C-07AB-41CC-9E71-C4867F754040}"/>
              </a:ext>
            </a:extLst>
          </p:cNvPr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774800" y="1368000"/>
            <a:ext cx="8582400" cy="1273968"/>
          </a:xfrm>
        </p:spPr>
        <p:txBody>
          <a:bodyPr anchor="b"/>
          <a:lstStyle>
            <a:lvl1pPr>
              <a:defRPr sz="4000">
                <a:solidFill>
                  <a:srgbClr val="000000"/>
                </a:solidFill>
              </a:defRPr>
            </a:lvl1pPr>
          </a:lstStyle>
          <a:p>
            <a:r>
              <a:rPr lang="sv-SE" dirty="0"/>
              <a:t>Klicka här för att skriva rubrik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C714B15-840F-4937-81D0-04D9058592A4}"/>
              </a:ext>
            </a:extLst>
          </p:cNvPr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1774800" y="2673745"/>
            <a:ext cx="8582400" cy="633743"/>
          </a:xfrm>
        </p:spPr>
        <p:txBody>
          <a:bodyPr/>
          <a:lstStyle>
            <a:lvl1pPr marL="0" indent="0">
              <a:buNone/>
              <a:defRPr sz="2400">
                <a:solidFill>
                  <a:srgbClr val="000000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Rektangel 3" descr="TagShapePrint">
            <a:extLst>
              <a:ext uri="{FF2B5EF4-FFF2-40B4-BE49-F238E27FC236}">
                <a16:creationId xmlns:a16="http://schemas.microsoft.com/office/drawing/2014/main" id="{696F1378-E97B-4E02-B8F4-8472610D4ECC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1360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theme" Target="../theme/theme1.xml"/><Relationship Id="rId47" Type="http://schemas.openxmlformats.org/officeDocument/2006/relationships/tags" Target="../tags/tag5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tags" Target="../tags/tag4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tags" Target="../tags/tag3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tags" Target="../tags/tag2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tags" Target="../tags/tag1.xml"/><Relationship Id="rId48" Type="http://schemas.openxmlformats.org/officeDocument/2006/relationships/tags" Target="../tags/tag6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0F1D9020-1940-49A2-BFA3-95584FEA93EC}"/>
              </a:ext>
            </a:extLst>
          </p:cNvPr>
          <p:cNvSpPr>
            <a:spLocks noGrp="1"/>
          </p:cNvSpPr>
          <p:nvPr>
            <p:ph type="title"/>
            <p:custDataLst>
              <p:tags r:id="rId43"/>
            </p:custDataLst>
          </p:nvPr>
        </p:nvSpPr>
        <p:spPr>
          <a:xfrm>
            <a:off x="1773388" y="1108423"/>
            <a:ext cx="8580582" cy="96639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40A15B8-FBB7-4178-991C-E12627728F18}"/>
              </a:ext>
            </a:extLst>
          </p:cNvPr>
          <p:cNvSpPr>
            <a:spLocks noGrp="1"/>
          </p:cNvSpPr>
          <p:nvPr>
            <p:ph type="body" idx="1"/>
            <p:custDataLst>
              <p:tags r:id="rId44"/>
            </p:custDataLst>
          </p:nvPr>
        </p:nvSpPr>
        <p:spPr>
          <a:xfrm>
            <a:off x="1773388" y="2265119"/>
            <a:ext cx="8580582" cy="360152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F95B3C8-56E1-4799-9EF1-0E2899D19799}"/>
              </a:ext>
            </a:extLst>
          </p:cNvPr>
          <p:cNvSpPr>
            <a:spLocks noGrp="1"/>
          </p:cNvSpPr>
          <p:nvPr>
            <p:ph type="dt" sz="half" idx="2"/>
            <p:custDataLst>
              <p:tags r:id="rId45"/>
            </p:custDataLst>
          </p:nvPr>
        </p:nvSpPr>
        <p:spPr>
          <a:xfrm>
            <a:off x="838200" y="6356350"/>
            <a:ext cx="14186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898989"/>
                </a:solidFill>
              </a:defRPr>
            </a:lvl1pPr>
          </a:lstStyle>
          <a:p>
            <a:fld id="{EBE9B6F4-6F0E-449D-99C3-FA3961AAF713}" type="datetimeFigureOut">
              <a:rPr lang="sv-SE" smtClean="0"/>
              <a:pPr/>
              <a:t>2023-04-04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0C6C383-6118-42A0-9B5E-5FFE17808E4C}"/>
              </a:ext>
            </a:extLst>
          </p:cNvPr>
          <p:cNvSpPr>
            <a:spLocks noGrp="1"/>
          </p:cNvSpPr>
          <p:nvPr>
            <p:ph type="ftr" sz="quarter" idx="3"/>
            <p:custDataLst>
              <p:tags r:id="rId46"/>
            </p:custDataLst>
          </p:nvPr>
        </p:nvSpPr>
        <p:spPr>
          <a:xfrm>
            <a:off x="4038600" y="6356350"/>
            <a:ext cx="17007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898989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EB2F42B-D68C-4430-95CE-B474C2F44049}"/>
              </a:ext>
            </a:extLst>
          </p:cNvPr>
          <p:cNvSpPr>
            <a:spLocks noGrp="1"/>
          </p:cNvSpPr>
          <p:nvPr>
            <p:ph type="sldNum" sz="quarter" idx="4"/>
            <p:custDataLst>
              <p:tags r:id="rId47"/>
            </p:custDataLst>
          </p:nvPr>
        </p:nvSpPr>
        <p:spPr>
          <a:xfrm>
            <a:off x="8182706" y="6356350"/>
            <a:ext cx="3872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B56B4F8C-CEC5-4B2C-9C29-5300068510B6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9" name="Bildobjekt 8" descr="MSB Logotyp">
            <a:extLst>
              <a:ext uri="{FF2B5EF4-FFF2-40B4-BE49-F238E27FC236}">
                <a16:creationId xmlns:a16="http://schemas.microsoft.com/office/drawing/2014/main" id="{C61C71E5-2BEA-4EE5-8908-79C24C365760}"/>
              </a:ext>
            </a:extLst>
          </p:cNvPr>
          <p:cNvPicPr>
            <a:picLocks noChangeAspect="1"/>
          </p:cNvPicPr>
          <p:nvPr/>
        </p:nvPicPr>
        <p:blipFill>
          <a:blip r:embed="rId49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8050" y="6296026"/>
            <a:ext cx="952500" cy="422519"/>
          </a:xfrm>
          <a:prstGeom prst="rect">
            <a:avLst/>
          </a:prstGeom>
        </p:spPr>
      </p:pic>
      <p:sp>
        <p:nvSpPr>
          <p:cNvPr id="7" name="Rektangel 6" descr="TagShapePrint">
            <a:extLst>
              <a:ext uri="{FF2B5EF4-FFF2-40B4-BE49-F238E27FC236}">
                <a16:creationId xmlns:a16="http://schemas.microsoft.com/office/drawing/2014/main" id="{7ACF45BF-8B57-4982-89CE-41EEE824F538}"/>
              </a:ext>
            </a:extLst>
          </p:cNvPr>
          <p:cNvSpPr/>
          <p:nvPr userDrawn="1">
            <p:custDataLst>
              <p:tags r:id="rId48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2957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  <p:sldLayoutId id="2147483688" r:id="rId28"/>
    <p:sldLayoutId id="2147483689" r:id="rId29"/>
    <p:sldLayoutId id="2147483690" r:id="rId30"/>
    <p:sldLayoutId id="2147483691" r:id="rId31"/>
    <p:sldLayoutId id="2147483692" r:id="rId32"/>
    <p:sldLayoutId id="2147483693" r:id="rId33"/>
    <p:sldLayoutId id="2147483694" r:id="rId34"/>
    <p:sldLayoutId id="2147483695" r:id="rId35"/>
    <p:sldLayoutId id="2147483696" r:id="rId36"/>
    <p:sldLayoutId id="2147483697" r:id="rId37"/>
    <p:sldLayoutId id="2147483698" r:id="rId38"/>
    <p:sldLayoutId id="2147483699" r:id="rId39"/>
    <p:sldLayoutId id="2147483700" r:id="rId40"/>
    <p:sldLayoutId id="2147483701" r:id="rId4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rgbClr val="00000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rgbClr val="000000"/>
          </a:solidFill>
          <a:latin typeface="+mn-lt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000000"/>
          </a:solidFill>
          <a:latin typeface="+mn-lt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0000"/>
          </a:solidFill>
          <a:latin typeface="+mn-lt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rgbClr val="000000"/>
          </a:solidFill>
          <a:latin typeface="+mn-lt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rgbClr val="000000"/>
          </a:solidFill>
          <a:latin typeface="+mn-lt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Relationship Id="rId5" Type="http://schemas.openxmlformats.org/officeDocument/2006/relationships/image" Target="../media/image3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latshållare för bild 5" descr="En bild som visar person, inomhus&#10;&#10;Automatiskt genererad beskrivning">
            <a:extLst>
              <a:ext uri="{FF2B5EF4-FFF2-40B4-BE49-F238E27FC236}">
                <a16:creationId xmlns:a16="http://schemas.microsoft.com/office/drawing/2014/main" id="{692AEC50-6F2F-3AAD-9417-28B98E77FAC6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3" cstate="screen">
            <a:alphaModFix amt="68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  <a14:imgEffect>
                      <a14:brightnessContrast bright="-51000" contrast="6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 t="44" b="44"/>
          <a:stretch>
            <a:fillRect/>
          </a:stretch>
        </p:blipFill>
        <p:spPr>
          <a:xfrm>
            <a:off x="0" y="0"/>
            <a:ext cx="12192000" cy="6858000"/>
          </a:xfrm>
          <a:noFill/>
        </p:spPr>
      </p:pic>
      <p:sp>
        <p:nvSpPr>
          <p:cNvPr id="14" name="Rubrik 13">
            <a:extLst>
              <a:ext uri="{FF2B5EF4-FFF2-40B4-BE49-F238E27FC236}">
                <a16:creationId xmlns:a16="http://schemas.microsoft.com/office/drawing/2014/main" id="{9C6BB6E8-393B-4772-8E20-4688634E9D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2484" y="2828261"/>
            <a:ext cx="9307032" cy="1608690"/>
          </a:xfrm>
        </p:spPr>
        <p:txBody>
          <a:bodyPr anchor="b"/>
          <a:lstStyle/>
          <a:p>
            <a:pPr algn="ctr">
              <a:lnSpc>
                <a:spcPts val="6000"/>
              </a:lnSpc>
            </a:pPr>
            <a:r>
              <a:rPr lang="sv-SE" sz="4800" dirty="0">
                <a:solidFill>
                  <a:schemeClr val="bg1"/>
                </a:solidFill>
              </a:rPr>
              <a:t>Genomför åtgärder samt kommunicera, testa och öva</a:t>
            </a:r>
          </a:p>
        </p:txBody>
      </p:sp>
      <p:cxnSp>
        <p:nvCxnSpPr>
          <p:cNvPr id="17" name="Rak koppling 16">
            <a:extLst>
              <a:ext uri="{FF2B5EF4-FFF2-40B4-BE49-F238E27FC236}">
                <a16:creationId xmlns:a16="http://schemas.microsoft.com/office/drawing/2014/main" id="{54322EA3-DF05-42BB-A7AC-4A84E39BEE72}"/>
              </a:ext>
            </a:extLst>
          </p:cNvPr>
          <p:cNvCxnSpPr>
            <a:cxnSpLocks/>
          </p:cNvCxnSpPr>
          <p:nvPr/>
        </p:nvCxnSpPr>
        <p:spPr>
          <a:xfrm>
            <a:off x="1718540" y="4551250"/>
            <a:ext cx="8754921" cy="0"/>
          </a:xfrm>
          <a:prstGeom prst="line">
            <a:avLst/>
          </a:prstGeom>
          <a:ln w="1143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Bildobjekt 1" descr="MSB Logotyp vit">
            <a:extLst>
              <a:ext uri="{FF2B5EF4-FFF2-40B4-BE49-F238E27FC236}">
                <a16:creationId xmlns:a16="http://schemas.microsoft.com/office/drawing/2014/main" id="{DFC321C9-E526-0A11-828A-169432C18957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8050" y="6296026"/>
            <a:ext cx="952500" cy="422519"/>
          </a:xfrm>
          <a:prstGeom prst="rect">
            <a:avLst/>
          </a:prstGeom>
        </p:spPr>
      </p:pic>
      <p:sp>
        <p:nvSpPr>
          <p:cNvPr id="4" name="textruta 3">
            <a:extLst>
              <a:ext uri="{FF2B5EF4-FFF2-40B4-BE49-F238E27FC236}">
                <a16:creationId xmlns:a16="http://schemas.microsoft.com/office/drawing/2014/main" id="{DA2CD6AB-5B0F-C2C6-ED86-BB865F058004}"/>
              </a:ext>
            </a:extLst>
          </p:cNvPr>
          <p:cNvSpPr txBox="1"/>
          <p:nvPr/>
        </p:nvSpPr>
        <p:spPr>
          <a:xfrm>
            <a:off x="3048000" y="1911538"/>
            <a:ext cx="6096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400" b="1" i="1" u="none" strike="noStrike" kern="1200" cap="none" spc="0" normalizeH="0" baseline="0" noProof="0" dirty="0">
                <a:ln>
                  <a:noFill/>
                </a:ln>
                <a:solidFill>
                  <a:srgbClr val="C5C5C2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Gruppövning 4 </a:t>
            </a:r>
          </a:p>
        </p:txBody>
      </p:sp>
    </p:spTree>
    <p:extLst>
      <p:ext uri="{BB962C8B-B14F-4D97-AF65-F5344CB8AC3E}">
        <p14:creationId xmlns:p14="http://schemas.microsoft.com/office/powerpoint/2010/main" val="2462119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/>
        </p:nvSpPr>
        <p:spPr>
          <a:xfrm>
            <a:off x="493307" y="1348573"/>
            <a:ext cx="2696928" cy="14219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Genomföra </a:t>
            </a:r>
            <a:r>
              <a:rPr kumimoji="0" lang="sv-SE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åtgärder, kommunicera, testa och öva</a:t>
            </a:r>
            <a:endParaRPr kumimoji="0" lang="sv-SE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42360A22-12F2-4BDE-993E-8B424BB207C7}"/>
              </a:ext>
            </a:extLst>
          </p:cNvPr>
          <p:cNvSpPr/>
          <p:nvPr/>
        </p:nvSpPr>
        <p:spPr>
          <a:xfrm>
            <a:off x="3645031" y="2431455"/>
            <a:ext cx="8546969" cy="442654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textruta 5"/>
          <p:cNvSpPr txBox="1"/>
          <p:nvPr/>
        </p:nvSpPr>
        <p:spPr>
          <a:xfrm>
            <a:off x="3953377" y="3119552"/>
            <a:ext cx="7718423" cy="31316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>
                <a:srgbClr val="822757"/>
              </a:buClr>
              <a:buSzPct val="120000"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Vem </a:t>
            </a:r>
            <a:r>
              <a:rPr kumimoji="0" lang="sv-SE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behöver veta vad?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>
                <a:srgbClr val="822757"/>
              </a:buClr>
              <a:buSzPct val="120000"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Hur </a:t>
            </a:r>
            <a:r>
              <a:rPr kumimoji="0" lang="sv-SE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kan ni använda befintliga processer för att arbeta med åtgärderna?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>
                <a:srgbClr val="822757"/>
              </a:buClr>
              <a:buSzPct val="120000"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Vilka befintliga kommunikationskanaler kan ni använda?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>
                <a:srgbClr val="822757"/>
              </a:buClr>
              <a:buSzPct val="120000"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Hur kan ni få in tester och övningar som en naturlig del i er organisation?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>
                <a:srgbClr val="822757"/>
              </a:buClr>
              <a:buSzPct val="120000"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Kan ni koppla det till befintliga processer?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>
                <a:srgbClr val="822757"/>
              </a:buClr>
              <a:buSzPct val="120000"/>
              <a:buFontTx/>
              <a:buNone/>
              <a:tabLst/>
              <a:defRPr/>
            </a:pPr>
            <a:endParaRPr kumimoji="0" lang="sv-SE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8" name="Rubrik 5">
            <a:extLst>
              <a:ext uri="{FF2B5EF4-FFF2-40B4-BE49-F238E27FC236}">
                <a16:creationId xmlns:a16="http://schemas.microsoft.com/office/drawing/2014/main" id="{27A23E89-6F5F-40AF-9BF3-EE536543CA57}"/>
              </a:ext>
            </a:extLst>
          </p:cNvPr>
          <p:cNvSpPr txBox="1">
            <a:spLocks/>
          </p:cNvSpPr>
          <p:nvPr/>
        </p:nvSpPr>
        <p:spPr>
          <a:xfrm>
            <a:off x="3953377" y="2591054"/>
            <a:ext cx="5361779" cy="304547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Stödfrågor för uppgiften</a:t>
            </a:r>
            <a:r>
              <a:rPr kumimoji="0" lang="sv-SE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822757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: </a:t>
            </a:r>
            <a:endParaRPr kumimoji="0" lang="sv-SE" sz="2000" b="1" i="0" u="none" strike="noStrike" kern="1200" cap="none" spc="0" normalizeH="0" baseline="0" noProof="0" dirty="0">
              <a:ln>
                <a:noFill/>
              </a:ln>
              <a:solidFill>
                <a:srgbClr val="822757"/>
              </a:solidFill>
              <a:effectLst/>
              <a:uLnTx/>
              <a:uFillTx/>
              <a:latin typeface="Century Gothic"/>
              <a:ea typeface="+mj-ea"/>
              <a:cs typeface="+mj-cs"/>
            </a:endParaRPr>
          </a:p>
        </p:txBody>
      </p:sp>
      <p:sp>
        <p:nvSpPr>
          <p:cNvPr id="22" name="Rektangel 21">
            <a:extLst>
              <a:ext uri="{FF2B5EF4-FFF2-40B4-BE49-F238E27FC236}">
                <a16:creationId xmlns:a16="http://schemas.microsoft.com/office/drawing/2014/main" id="{6CE676A0-C57F-479B-8237-7AD914E85E93}"/>
              </a:ext>
            </a:extLst>
          </p:cNvPr>
          <p:cNvSpPr/>
          <p:nvPr/>
        </p:nvSpPr>
        <p:spPr>
          <a:xfrm>
            <a:off x="3645031" y="-1744"/>
            <a:ext cx="8546969" cy="243319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1" name="Rubrik 5">
            <a:extLst>
              <a:ext uri="{FF2B5EF4-FFF2-40B4-BE49-F238E27FC236}">
                <a16:creationId xmlns:a16="http://schemas.microsoft.com/office/drawing/2014/main" id="{FB6FCB4E-1136-4E04-AB6E-BACB3648AC4F}"/>
              </a:ext>
            </a:extLst>
          </p:cNvPr>
          <p:cNvSpPr txBox="1">
            <a:spLocks/>
          </p:cNvSpPr>
          <p:nvPr/>
        </p:nvSpPr>
        <p:spPr>
          <a:xfrm>
            <a:off x="3990161" y="671092"/>
            <a:ext cx="1191440" cy="333275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Övning</a:t>
            </a:r>
          </a:p>
        </p:txBody>
      </p:sp>
      <p:sp>
        <p:nvSpPr>
          <p:cNvPr id="20" name="textruta 19">
            <a:extLst>
              <a:ext uri="{FF2B5EF4-FFF2-40B4-BE49-F238E27FC236}">
                <a16:creationId xmlns:a16="http://schemas.microsoft.com/office/drawing/2014/main" id="{E4503214-AA32-4106-9453-8B2D93D207BC}"/>
              </a:ext>
            </a:extLst>
          </p:cNvPr>
          <p:cNvSpPr txBox="1"/>
          <p:nvPr/>
        </p:nvSpPr>
        <p:spPr>
          <a:xfrm>
            <a:off x="3990161" y="1040943"/>
            <a:ext cx="707789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Diskutera </a:t>
            </a:r>
            <a:r>
              <a:rPr kumimoji="0" lang="sv-SE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förutsättningar för att fortsätta arbetet med kontinuitetshantering.</a:t>
            </a:r>
            <a:endParaRPr kumimoji="0" lang="sv-SE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0CC7F461-5C9F-3781-0BEB-2E6153FB15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390" y="725708"/>
            <a:ext cx="2274041" cy="516224"/>
          </a:xfrm>
        </p:spPr>
        <p:txBody>
          <a:bodyPr/>
          <a:lstStyle/>
          <a:p>
            <a:r>
              <a:rPr lang="sv-SE" dirty="0">
                <a:solidFill>
                  <a:schemeClr val="bg1"/>
                </a:solidFill>
              </a:rPr>
              <a:t>Moment</a:t>
            </a:r>
          </a:p>
        </p:txBody>
      </p:sp>
      <p:grpSp>
        <p:nvGrpSpPr>
          <p:cNvPr id="3" name="Grupp 2">
            <a:extLst>
              <a:ext uri="{FF2B5EF4-FFF2-40B4-BE49-F238E27FC236}">
                <a16:creationId xmlns:a16="http://schemas.microsoft.com/office/drawing/2014/main" id="{6971F478-B577-F669-B80C-C8DEC37603BD}"/>
              </a:ext>
            </a:extLst>
          </p:cNvPr>
          <p:cNvGrpSpPr/>
          <p:nvPr/>
        </p:nvGrpSpPr>
        <p:grpSpPr>
          <a:xfrm>
            <a:off x="560023" y="4330186"/>
            <a:ext cx="2380794" cy="1902551"/>
            <a:chOff x="3895296" y="2655118"/>
            <a:chExt cx="1544859" cy="1234534"/>
          </a:xfrm>
        </p:grpSpPr>
        <p:sp>
          <p:nvSpPr>
            <p:cNvPr id="5" name="Frihandsfigur: Form 4">
              <a:extLst>
                <a:ext uri="{FF2B5EF4-FFF2-40B4-BE49-F238E27FC236}">
                  <a16:creationId xmlns:a16="http://schemas.microsoft.com/office/drawing/2014/main" id="{71B4C787-D75A-90BE-9496-EEBAE50AAB65}"/>
                </a:ext>
              </a:extLst>
            </p:cNvPr>
            <p:cNvSpPr/>
            <p:nvPr/>
          </p:nvSpPr>
          <p:spPr>
            <a:xfrm>
              <a:off x="3895296" y="2655118"/>
              <a:ext cx="1544859" cy="982122"/>
            </a:xfrm>
            <a:custGeom>
              <a:avLst/>
              <a:gdLst>
                <a:gd name="connsiteX0" fmla="*/ 0 w 1544859"/>
                <a:gd name="connsiteY0" fmla="*/ 0 h 982122"/>
                <a:gd name="connsiteX1" fmla="*/ 1544860 w 1544859"/>
                <a:gd name="connsiteY1" fmla="*/ 0 h 982122"/>
                <a:gd name="connsiteX2" fmla="*/ 1544860 w 1544859"/>
                <a:gd name="connsiteY2" fmla="*/ 982123 h 982122"/>
                <a:gd name="connsiteX3" fmla="*/ 0 w 1544859"/>
                <a:gd name="connsiteY3" fmla="*/ 982123 h 9821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44859" h="982122">
                  <a:moveTo>
                    <a:pt x="0" y="0"/>
                  </a:moveTo>
                  <a:lnTo>
                    <a:pt x="1544860" y="0"/>
                  </a:lnTo>
                  <a:lnTo>
                    <a:pt x="1544860" y="982123"/>
                  </a:lnTo>
                  <a:lnTo>
                    <a:pt x="0" y="982123"/>
                  </a:lnTo>
                  <a:close/>
                </a:path>
              </a:pathLst>
            </a:custGeom>
            <a:solidFill>
              <a:schemeClr val="accent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9" name="Frihandsfigur: Form 8">
              <a:extLst>
                <a:ext uri="{FF2B5EF4-FFF2-40B4-BE49-F238E27FC236}">
                  <a16:creationId xmlns:a16="http://schemas.microsoft.com/office/drawing/2014/main" id="{4300A1C1-D7F9-7940-16EC-C63A2AB90397}"/>
                </a:ext>
              </a:extLst>
            </p:cNvPr>
            <p:cNvSpPr/>
            <p:nvPr/>
          </p:nvSpPr>
          <p:spPr>
            <a:xfrm rot="20820600">
              <a:off x="4778338" y="3455788"/>
              <a:ext cx="73913" cy="73913"/>
            </a:xfrm>
            <a:custGeom>
              <a:avLst/>
              <a:gdLst>
                <a:gd name="connsiteX0" fmla="*/ 0 w 73913"/>
                <a:gd name="connsiteY0" fmla="*/ 0 h 73913"/>
                <a:gd name="connsiteX1" fmla="*/ 73914 w 73913"/>
                <a:gd name="connsiteY1" fmla="*/ 0 h 73913"/>
                <a:gd name="connsiteX2" fmla="*/ 73914 w 73913"/>
                <a:gd name="connsiteY2" fmla="*/ 73914 h 73913"/>
                <a:gd name="connsiteX3" fmla="*/ 0 w 73913"/>
                <a:gd name="connsiteY3" fmla="*/ 73914 h 739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913" h="73913">
                  <a:moveTo>
                    <a:pt x="0" y="0"/>
                  </a:moveTo>
                  <a:lnTo>
                    <a:pt x="73914" y="0"/>
                  </a:lnTo>
                  <a:lnTo>
                    <a:pt x="73914" y="73914"/>
                  </a:lnTo>
                  <a:lnTo>
                    <a:pt x="0" y="73914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grpSp>
          <p:nvGrpSpPr>
            <p:cNvPr id="13" name="Bild 5">
              <a:extLst>
                <a:ext uri="{FF2B5EF4-FFF2-40B4-BE49-F238E27FC236}">
                  <a16:creationId xmlns:a16="http://schemas.microsoft.com/office/drawing/2014/main" id="{713BB23E-0057-D78B-2044-EA719327E569}"/>
                </a:ext>
              </a:extLst>
            </p:cNvPr>
            <p:cNvGrpSpPr/>
            <p:nvPr/>
          </p:nvGrpSpPr>
          <p:grpSpPr>
            <a:xfrm>
              <a:off x="4828953" y="2993346"/>
              <a:ext cx="517512" cy="896306"/>
              <a:chOff x="4828953" y="2993346"/>
              <a:chExt cx="517512" cy="896306"/>
            </a:xfrm>
            <a:solidFill>
              <a:srgbClr val="822757"/>
            </a:solidFill>
          </p:grpSpPr>
          <p:sp>
            <p:nvSpPr>
              <p:cNvPr id="39" name="Frihandsfigur: Form 38">
                <a:extLst>
                  <a:ext uri="{FF2B5EF4-FFF2-40B4-BE49-F238E27FC236}">
                    <a16:creationId xmlns:a16="http://schemas.microsoft.com/office/drawing/2014/main" id="{513C868F-B7C3-2306-B356-2C979563AE76}"/>
                  </a:ext>
                </a:extLst>
              </p:cNvPr>
              <p:cNvSpPr/>
              <p:nvPr/>
            </p:nvSpPr>
            <p:spPr>
              <a:xfrm>
                <a:off x="5036867" y="2993346"/>
                <a:ext cx="165068" cy="182888"/>
              </a:xfrm>
              <a:custGeom>
                <a:avLst/>
                <a:gdLst>
                  <a:gd name="connsiteX0" fmla="*/ 82487 w 165068"/>
                  <a:gd name="connsiteY0" fmla="*/ 182884 h 182888"/>
                  <a:gd name="connsiteX1" fmla="*/ 165068 w 165068"/>
                  <a:gd name="connsiteY1" fmla="*/ 90587 h 182888"/>
                  <a:gd name="connsiteX2" fmla="*/ 82582 w 165068"/>
                  <a:gd name="connsiteY2" fmla="*/ 4 h 182888"/>
                  <a:gd name="connsiteX3" fmla="*/ 0 w 165068"/>
                  <a:gd name="connsiteY3" fmla="*/ 92301 h 182888"/>
                  <a:gd name="connsiteX4" fmla="*/ 82487 w 165068"/>
                  <a:gd name="connsiteY4" fmla="*/ 182884 h 1828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65068" h="182888">
                    <a:moveTo>
                      <a:pt x="82487" y="182884"/>
                    </a:moveTo>
                    <a:cubicBezTo>
                      <a:pt x="128016" y="182408"/>
                      <a:pt x="164973" y="141069"/>
                      <a:pt x="165068" y="90587"/>
                    </a:cubicBezTo>
                    <a:cubicBezTo>
                      <a:pt x="165068" y="40104"/>
                      <a:pt x="128207" y="-472"/>
                      <a:pt x="82582" y="4"/>
                    </a:cubicBezTo>
                    <a:cubicBezTo>
                      <a:pt x="36957" y="480"/>
                      <a:pt x="95" y="41819"/>
                      <a:pt x="0" y="92301"/>
                    </a:cubicBezTo>
                    <a:cubicBezTo>
                      <a:pt x="-95" y="142784"/>
                      <a:pt x="36862" y="183360"/>
                      <a:pt x="82487" y="182884"/>
                    </a:cubicBezTo>
                    <a:close/>
                  </a:path>
                </a:pathLst>
              </a:custGeom>
              <a:solidFill>
                <a:srgbClr val="822757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v-SE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40" name="Frihandsfigur: Form 39">
                <a:extLst>
                  <a:ext uri="{FF2B5EF4-FFF2-40B4-BE49-F238E27FC236}">
                    <a16:creationId xmlns:a16="http://schemas.microsoft.com/office/drawing/2014/main" id="{ACE864F1-6780-18DF-56A4-E5CF3732CEB7}"/>
                  </a:ext>
                </a:extLst>
              </p:cNvPr>
              <p:cNvSpPr/>
              <p:nvPr/>
            </p:nvSpPr>
            <p:spPr>
              <a:xfrm>
                <a:off x="4828953" y="3204901"/>
                <a:ext cx="517512" cy="684752"/>
              </a:xfrm>
              <a:custGeom>
                <a:avLst/>
                <a:gdLst>
                  <a:gd name="connsiteX0" fmla="*/ 392508 w 517512"/>
                  <a:gd name="connsiteY0" fmla="*/ 17526 h 684752"/>
                  <a:gd name="connsiteX1" fmla="*/ 357266 w 517512"/>
                  <a:gd name="connsiteY1" fmla="*/ 5334 h 684752"/>
                  <a:gd name="connsiteX2" fmla="*/ 297163 w 517512"/>
                  <a:gd name="connsiteY2" fmla="*/ 0 h 684752"/>
                  <a:gd name="connsiteX3" fmla="*/ 211248 w 517512"/>
                  <a:gd name="connsiteY3" fmla="*/ 23050 h 684752"/>
                  <a:gd name="connsiteX4" fmla="*/ 107806 w 517512"/>
                  <a:gd name="connsiteY4" fmla="*/ 163163 h 684752"/>
                  <a:gd name="connsiteX5" fmla="*/ 19129 w 517512"/>
                  <a:gd name="connsiteY5" fmla="*/ 282321 h 684752"/>
                  <a:gd name="connsiteX6" fmla="*/ 5508 w 517512"/>
                  <a:gd name="connsiteY6" fmla="*/ 335852 h 684752"/>
                  <a:gd name="connsiteX7" fmla="*/ 39131 w 517512"/>
                  <a:gd name="connsiteY7" fmla="*/ 354997 h 684752"/>
                  <a:gd name="connsiteX8" fmla="*/ 59134 w 517512"/>
                  <a:gd name="connsiteY8" fmla="*/ 349472 h 684752"/>
                  <a:gd name="connsiteX9" fmla="*/ 177529 w 517512"/>
                  <a:gd name="connsiteY9" fmla="*/ 198501 h 684752"/>
                  <a:gd name="connsiteX10" fmla="*/ 200675 w 517512"/>
                  <a:gd name="connsiteY10" fmla="*/ 154591 h 684752"/>
                  <a:gd name="connsiteX11" fmla="*/ 200675 w 517512"/>
                  <a:gd name="connsiteY11" fmla="*/ 251650 h 684752"/>
                  <a:gd name="connsiteX12" fmla="*/ 200866 w 517512"/>
                  <a:gd name="connsiteY12" fmla="*/ 255556 h 684752"/>
                  <a:gd name="connsiteX13" fmla="*/ 198770 w 517512"/>
                  <a:gd name="connsiteY13" fmla="*/ 262223 h 684752"/>
                  <a:gd name="connsiteX14" fmla="*/ 153431 w 517512"/>
                  <a:gd name="connsiteY14" fmla="*/ 624269 h 684752"/>
                  <a:gd name="connsiteX15" fmla="*/ 197722 w 517512"/>
                  <a:gd name="connsiteY15" fmla="*/ 674560 h 684752"/>
                  <a:gd name="connsiteX16" fmla="*/ 200770 w 517512"/>
                  <a:gd name="connsiteY16" fmla="*/ 674560 h 684752"/>
                  <a:gd name="connsiteX17" fmla="*/ 248014 w 517512"/>
                  <a:gd name="connsiteY17" fmla="*/ 630174 h 684752"/>
                  <a:gd name="connsiteX18" fmla="*/ 284019 w 517512"/>
                  <a:gd name="connsiteY18" fmla="*/ 321373 h 684752"/>
                  <a:gd name="connsiteX19" fmla="*/ 294401 w 517512"/>
                  <a:gd name="connsiteY19" fmla="*/ 321755 h 684752"/>
                  <a:gd name="connsiteX20" fmla="*/ 305736 w 517512"/>
                  <a:gd name="connsiteY20" fmla="*/ 504920 h 684752"/>
                  <a:gd name="connsiteX21" fmla="*/ 314023 w 517512"/>
                  <a:gd name="connsiteY21" fmla="*/ 640747 h 684752"/>
                  <a:gd name="connsiteX22" fmla="*/ 361171 w 517512"/>
                  <a:gd name="connsiteY22" fmla="*/ 684752 h 684752"/>
                  <a:gd name="connsiteX23" fmla="*/ 364600 w 517512"/>
                  <a:gd name="connsiteY23" fmla="*/ 684562 h 684752"/>
                  <a:gd name="connsiteX24" fmla="*/ 408415 w 517512"/>
                  <a:gd name="connsiteY24" fmla="*/ 633984 h 684752"/>
                  <a:gd name="connsiteX25" fmla="*/ 400224 w 517512"/>
                  <a:gd name="connsiteY25" fmla="*/ 499491 h 684752"/>
                  <a:gd name="connsiteX26" fmla="*/ 386317 w 517512"/>
                  <a:gd name="connsiteY26" fmla="*/ 280416 h 684752"/>
                  <a:gd name="connsiteX27" fmla="*/ 388508 w 517512"/>
                  <a:gd name="connsiteY27" fmla="*/ 261747 h 684752"/>
                  <a:gd name="connsiteX28" fmla="*/ 390985 w 517512"/>
                  <a:gd name="connsiteY28" fmla="*/ 112967 h 684752"/>
                  <a:gd name="connsiteX29" fmla="*/ 451563 w 517512"/>
                  <a:gd name="connsiteY29" fmla="*/ 315754 h 684752"/>
                  <a:gd name="connsiteX30" fmla="*/ 477853 w 517512"/>
                  <a:gd name="connsiteY30" fmla="*/ 349377 h 684752"/>
                  <a:gd name="connsiteX31" fmla="*/ 479567 w 517512"/>
                  <a:gd name="connsiteY31" fmla="*/ 349377 h 684752"/>
                  <a:gd name="connsiteX32" fmla="*/ 517096 w 517512"/>
                  <a:gd name="connsiteY32" fmla="*/ 313468 h 684752"/>
                  <a:gd name="connsiteX33" fmla="*/ 392604 w 517512"/>
                  <a:gd name="connsiteY33" fmla="*/ 17335 h 6847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</a:cxnLst>
                <a:rect l="l" t="t" r="r" b="b"/>
                <a:pathLst>
                  <a:path w="517512" h="684752">
                    <a:moveTo>
                      <a:pt x="392508" y="17526"/>
                    </a:moveTo>
                    <a:cubicBezTo>
                      <a:pt x="383746" y="10096"/>
                      <a:pt x="370125" y="5429"/>
                      <a:pt x="357266" y="5334"/>
                    </a:cubicBezTo>
                    <a:cubicBezTo>
                      <a:pt x="340788" y="476"/>
                      <a:pt x="319737" y="0"/>
                      <a:pt x="297163" y="0"/>
                    </a:cubicBezTo>
                    <a:cubicBezTo>
                      <a:pt x="260683" y="0"/>
                      <a:pt x="227536" y="2953"/>
                      <a:pt x="211248" y="23050"/>
                    </a:cubicBezTo>
                    <a:cubicBezTo>
                      <a:pt x="161146" y="58483"/>
                      <a:pt x="133048" y="113729"/>
                      <a:pt x="107806" y="163163"/>
                    </a:cubicBezTo>
                    <a:cubicBezTo>
                      <a:pt x="82946" y="212122"/>
                      <a:pt x="59419" y="258413"/>
                      <a:pt x="19129" y="282321"/>
                    </a:cubicBezTo>
                    <a:cubicBezTo>
                      <a:pt x="555" y="293370"/>
                      <a:pt x="-5541" y="317373"/>
                      <a:pt x="5508" y="335852"/>
                    </a:cubicBezTo>
                    <a:cubicBezTo>
                      <a:pt x="12842" y="348139"/>
                      <a:pt x="25796" y="354997"/>
                      <a:pt x="39131" y="354997"/>
                    </a:cubicBezTo>
                    <a:cubicBezTo>
                      <a:pt x="45989" y="354997"/>
                      <a:pt x="52847" y="353282"/>
                      <a:pt x="59134" y="349472"/>
                    </a:cubicBezTo>
                    <a:cubicBezTo>
                      <a:pt x="118760" y="313944"/>
                      <a:pt x="150002" y="252603"/>
                      <a:pt x="177529" y="198501"/>
                    </a:cubicBezTo>
                    <a:cubicBezTo>
                      <a:pt x="185149" y="183452"/>
                      <a:pt x="192769" y="168592"/>
                      <a:pt x="200675" y="154591"/>
                    </a:cubicBezTo>
                    <a:lnTo>
                      <a:pt x="200675" y="251650"/>
                    </a:lnTo>
                    <a:cubicBezTo>
                      <a:pt x="200675" y="252984"/>
                      <a:pt x="200866" y="254222"/>
                      <a:pt x="200866" y="255556"/>
                    </a:cubicBezTo>
                    <a:cubicBezTo>
                      <a:pt x="200104" y="257746"/>
                      <a:pt x="199246" y="259842"/>
                      <a:pt x="198770" y="262223"/>
                    </a:cubicBezTo>
                    <a:cubicBezTo>
                      <a:pt x="176767" y="364903"/>
                      <a:pt x="156574" y="574643"/>
                      <a:pt x="153431" y="624269"/>
                    </a:cubicBezTo>
                    <a:cubicBezTo>
                      <a:pt x="151812" y="650367"/>
                      <a:pt x="171624" y="672846"/>
                      <a:pt x="197722" y="674560"/>
                    </a:cubicBezTo>
                    <a:cubicBezTo>
                      <a:pt x="198675" y="674560"/>
                      <a:pt x="199818" y="674560"/>
                      <a:pt x="200770" y="674560"/>
                    </a:cubicBezTo>
                    <a:cubicBezTo>
                      <a:pt x="225535" y="674560"/>
                      <a:pt x="246395" y="655225"/>
                      <a:pt x="248014" y="630174"/>
                    </a:cubicBezTo>
                    <a:cubicBezTo>
                      <a:pt x="250872" y="583787"/>
                      <a:pt x="266683" y="423291"/>
                      <a:pt x="284019" y="321373"/>
                    </a:cubicBezTo>
                    <a:cubicBezTo>
                      <a:pt x="287448" y="321564"/>
                      <a:pt x="290877" y="321755"/>
                      <a:pt x="294401" y="321755"/>
                    </a:cubicBezTo>
                    <a:cubicBezTo>
                      <a:pt x="298687" y="381762"/>
                      <a:pt x="302307" y="445865"/>
                      <a:pt x="305736" y="504920"/>
                    </a:cubicBezTo>
                    <a:cubicBezTo>
                      <a:pt x="308593" y="555879"/>
                      <a:pt x="311356" y="603028"/>
                      <a:pt x="314023" y="640747"/>
                    </a:cubicBezTo>
                    <a:cubicBezTo>
                      <a:pt x="315737" y="665607"/>
                      <a:pt x="336597" y="684752"/>
                      <a:pt x="361171" y="684752"/>
                    </a:cubicBezTo>
                    <a:cubicBezTo>
                      <a:pt x="362314" y="684752"/>
                      <a:pt x="363457" y="684752"/>
                      <a:pt x="364600" y="684562"/>
                    </a:cubicBezTo>
                    <a:cubicBezTo>
                      <a:pt x="390604" y="682752"/>
                      <a:pt x="410320" y="660082"/>
                      <a:pt x="408415" y="633984"/>
                    </a:cubicBezTo>
                    <a:cubicBezTo>
                      <a:pt x="405844" y="596646"/>
                      <a:pt x="403177" y="549878"/>
                      <a:pt x="400224" y="499491"/>
                    </a:cubicBezTo>
                    <a:cubicBezTo>
                      <a:pt x="396128" y="428339"/>
                      <a:pt x="391746" y="350139"/>
                      <a:pt x="386317" y="280416"/>
                    </a:cubicBezTo>
                    <a:cubicBezTo>
                      <a:pt x="387746" y="274892"/>
                      <a:pt x="388508" y="268796"/>
                      <a:pt x="388508" y="261747"/>
                    </a:cubicBezTo>
                    <a:lnTo>
                      <a:pt x="390985" y="112967"/>
                    </a:lnTo>
                    <a:cubicBezTo>
                      <a:pt x="432323" y="171069"/>
                      <a:pt x="454707" y="246793"/>
                      <a:pt x="451563" y="315754"/>
                    </a:cubicBezTo>
                    <a:cubicBezTo>
                      <a:pt x="450611" y="336423"/>
                      <a:pt x="457088" y="348425"/>
                      <a:pt x="477853" y="349377"/>
                    </a:cubicBezTo>
                    <a:lnTo>
                      <a:pt x="479567" y="349377"/>
                    </a:lnTo>
                    <a:cubicBezTo>
                      <a:pt x="499570" y="349377"/>
                      <a:pt x="516238" y="333661"/>
                      <a:pt x="517096" y="313468"/>
                    </a:cubicBezTo>
                    <a:cubicBezTo>
                      <a:pt x="522239" y="199739"/>
                      <a:pt x="479758" y="90488"/>
                      <a:pt x="392604" y="17335"/>
                    </a:cubicBezTo>
                    <a:close/>
                  </a:path>
                </a:pathLst>
              </a:custGeom>
              <a:solidFill>
                <a:srgbClr val="822757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v-SE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grpSp>
          <p:nvGrpSpPr>
            <p:cNvPr id="19" name="Bild 5">
              <a:extLst>
                <a:ext uri="{FF2B5EF4-FFF2-40B4-BE49-F238E27FC236}">
                  <a16:creationId xmlns:a16="http://schemas.microsoft.com/office/drawing/2014/main" id="{9CE0F04E-7AB7-43E4-B92C-43085268A5F4}"/>
                </a:ext>
              </a:extLst>
            </p:cNvPr>
            <p:cNvGrpSpPr/>
            <p:nvPr/>
          </p:nvGrpSpPr>
          <p:grpSpPr>
            <a:xfrm>
              <a:off x="4048876" y="3013444"/>
              <a:ext cx="418816" cy="872208"/>
              <a:chOff x="4048876" y="3013444"/>
              <a:chExt cx="418816" cy="872208"/>
            </a:xfrm>
            <a:solidFill>
              <a:srgbClr val="D20A11"/>
            </a:solidFill>
          </p:grpSpPr>
          <p:sp>
            <p:nvSpPr>
              <p:cNvPr id="37" name="Frihandsfigur: Form 36">
                <a:extLst>
                  <a:ext uri="{FF2B5EF4-FFF2-40B4-BE49-F238E27FC236}">
                    <a16:creationId xmlns:a16="http://schemas.microsoft.com/office/drawing/2014/main" id="{9ED14B85-5BFE-C59F-06B1-6965D5C62016}"/>
                  </a:ext>
                </a:extLst>
              </p:cNvPr>
              <p:cNvSpPr/>
              <p:nvPr/>
            </p:nvSpPr>
            <p:spPr>
              <a:xfrm>
                <a:off x="4165520" y="3013444"/>
                <a:ext cx="165068" cy="182888"/>
              </a:xfrm>
              <a:custGeom>
                <a:avLst/>
                <a:gdLst>
                  <a:gd name="connsiteX0" fmla="*/ 82486 w 165068"/>
                  <a:gd name="connsiteY0" fmla="*/ 182884 h 182888"/>
                  <a:gd name="connsiteX1" fmla="*/ 165068 w 165068"/>
                  <a:gd name="connsiteY1" fmla="*/ 90587 h 182888"/>
                  <a:gd name="connsiteX2" fmla="*/ 82582 w 165068"/>
                  <a:gd name="connsiteY2" fmla="*/ 4 h 182888"/>
                  <a:gd name="connsiteX3" fmla="*/ 0 w 165068"/>
                  <a:gd name="connsiteY3" fmla="*/ 92301 h 182888"/>
                  <a:gd name="connsiteX4" fmla="*/ 82486 w 165068"/>
                  <a:gd name="connsiteY4" fmla="*/ 182884 h 1828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65068" h="182888">
                    <a:moveTo>
                      <a:pt x="82486" y="182884"/>
                    </a:moveTo>
                    <a:cubicBezTo>
                      <a:pt x="128016" y="182408"/>
                      <a:pt x="164973" y="141069"/>
                      <a:pt x="165068" y="90587"/>
                    </a:cubicBezTo>
                    <a:cubicBezTo>
                      <a:pt x="165068" y="40104"/>
                      <a:pt x="128207" y="-472"/>
                      <a:pt x="82582" y="4"/>
                    </a:cubicBezTo>
                    <a:cubicBezTo>
                      <a:pt x="37052" y="480"/>
                      <a:pt x="95" y="41819"/>
                      <a:pt x="0" y="92301"/>
                    </a:cubicBezTo>
                    <a:cubicBezTo>
                      <a:pt x="0" y="142784"/>
                      <a:pt x="36862" y="183360"/>
                      <a:pt x="82486" y="182884"/>
                    </a:cubicBezTo>
                    <a:close/>
                  </a:path>
                </a:pathLst>
              </a:custGeom>
              <a:solidFill>
                <a:srgbClr val="D20A1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v-SE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  <p:sp>
            <p:nvSpPr>
              <p:cNvPr id="38" name="Frihandsfigur: Form 37">
                <a:extLst>
                  <a:ext uri="{FF2B5EF4-FFF2-40B4-BE49-F238E27FC236}">
                    <a16:creationId xmlns:a16="http://schemas.microsoft.com/office/drawing/2014/main" id="{841F9DBB-BB2F-546C-51E4-CB5666F9AFBA}"/>
                  </a:ext>
                </a:extLst>
              </p:cNvPr>
              <p:cNvSpPr/>
              <p:nvPr/>
            </p:nvSpPr>
            <p:spPr>
              <a:xfrm>
                <a:off x="4048876" y="3121666"/>
                <a:ext cx="418816" cy="763986"/>
              </a:xfrm>
              <a:custGeom>
                <a:avLst/>
                <a:gdLst>
                  <a:gd name="connsiteX0" fmla="*/ 385916 w 418816"/>
                  <a:gd name="connsiteY0" fmla="*/ 27323 h 763986"/>
                  <a:gd name="connsiteX1" fmla="*/ 340577 w 418816"/>
                  <a:gd name="connsiteY1" fmla="*/ 81 h 763986"/>
                  <a:gd name="connsiteX2" fmla="*/ 311621 w 418816"/>
                  <a:gd name="connsiteY2" fmla="*/ 36276 h 763986"/>
                  <a:gd name="connsiteX3" fmla="*/ 320193 w 418816"/>
                  <a:gd name="connsiteY3" fmla="*/ 73138 h 763986"/>
                  <a:gd name="connsiteX4" fmla="*/ 338576 w 418816"/>
                  <a:gd name="connsiteY4" fmla="*/ 111905 h 763986"/>
                  <a:gd name="connsiteX5" fmla="*/ 338291 w 418816"/>
                  <a:gd name="connsiteY5" fmla="*/ 111905 h 763986"/>
                  <a:gd name="connsiteX6" fmla="*/ 317621 w 418816"/>
                  <a:gd name="connsiteY6" fmla="*/ 107618 h 763986"/>
                  <a:gd name="connsiteX7" fmla="*/ 275235 w 418816"/>
                  <a:gd name="connsiteY7" fmla="*/ 95522 h 763986"/>
                  <a:gd name="connsiteX8" fmla="*/ 258185 w 418816"/>
                  <a:gd name="connsiteY8" fmla="*/ 91997 h 763986"/>
                  <a:gd name="connsiteX9" fmla="*/ 236087 w 418816"/>
                  <a:gd name="connsiteY9" fmla="*/ 90950 h 763986"/>
                  <a:gd name="connsiteX10" fmla="*/ 199130 w 418816"/>
                  <a:gd name="connsiteY10" fmla="*/ 89711 h 763986"/>
                  <a:gd name="connsiteX11" fmla="*/ 136932 w 418816"/>
                  <a:gd name="connsiteY11" fmla="*/ 96950 h 763986"/>
                  <a:gd name="connsiteX12" fmla="*/ 111596 w 418816"/>
                  <a:gd name="connsiteY12" fmla="*/ 109333 h 763986"/>
                  <a:gd name="connsiteX13" fmla="*/ 153 w 418816"/>
                  <a:gd name="connsiteY13" fmla="*/ 380033 h 763986"/>
                  <a:gd name="connsiteX14" fmla="*/ 36539 w 418816"/>
                  <a:gd name="connsiteY14" fmla="*/ 415371 h 763986"/>
                  <a:gd name="connsiteX15" fmla="*/ 37586 w 418816"/>
                  <a:gd name="connsiteY15" fmla="*/ 415371 h 763986"/>
                  <a:gd name="connsiteX16" fmla="*/ 72924 w 418816"/>
                  <a:gd name="connsiteY16" fmla="*/ 377843 h 763986"/>
                  <a:gd name="connsiteX17" fmla="*/ 102547 w 418816"/>
                  <a:gd name="connsiteY17" fmla="*/ 247731 h 763986"/>
                  <a:gd name="connsiteX18" fmla="*/ 102547 w 418816"/>
                  <a:gd name="connsiteY18" fmla="*/ 341362 h 763986"/>
                  <a:gd name="connsiteX19" fmla="*/ 103785 w 418816"/>
                  <a:gd name="connsiteY19" fmla="*/ 354602 h 763986"/>
                  <a:gd name="connsiteX20" fmla="*/ 94546 w 418816"/>
                  <a:gd name="connsiteY20" fmla="*/ 535958 h 763986"/>
                  <a:gd name="connsiteX21" fmla="*/ 95308 w 418816"/>
                  <a:gd name="connsiteY21" fmla="*/ 549007 h 763986"/>
                  <a:gd name="connsiteX22" fmla="*/ 86735 w 418816"/>
                  <a:gd name="connsiteY22" fmla="*/ 721981 h 763986"/>
                  <a:gd name="connsiteX23" fmla="*/ 124740 w 418816"/>
                  <a:gd name="connsiteY23" fmla="*/ 763986 h 763986"/>
                  <a:gd name="connsiteX24" fmla="*/ 126740 w 418816"/>
                  <a:gd name="connsiteY24" fmla="*/ 763986 h 763986"/>
                  <a:gd name="connsiteX25" fmla="*/ 166745 w 418816"/>
                  <a:gd name="connsiteY25" fmla="*/ 725886 h 763986"/>
                  <a:gd name="connsiteX26" fmla="*/ 178747 w 418816"/>
                  <a:gd name="connsiteY26" fmla="*/ 484808 h 763986"/>
                  <a:gd name="connsiteX27" fmla="*/ 189510 w 418816"/>
                  <a:gd name="connsiteY27" fmla="*/ 411275 h 763986"/>
                  <a:gd name="connsiteX28" fmla="*/ 198940 w 418816"/>
                  <a:gd name="connsiteY28" fmla="*/ 411466 h 763986"/>
                  <a:gd name="connsiteX29" fmla="*/ 207893 w 418816"/>
                  <a:gd name="connsiteY29" fmla="*/ 411371 h 763986"/>
                  <a:gd name="connsiteX30" fmla="*/ 211037 w 418816"/>
                  <a:gd name="connsiteY30" fmla="*/ 565295 h 763986"/>
                  <a:gd name="connsiteX31" fmla="*/ 215037 w 418816"/>
                  <a:gd name="connsiteY31" fmla="*/ 718552 h 763986"/>
                  <a:gd name="connsiteX32" fmla="*/ 254947 w 418816"/>
                  <a:gd name="connsiteY32" fmla="*/ 755795 h 763986"/>
                  <a:gd name="connsiteX33" fmla="*/ 257804 w 418816"/>
                  <a:gd name="connsiteY33" fmla="*/ 755604 h 763986"/>
                  <a:gd name="connsiteX34" fmla="*/ 294952 w 418816"/>
                  <a:gd name="connsiteY34" fmla="*/ 712837 h 763986"/>
                  <a:gd name="connsiteX35" fmla="*/ 291237 w 418816"/>
                  <a:gd name="connsiteY35" fmla="*/ 564437 h 763986"/>
                  <a:gd name="connsiteX36" fmla="*/ 286284 w 418816"/>
                  <a:gd name="connsiteY36" fmla="*/ 376223 h 763986"/>
                  <a:gd name="connsiteX37" fmla="*/ 290380 w 418816"/>
                  <a:gd name="connsiteY37" fmla="*/ 351458 h 763986"/>
                  <a:gd name="connsiteX38" fmla="*/ 293142 w 418816"/>
                  <a:gd name="connsiteY38" fmla="*/ 183914 h 763986"/>
                  <a:gd name="connsiteX39" fmla="*/ 337910 w 418816"/>
                  <a:gd name="connsiteY39" fmla="*/ 191915 h 763986"/>
                  <a:gd name="connsiteX40" fmla="*/ 406680 w 418816"/>
                  <a:gd name="connsiteY40" fmla="*/ 157815 h 763986"/>
                  <a:gd name="connsiteX41" fmla="*/ 385820 w 418816"/>
                  <a:gd name="connsiteY41" fmla="*/ 26942 h 7639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</a:cxnLst>
                <a:rect l="l" t="t" r="r" b="b"/>
                <a:pathLst>
                  <a:path w="418816" h="763986">
                    <a:moveTo>
                      <a:pt x="385916" y="27323"/>
                    </a:moveTo>
                    <a:cubicBezTo>
                      <a:pt x="385916" y="27323"/>
                      <a:pt x="370961" y="-1729"/>
                      <a:pt x="340577" y="81"/>
                    </a:cubicBezTo>
                    <a:cubicBezTo>
                      <a:pt x="310192" y="1891"/>
                      <a:pt x="311621" y="36276"/>
                      <a:pt x="311621" y="36276"/>
                    </a:cubicBezTo>
                    <a:cubicBezTo>
                      <a:pt x="308763" y="47611"/>
                      <a:pt x="313526" y="63613"/>
                      <a:pt x="320193" y="73138"/>
                    </a:cubicBezTo>
                    <a:cubicBezTo>
                      <a:pt x="334766" y="94093"/>
                      <a:pt x="338100" y="105904"/>
                      <a:pt x="338576" y="111905"/>
                    </a:cubicBezTo>
                    <a:lnTo>
                      <a:pt x="338291" y="111905"/>
                    </a:lnTo>
                    <a:cubicBezTo>
                      <a:pt x="331909" y="111905"/>
                      <a:pt x="323051" y="110381"/>
                      <a:pt x="317621" y="107618"/>
                    </a:cubicBezTo>
                    <a:cubicBezTo>
                      <a:pt x="300762" y="99141"/>
                      <a:pt x="286570" y="97141"/>
                      <a:pt x="275235" y="95522"/>
                    </a:cubicBezTo>
                    <a:cubicBezTo>
                      <a:pt x="269996" y="94855"/>
                      <a:pt x="264472" y="94188"/>
                      <a:pt x="258185" y="91997"/>
                    </a:cubicBezTo>
                    <a:cubicBezTo>
                      <a:pt x="250756" y="89426"/>
                      <a:pt x="243231" y="89330"/>
                      <a:pt x="236087" y="90950"/>
                    </a:cubicBezTo>
                    <a:cubicBezTo>
                      <a:pt x="224657" y="89902"/>
                      <a:pt x="212180" y="89711"/>
                      <a:pt x="199130" y="89711"/>
                    </a:cubicBezTo>
                    <a:cubicBezTo>
                      <a:pt x="175889" y="89711"/>
                      <a:pt x="153982" y="90950"/>
                      <a:pt x="136932" y="96950"/>
                    </a:cubicBezTo>
                    <a:cubicBezTo>
                      <a:pt x="127502" y="97522"/>
                      <a:pt x="118263" y="101618"/>
                      <a:pt x="111596" y="109333"/>
                    </a:cubicBezTo>
                    <a:cubicBezTo>
                      <a:pt x="54541" y="175055"/>
                      <a:pt x="-3371" y="258590"/>
                      <a:pt x="153" y="380033"/>
                    </a:cubicBezTo>
                    <a:cubicBezTo>
                      <a:pt x="725" y="399750"/>
                      <a:pt x="16917" y="415371"/>
                      <a:pt x="36539" y="415371"/>
                    </a:cubicBezTo>
                    <a:lnTo>
                      <a:pt x="37586" y="415371"/>
                    </a:lnTo>
                    <a:cubicBezTo>
                      <a:pt x="57684" y="414800"/>
                      <a:pt x="73496" y="397940"/>
                      <a:pt x="72924" y="377843"/>
                    </a:cubicBezTo>
                    <a:cubicBezTo>
                      <a:pt x="71400" y="327360"/>
                      <a:pt x="83497" y="285069"/>
                      <a:pt x="102547" y="247731"/>
                    </a:cubicBezTo>
                    <a:lnTo>
                      <a:pt x="102547" y="341362"/>
                    </a:lnTo>
                    <a:cubicBezTo>
                      <a:pt x="102547" y="346124"/>
                      <a:pt x="103023" y="350411"/>
                      <a:pt x="103785" y="354602"/>
                    </a:cubicBezTo>
                    <a:lnTo>
                      <a:pt x="94546" y="535958"/>
                    </a:lnTo>
                    <a:cubicBezTo>
                      <a:pt x="94070" y="541482"/>
                      <a:pt x="94355" y="545673"/>
                      <a:pt x="95308" y="549007"/>
                    </a:cubicBezTo>
                    <a:lnTo>
                      <a:pt x="86735" y="721981"/>
                    </a:lnTo>
                    <a:cubicBezTo>
                      <a:pt x="85688" y="744079"/>
                      <a:pt x="102737" y="762843"/>
                      <a:pt x="124740" y="763986"/>
                    </a:cubicBezTo>
                    <a:cubicBezTo>
                      <a:pt x="125407" y="763986"/>
                      <a:pt x="126074" y="763986"/>
                      <a:pt x="126740" y="763986"/>
                    </a:cubicBezTo>
                    <a:cubicBezTo>
                      <a:pt x="147981" y="763986"/>
                      <a:pt x="165698" y="747222"/>
                      <a:pt x="166745" y="725886"/>
                    </a:cubicBezTo>
                    <a:lnTo>
                      <a:pt x="178747" y="484808"/>
                    </a:lnTo>
                    <a:lnTo>
                      <a:pt x="189510" y="411275"/>
                    </a:lnTo>
                    <a:cubicBezTo>
                      <a:pt x="192653" y="411466"/>
                      <a:pt x="195797" y="411466"/>
                      <a:pt x="198940" y="411466"/>
                    </a:cubicBezTo>
                    <a:cubicBezTo>
                      <a:pt x="202083" y="411466"/>
                      <a:pt x="204941" y="411466"/>
                      <a:pt x="207893" y="411371"/>
                    </a:cubicBezTo>
                    <a:cubicBezTo>
                      <a:pt x="210084" y="459662"/>
                      <a:pt x="210560" y="514526"/>
                      <a:pt x="211037" y="565295"/>
                    </a:cubicBezTo>
                    <a:cubicBezTo>
                      <a:pt x="211608" y="623969"/>
                      <a:pt x="212180" y="679214"/>
                      <a:pt x="215037" y="718552"/>
                    </a:cubicBezTo>
                    <a:cubicBezTo>
                      <a:pt x="216466" y="739602"/>
                      <a:pt x="234087" y="755795"/>
                      <a:pt x="254947" y="755795"/>
                    </a:cubicBezTo>
                    <a:cubicBezTo>
                      <a:pt x="255899" y="755795"/>
                      <a:pt x="256947" y="755795"/>
                      <a:pt x="257804" y="755604"/>
                    </a:cubicBezTo>
                    <a:cubicBezTo>
                      <a:pt x="279902" y="754080"/>
                      <a:pt x="296571" y="734935"/>
                      <a:pt x="294952" y="712837"/>
                    </a:cubicBezTo>
                    <a:cubicBezTo>
                      <a:pt x="292285" y="674642"/>
                      <a:pt x="291713" y="621206"/>
                      <a:pt x="291237" y="564437"/>
                    </a:cubicBezTo>
                    <a:cubicBezTo>
                      <a:pt x="290570" y="499191"/>
                      <a:pt x="289999" y="432230"/>
                      <a:pt x="286284" y="376223"/>
                    </a:cubicBezTo>
                    <a:cubicBezTo>
                      <a:pt x="288951" y="369365"/>
                      <a:pt x="290380" y="361174"/>
                      <a:pt x="290380" y="351458"/>
                    </a:cubicBezTo>
                    <a:lnTo>
                      <a:pt x="293142" y="183914"/>
                    </a:lnTo>
                    <a:cubicBezTo>
                      <a:pt x="306477" y="188771"/>
                      <a:pt x="322193" y="191915"/>
                      <a:pt x="337910" y="191915"/>
                    </a:cubicBezTo>
                    <a:cubicBezTo>
                      <a:pt x="364865" y="191915"/>
                      <a:pt x="391821" y="182866"/>
                      <a:pt x="406680" y="157815"/>
                    </a:cubicBezTo>
                    <a:cubicBezTo>
                      <a:pt x="428111" y="121620"/>
                      <a:pt x="421158" y="77615"/>
                      <a:pt x="385820" y="26942"/>
                    </a:cubicBezTo>
                    <a:close/>
                  </a:path>
                </a:pathLst>
              </a:custGeom>
              <a:solidFill>
                <a:srgbClr val="D20A1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v-SE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endParaRPr>
              </a:p>
            </p:txBody>
          </p:sp>
        </p:grpSp>
        <p:sp>
          <p:nvSpPr>
            <p:cNvPr id="25" name="Frihandsfigur: Form 24">
              <a:extLst>
                <a:ext uri="{FF2B5EF4-FFF2-40B4-BE49-F238E27FC236}">
                  <a16:creationId xmlns:a16="http://schemas.microsoft.com/office/drawing/2014/main" id="{06A5EDBB-BFC5-8326-D6EF-DE651D41BA62}"/>
                </a:ext>
              </a:extLst>
            </p:cNvPr>
            <p:cNvSpPr/>
            <p:nvPr/>
          </p:nvSpPr>
          <p:spPr>
            <a:xfrm>
              <a:off x="4501467" y="2990207"/>
              <a:ext cx="73914" cy="73913"/>
            </a:xfrm>
            <a:custGeom>
              <a:avLst/>
              <a:gdLst>
                <a:gd name="connsiteX0" fmla="*/ 0 w 73914"/>
                <a:gd name="connsiteY0" fmla="*/ 0 h 73913"/>
                <a:gd name="connsiteX1" fmla="*/ 73914 w 73914"/>
                <a:gd name="connsiteY1" fmla="*/ 0 h 73913"/>
                <a:gd name="connsiteX2" fmla="*/ 73914 w 73914"/>
                <a:gd name="connsiteY2" fmla="*/ 73914 h 73913"/>
                <a:gd name="connsiteX3" fmla="*/ 0 w 73914"/>
                <a:gd name="connsiteY3" fmla="*/ 73914 h 739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914" h="73913">
                  <a:moveTo>
                    <a:pt x="0" y="0"/>
                  </a:moveTo>
                  <a:lnTo>
                    <a:pt x="73914" y="0"/>
                  </a:lnTo>
                  <a:lnTo>
                    <a:pt x="73914" y="73914"/>
                  </a:lnTo>
                  <a:lnTo>
                    <a:pt x="0" y="73914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6" name="Frihandsfigur: Form 25">
              <a:extLst>
                <a:ext uri="{FF2B5EF4-FFF2-40B4-BE49-F238E27FC236}">
                  <a16:creationId xmlns:a16="http://schemas.microsoft.com/office/drawing/2014/main" id="{5BD28613-18BB-E1A6-D247-4A5590EAC667}"/>
                </a:ext>
              </a:extLst>
            </p:cNvPr>
            <p:cNvSpPr/>
            <p:nvPr/>
          </p:nvSpPr>
          <p:spPr>
            <a:xfrm>
              <a:off x="4593859" y="2998684"/>
              <a:ext cx="73914" cy="73913"/>
            </a:xfrm>
            <a:custGeom>
              <a:avLst/>
              <a:gdLst>
                <a:gd name="connsiteX0" fmla="*/ 0 w 73914"/>
                <a:gd name="connsiteY0" fmla="*/ 0 h 73913"/>
                <a:gd name="connsiteX1" fmla="*/ 73914 w 73914"/>
                <a:gd name="connsiteY1" fmla="*/ 0 h 73913"/>
                <a:gd name="connsiteX2" fmla="*/ 73914 w 73914"/>
                <a:gd name="connsiteY2" fmla="*/ 73914 h 73913"/>
                <a:gd name="connsiteX3" fmla="*/ 0 w 73914"/>
                <a:gd name="connsiteY3" fmla="*/ 73914 h 739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914" h="73913">
                  <a:moveTo>
                    <a:pt x="0" y="0"/>
                  </a:moveTo>
                  <a:lnTo>
                    <a:pt x="73914" y="0"/>
                  </a:lnTo>
                  <a:lnTo>
                    <a:pt x="73914" y="73914"/>
                  </a:lnTo>
                  <a:lnTo>
                    <a:pt x="0" y="73914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7" name="Frihandsfigur: Form 26">
              <a:extLst>
                <a:ext uri="{FF2B5EF4-FFF2-40B4-BE49-F238E27FC236}">
                  <a16:creationId xmlns:a16="http://schemas.microsoft.com/office/drawing/2014/main" id="{7194DDA8-AB48-2342-FF1F-CDDBFB11A39F}"/>
                </a:ext>
              </a:extLst>
            </p:cNvPr>
            <p:cNvSpPr/>
            <p:nvPr/>
          </p:nvSpPr>
          <p:spPr>
            <a:xfrm>
              <a:off x="4701111" y="2990207"/>
              <a:ext cx="73914" cy="73913"/>
            </a:xfrm>
            <a:custGeom>
              <a:avLst/>
              <a:gdLst>
                <a:gd name="connsiteX0" fmla="*/ 0 w 73914"/>
                <a:gd name="connsiteY0" fmla="*/ 0 h 73913"/>
                <a:gd name="connsiteX1" fmla="*/ 73914 w 73914"/>
                <a:gd name="connsiteY1" fmla="*/ 0 h 73913"/>
                <a:gd name="connsiteX2" fmla="*/ 73914 w 73914"/>
                <a:gd name="connsiteY2" fmla="*/ 73914 h 73913"/>
                <a:gd name="connsiteX3" fmla="*/ 0 w 73914"/>
                <a:gd name="connsiteY3" fmla="*/ 73914 h 739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914" h="73913">
                  <a:moveTo>
                    <a:pt x="0" y="0"/>
                  </a:moveTo>
                  <a:lnTo>
                    <a:pt x="73914" y="0"/>
                  </a:lnTo>
                  <a:lnTo>
                    <a:pt x="73914" y="73914"/>
                  </a:lnTo>
                  <a:lnTo>
                    <a:pt x="0" y="73914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8" name="Frihandsfigur: Form 27">
              <a:extLst>
                <a:ext uri="{FF2B5EF4-FFF2-40B4-BE49-F238E27FC236}">
                  <a16:creationId xmlns:a16="http://schemas.microsoft.com/office/drawing/2014/main" id="{595D9067-318E-D93D-9DF6-531A96A4B103}"/>
                </a:ext>
              </a:extLst>
            </p:cNvPr>
            <p:cNvSpPr/>
            <p:nvPr/>
          </p:nvSpPr>
          <p:spPr>
            <a:xfrm>
              <a:off x="4802647" y="2998684"/>
              <a:ext cx="73914" cy="73913"/>
            </a:xfrm>
            <a:custGeom>
              <a:avLst/>
              <a:gdLst>
                <a:gd name="connsiteX0" fmla="*/ 0 w 73914"/>
                <a:gd name="connsiteY0" fmla="*/ 0 h 73913"/>
                <a:gd name="connsiteX1" fmla="*/ 73914 w 73914"/>
                <a:gd name="connsiteY1" fmla="*/ 0 h 73913"/>
                <a:gd name="connsiteX2" fmla="*/ 73914 w 73914"/>
                <a:gd name="connsiteY2" fmla="*/ 73914 h 73913"/>
                <a:gd name="connsiteX3" fmla="*/ 0 w 73914"/>
                <a:gd name="connsiteY3" fmla="*/ 73914 h 739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914" h="73913">
                  <a:moveTo>
                    <a:pt x="0" y="0"/>
                  </a:moveTo>
                  <a:lnTo>
                    <a:pt x="73914" y="0"/>
                  </a:lnTo>
                  <a:lnTo>
                    <a:pt x="73914" y="73914"/>
                  </a:lnTo>
                  <a:lnTo>
                    <a:pt x="0" y="73914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9" name="Frihandsfigur: Form 28">
              <a:extLst>
                <a:ext uri="{FF2B5EF4-FFF2-40B4-BE49-F238E27FC236}">
                  <a16:creationId xmlns:a16="http://schemas.microsoft.com/office/drawing/2014/main" id="{A8988B73-C04C-EC5A-6812-A6813807B4DB}"/>
                </a:ext>
              </a:extLst>
            </p:cNvPr>
            <p:cNvSpPr/>
            <p:nvPr/>
          </p:nvSpPr>
          <p:spPr>
            <a:xfrm>
              <a:off x="4701111" y="3120985"/>
              <a:ext cx="73914" cy="73913"/>
            </a:xfrm>
            <a:custGeom>
              <a:avLst/>
              <a:gdLst>
                <a:gd name="connsiteX0" fmla="*/ 0 w 73914"/>
                <a:gd name="connsiteY0" fmla="*/ 0 h 73913"/>
                <a:gd name="connsiteX1" fmla="*/ 73914 w 73914"/>
                <a:gd name="connsiteY1" fmla="*/ 0 h 73913"/>
                <a:gd name="connsiteX2" fmla="*/ 73914 w 73914"/>
                <a:gd name="connsiteY2" fmla="*/ 73914 h 73913"/>
                <a:gd name="connsiteX3" fmla="*/ 0 w 73914"/>
                <a:gd name="connsiteY3" fmla="*/ 73914 h 739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914" h="73913">
                  <a:moveTo>
                    <a:pt x="0" y="0"/>
                  </a:moveTo>
                  <a:lnTo>
                    <a:pt x="73914" y="0"/>
                  </a:lnTo>
                  <a:lnTo>
                    <a:pt x="73914" y="73914"/>
                  </a:lnTo>
                  <a:lnTo>
                    <a:pt x="0" y="73914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0" name="Frihandsfigur: Form 29">
              <a:extLst>
                <a:ext uri="{FF2B5EF4-FFF2-40B4-BE49-F238E27FC236}">
                  <a16:creationId xmlns:a16="http://schemas.microsoft.com/office/drawing/2014/main" id="{67113238-3191-DB61-902E-A1F30234B87F}"/>
                </a:ext>
              </a:extLst>
            </p:cNvPr>
            <p:cNvSpPr/>
            <p:nvPr/>
          </p:nvSpPr>
          <p:spPr>
            <a:xfrm>
              <a:off x="4611480" y="3109174"/>
              <a:ext cx="73914" cy="73913"/>
            </a:xfrm>
            <a:custGeom>
              <a:avLst/>
              <a:gdLst>
                <a:gd name="connsiteX0" fmla="*/ 0 w 73914"/>
                <a:gd name="connsiteY0" fmla="*/ 0 h 73913"/>
                <a:gd name="connsiteX1" fmla="*/ 73914 w 73914"/>
                <a:gd name="connsiteY1" fmla="*/ 0 h 73913"/>
                <a:gd name="connsiteX2" fmla="*/ 73914 w 73914"/>
                <a:gd name="connsiteY2" fmla="*/ 73914 h 73913"/>
                <a:gd name="connsiteX3" fmla="*/ 0 w 73914"/>
                <a:gd name="connsiteY3" fmla="*/ 73914 h 739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914" h="73913">
                  <a:moveTo>
                    <a:pt x="0" y="0"/>
                  </a:moveTo>
                  <a:lnTo>
                    <a:pt x="73914" y="0"/>
                  </a:lnTo>
                  <a:lnTo>
                    <a:pt x="73914" y="73914"/>
                  </a:lnTo>
                  <a:lnTo>
                    <a:pt x="0" y="73914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v-SE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sp>
        <p:nvSpPr>
          <p:cNvPr id="8" name="Ellips 7">
            <a:extLst>
              <a:ext uri="{FF2B5EF4-FFF2-40B4-BE49-F238E27FC236}">
                <a16:creationId xmlns:a16="http://schemas.microsoft.com/office/drawing/2014/main" id="{065D80F2-24B5-14AB-D51E-DEED1CE900CE}"/>
              </a:ext>
            </a:extLst>
          </p:cNvPr>
          <p:cNvSpPr/>
          <p:nvPr/>
        </p:nvSpPr>
        <p:spPr>
          <a:xfrm>
            <a:off x="818973" y="2895601"/>
            <a:ext cx="1749130" cy="1749126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15 </a:t>
            </a:r>
            <a:r>
              <a:rPr kumimoji="0" lang="sv-SE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minuter</a:t>
            </a:r>
            <a:endParaRPr kumimoji="0" lang="sv-SE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pic>
        <p:nvPicPr>
          <p:cNvPr id="12" name="Bildobjekt 11" descr="MSB Logotyp">
            <a:extLst>
              <a:ext uri="{FF2B5EF4-FFF2-40B4-BE49-F238E27FC236}">
                <a16:creationId xmlns:a16="http://schemas.microsoft.com/office/drawing/2014/main" id="{34F314DF-4F2F-E844-F511-95E67D00AA88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8050" y="6296026"/>
            <a:ext cx="952500" cy="422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9202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7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25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750"/>
                            </p:stCondLst>
                            <p:childTnLst>
                              <p:par>
                                <p:cTn id="2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6" grpId="0" uiExpand="1" build="allAtOnce"/>
      <p:bldP spid="18" grpId="0"/>
      <p:bldP spid="21" grpId="0"/>
      <p:bldP spid="20" grpId="0" uiExpand="1" build="p"/>
      <p:bldP spid="2" grpId="0"/>
      <p:bldP spid="8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4804196"/>
  <p:tag name="TEXTCOLOR" val="16777215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4475210"/>
  <p:tag name="TEXTCOLOR" val="16777215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4475210"/>
  <p:tag name="TEXTCOLOR" val="16777215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4475210"/>
  <p:tag name="TEXTCOLOR" val="16777215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6777215"/>
  <p:tag name="TEXTCOLOR" val="16777215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6777215"/>
  <p:tag name="TEXTCOLOR" val="16777215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6777215"/>
  <p:tag name="TEXTCOLOR" val="16777215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6777215"/>
  <p:tag name="TEXTCOLOR" val="16777215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4804196"/>
  <p:tag name="TEXTCOLOR" val="16777215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4804196"/>
  <p:tag name="TEXTCOLOR" val="16777215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4804196"/>
  <p:tag name="TEXTCOLOR" val="16777215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4475210"/>
  <p:tag name="TEXTCOLOR" val="16777215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6777215"/>
  <p:tag name="TEXTCOLOR" val="16777215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6777215"/>
  <p:tag name="TEXTCOLOR" val="1677721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6777215"/>
  <p:tag name="TEXTCOLOR" val="16777215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6777215"/>
  <p:tag name="TEXTCOLOR" val="16777215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6777215"/>
  <p:tag name="TEXTCOLOR" val="16777215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4804196"/>
  <p:tag name="TEXTCOLOR" val="1677721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901364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4804196"/>
  <p:tag name="TEXTCOLOR" val="16777215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4804196"/>
  <p:tag name="TEXTCOLOR" val="16777215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4804196"/>
  <p:tag name="TEXTCOLOR" val="16777215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9013641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4475210"/>
  <p:tag name="TEXTCOLOR" val="16777215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4475210"/>
  <p:tag name="TEXTCOLOR" val="16777215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4475210"/>
  <p:tag name="TEXTCOLOR" val="16777215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9013641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4475210"/>
  <p:tag name="TEXTCOLOR" val="16777215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4804196"/>
  <p:tag name="TEXTCOLOR" val="16777215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4804196"/>
  <p:tag name="TEXTCOLOR" val="16777215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6777215"/>
  <p:tag name="TEXTCOLOR" val="16777215"/>
  <p:tag name="LAYOUT" val="Screen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4804196"/>
  <p:tag name="TEXTCOLOR" val="16777215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6777215"/>
  <p:tag name="TEXTCOLOR" val="16777215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6777215"/>
  <p:tag name="TEXTCOLOR" val="16777215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6777215"/>
  <p:tag name="TEXTCOLOR" val="16777215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6777215"/>
  <p:tag name="TEXTCOLOR" val="16777215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6777215"/>
  <p:tag name="TEXTCOLOR" val="16777215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4804196"/>
  <p:tag name="TEXTCOLOR" val="16777215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4804196"/>
  <p:tag name="TEXTCOLOR" val="16777215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6777215"/>
  <p:tag name="TEXTCOLOR" val="16777215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6777215"/>
  <p:tag name="TEXTCOLOR" val="16777215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4804196"/>
  <p:tag name="TEXTCOLOR" val="1677721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6777215"/>
  <p:tag name="TEXTCOLOR" val="16777215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4804196"/>
  <p:tag name="TEXTCOLOR" val="16777215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0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COLOR" val="16777215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CKGROUNDCOLOR" val="14804196"/>
  <p:tag name="TEXTCOLOR" val="16777215"/>
</p:tagLst>
</file>

<file path=ppt/theme/theme1.xml><?xml version="1.0" encoding="utf-8"?>
<a:theme xmlns:a="http://schemas.openxmlformats.org/drawingml/2006/main" name="MSB PPT Egna">
  <a:themeElements>
    <a:clrScheme name="MSB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CC0000"/>
      </a:accent1>
      <a:accent2>
        <a:srgbClr val="822757"/>
      </a:accent2>
      <a:accent3>
        <a:srgbClr val="6F6E67"/>
      </a:accent3>
      <a:accent4>
        <a:srgbClr val="E67C5E"/>
      </a:accent4>
      <a:accent5>
        <a:srgbClr val="B47D9A"/>
      </a:accent5>
      <a:accent6>
        <a:srgbClr val="A9A8A4"/>
      </a:accent6>
      <a:hlink>
        <a:srgbClr val="0563C1"/>
      </a:hlink>
      <a:folHlink>
        <a:srgbClr val="954F72"/>
      </a:folHlink>
    </a:clrScheme>
    <a:fontScheme name="MSB">
      <a:majorFont>
        <a:latin typeface="Century Gothic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custClrLst>
    <a:custClr name="MSB Röd 100%">
      <a:srgbClr val="CC0000"/>
    </a:custClr>
    <a:custClr name="MSB Röd 80%">
      <a:srgbClr val="DB4B32"/>
    </a:custClr>
    <a:custClr name="MSB Röd 60%">
      <a:srgbClr val="E67C5E"/>
    </a:custClr>
    <a:custClr name="MSB Röd 40%">
      <a:srgbClr val="F0AB92"/>
    </a:custClr>
    <a:custClr name="MSB Röd 20%">
      <a:srgbClr val="F8D6C7"/>
    </a:custClr>
    <a:custClr name=" ">
      <a:srgbClr val="FFFFFF"/>
    </a:custClr>
    <a:custClr name=" ">
      <a:srgbClr val="FFFFFF"/>
    </a:custClr>
    <a:custClr name=" ">
      <a:srgbClr val="FFFFFF"/>
    </a:custClr>
    <a:custClr name=" ">
      <a:srgbClr val="FFFFFF"/>
    </a:custClr>
    <a:custClr name=" ">
      <a:srgbClr val="FFFFFF"/>
    </a:custClr>
    <a:custClr name="MSB Lila 100%">
      <a:srgbClr val="822757"/>
    </a:custClr>
    <a:custClr name="MSB Lila 80%">
      <a:srgbClr val="9B5279"/>
    </a:custClr>
    <a:custClr name="MSB Lila 60%">
      <a:srgbClr val="B47D9A"/>
    </a:custClr>
    <a:custClr name="MSB Lila 40%">
      <a:srgbClr val="CDA9BC"/>
    </a:custClr>
    <a:custClr name="MSB Lila 20%">
      <a:srgbClr val="E6D4DD"/>
    </a:custClr>
    <a:custClr name=" ">
      <a:srgbClr val="FFFFFF"/>
    </a:custClr>
    <a:custClr name=" ">
      <a:srgbClr val="FFFFFF"/>
    </a:custClr>
    <a:custClr name=" ">
      <a:srgbClr val="FFFFFF"/>
    </a:custClr>
    <a:custClr name=" ">
      <a:srgbClr val="FFFFFF"/>
    </a:custClr>
    <a:custClr name=" ">
      <a:srgbClr val="FFFFFF"/>
    </a:custClr>
    <a:custClr name="MSB Grå 100%">
      <a:srgbClr val="6F6E67"/>
    </a:custClr>
    <a:custClr name="MSB Grå 80%">
      <a:srgbClr val="8C8B85"/>
    </a:custClr>
    <a:custClr name="MSB Grå 60%">
      <a:srgbClr val="A9A8A4"/>
    </a:custClr>
    <a:custClr name="MSB Grå 40%">
      <a:srgbClr val="C5C5C2"/>
    </a:custClr>
    <a:custClr name="MSB Grå 20%">
      <a:srgbClr val="E2E2E1"/>
    </a:custClr>
    <a:custClr name=" ">
      <a:srgbClr val="FFFFFF"/>
    </a:custClr>
    <a:custClr name=" ">
      <a:srgbClr val="FFFFFF"/>
    </a:custClr>
    <a:custClr name=" ">
      <a:srgbClr val="FFFFFF"/>
    </a:custClr>
    <a:custClr name=" ">
      <a:srgbClr val="FFFFFF"/>
    </a:custClr>
    <a:custClr name=" ">
      <a:srgbClr val="FFFFFF"/>
    </a:custClr>
  </a:custClrLst>
  <a:extLst>
    <a:ext uri="{05A4C25C-085E-4340-85A3-A5531E510DB2}">
      <thm15:themeFamily xmlns:thm15="http://schemas.microsoft.com/office/thememl/2012/main" name="MSB sv.potx" id="{AEA58E0F-F7B8-476F-898C-C869FAD00B00}" vid="{F5E8F45D-1BAD-4605-B7EE-D434F65F8316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MSB Dokument" ma:contentTypeID="0x0101008239AB5D3D2647B580F011DA2F35611101008745433C723F9542A25124A3AFA08238" ma:contentTypeVersion="6" ma:contentTypeDescription="Skapa ett nytt dokument." ma:contentTypeScope="" ma:versionID="6dcf0f094cd6e38afc4d158d8a4ac088">
  <xsd:schema xmlns:xsd="http://www.w3.org/2001/XMLSchema" xmlns:xs="http://www.w3.org/2001/XMLSchema" xmlns:p="http://schemas.microsoft.com/office/2006/metadata/properties" xmlns:ns2="09080109-f6cd-4eba-a2ee-73217fe696ed" xmlns:ns3="85a2f669-7f53-4487-9af8-f1caacb967e5" targetNamespace="http://schemas.microsoft.com/office/2006/metadata/properties" ma:root="true" ma:fieldsID="d438525c3d74a72f048a5cd4953d7042" ns2:_="" ns3:_="">
    <xsd:import namespace="09080109-f6cd-4eba-a2ee-73217fe696ed"/>
    <xsd:import namespace="85a2f669-7f53-4487-9af8-f1caacb967e5"/>
    <xsd:element name="properties">
      <xsd:complexType>
        <xsd:sequence>
          <xsd:element name="documentManagement">
            <xsd:complexType>
              <xsd:all>
                <xsd:element ref="ns2:msbLabel" minOccurs="0"/>
                <xsd:element ref="ns3:j52542d3452e435b8b3611680f6ba36e" minOccurs="0"/>
                <xsd:element ref="ns3:TaxCatchAll" minOccurs="0"/>
                <xsd:element ref="ns3:TaxCatchAllLabel" minOccurs="0"/>
                <xsd:element ref="ns3:a0c80981a17d4f37a4464f2d9af76224" minOccurs="0"/>
                <xsd:element ref="ns3:MSB_RecordId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080109-f6cd-4eba-a2ee-73217fe696ed" elementFormDefault="qualified">
    <xsd:import namespace="http://schemas.microsoft.com/office/2006/documentManagement/types"/>
    <xsd:import namespace="http://schemas.microsoft.com/office/infopath/2007/PartnerControls"/>
    <xsd:element name="msbLabel" ma:index="8" nillable="true" ma:displayName="Märkning" ma:list="{478b246b-b14c-4ec6-b5a2-2536f2d59627}" ma:internalName="msbLabel" ma:showField="Titl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5a2f669-7f53-4487-9af8-f1caacb967e5" elementFormDefault="qualified">
    <xsd:import namespace="http://schemas.microsoft.com/office/2006/documentManagement/types"/>
    <xsd:import namespace="http://schemas.microsoft.com/office/infopath/2007/PartnerControls"/>
    <xsd:element name="j52542d3452e435b8b3611680f6ba36e" ma:index="9" nillable="true" ma:taxonomy="true" ma:internalName="j52542d3452e435b8b3611680f6ba36e" ma:taxonomyFieldName="MSB_SiteBusinessProcess" ma:displayName="Handlingsslag" ma:default="1;#Standard|42db7290-f92b-446b-999c-1bee6d848af0" ma:fieldId="{352542d3-452e-435b-8b36-11680f6ba36e}" ma:sspId="1d297c32-e349-4b6d-b895-deec35520f0b" ma:termSetId="84c5b001-a021-41b2-9608-e8b90a27b6c1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10" nillable="true" ma:displayName="Global taxonomikolumn" ma:hidden="true" ma:list="{64d80e2f-3089-4068-a9d1-45cd2091b0ab}" ma:internalName="TaxCatchAll" ma:showField="CatchAllData" ma:web="85a2f669-7f53-4487-9af8-f1caacb967e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1" nillable="true" ma:displayName="Global taxonomikolumn1" ma:hidden="true" ma:list="{64d80e2f-3089-4068-a9d1-45cd2091b0ab}" ma:internalName="TaxCatchAllLabel" ma:readOnly="true" ma:showField="CatchAllDataLabel" ma:web="85a2f669-7f53-4487-9af8-f1caacb967e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a0c80981a17d4f37a4464f2d9af76224" ma:index="13" nillable="true" ma:taxonomy="true" ma:internalName="a0c80981a17d4f37a4464f2d9af76224" ma:taxonomyFieldName="MSB_DocumentType" ma:displayName="Handlingstyp" ma:fieldId="{a0c80981-a17d-4f37-a446-4f2d9af76224}" ma:sspId="1d297c32-e349-4b6d-b895-deec35520f0b" ma:termSetId="e3c19ec3-4bda-47fb-b9f4-9ecf798a87b8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SB_RecordId" ma:index="15" nillable="true" ma:displayName="Diarienummer" ma:internalName="MSB_RecordId">
      <xsd:simpleType>
        <xsd:restriction base="dms:Text"/>
      </xsd:simpleType>
    </xsd:element>
    <xsd:element name="SharedWithUsers" ma:index="16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5a2f669-7f53-4487-9af8-f1caacb967e5">
      <Value>1</Value>
    </TaxCatchAll>
    <MSB_RecordId xmlns="85a2f669-7f53-4487-9af8-f1caacb967e5" xsi:nil="true"/>
    <j52542d3452e435b8b3611680f6ba36e xmlns="85a2f669-7f53-4487-9af8-f1caacb967e5">
      <Terms xmlns="http://schemas.microsoft.com/office/infopath/2007/PartnerControls">
        <TermInfo xmlns="http://schemas.microsoft.com/office/infopath/2007/PartnerControls">
          <TermName xmlns="http://schemas.microsoft.com/office/infopath/2007/PartnerControls">Standard</TermName>
          <TermId xmlns="http://schemas.microsoft.com/office/infopath/2007/PartnerControls">42db7290-f92b-446b-999c-1bee6d848af0</TermId>
        </TermInfo>
      </Terms>
    </j52542d3452e435b8b3611680f6ba36e>
    <a0c80981a17d4f37a4464f2d9af76224 xmlns="85a2f669-7f53-4487-9af8-f1caacb967e5">
      <Terms xmlns="http://schemas.microsoft.com/office/infopath/2007/PartnerControls"/>
    </a0c80981a17d4f37a4464f2d9af76224>
    <msbLabel xmlns="09080109-f6cd-4eba-a2ee-73217fe696ed"/>
  </documentManagement>
</p:properties>
</file>

<file path=customXml/itemProps1.xml><?xml version="1.0" encoding="utf-8"?>
<ds:datastoreItem xmlns:ds="http://schemas.openxmlformats.org/officeDocument/2006/customXml" ds:itemID="{695B12E1-821E-4D34-BD83-B67D423E418D}"/>
</file>

<file path=customXml/itemProps2.xml><?xml version="1.0" encoding="utf-8"?>
<ds:datastoreItem xmlns:ds="http://schemas.openxmlformats.org/officeDocument/2006/customXml" ds:itemID="{0F14FCDB-F133-44B4-B85E-A9DFC46058DE}"/>
</file>

<file path=customXml/itemProps3.xml><?xml version="1.0" encoding="utf-8"?>
<ds:datastoreItem xmlns:ds="http://schemas.openxmlformats.org/officeDocument/2006/customXml" ds:itemID="{E09F7D4E-BDA5-483A-A9CD-ED56F774EB3F}"/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179</Words>
  <Application>Microsoft Office PowerPoint</Application>
  <PresentationFormat>Bredbild</PresentationFormat>
  <Paragraphs>28</Paragraphs>
  <Slides>2</Slides>
  <Notes>2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</vt:i4>
      </vt:variant>
    </vt:vector>
  </HeadingPairs>
  <TitlesOfParts>
    <vt:vector size="6" baseType="lpstr">
      <vt:lpstr>Arial</vt:lpstr>
      <vt:lpstr>Calibri</vt:lpstr>
      <vt:lpstr>Century Gothic</vt:lpstr>
      <vt:lpstr>MSB PPT Egna</vt:lpstr>
      <vt:lpstr>Genomför åtgärder samt kommunicera, testa och öva</vt:lpstr>
      <vt:lpstr>Moment</vt:lpstr>
    </vt:vector>
  </TitlesOfParts>
  <Company>MSB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Genomför åtgärder samt kommunicera, testa och öva</dc:title>
  <dc:creator>Grundel Alexandra</dc:creator>
  <cp:lastModifiedBy>Grundel Alexandra</cp:lastModifiedBy>
  <cp:revision>1</cp:revision>
  <dcterms:created xsi:type="dcterms:W3CDTF">2023-04-04T11:40:57Z</dcterms:created>
  <dcterms:modified xsi:type="dcterms:W3CDTF">2023-04-04T11:41:28Z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howLogomenu">
    <vt:bool>true</vt:bool>
  </property>
  <property fmtid="{D5CDD505-2E9C-101B-9397-08002B2CF9AE}" pid="3" name="ContentTypeId">
    <vt:lpwstr>0x0101008239AB5D3D2647B580F011DA2F35611101008745433C723F9542A25124A3AFA08238</vt:lpwstr>
  </property>
  <property fmtid="{D5CDD505-2E9C-101B-9397-08002B2CF9AE}" pid="4" name="MSB_DocumentType">
    <vt:lpwstr/>
  </property>
  <property fmtid="{D5CDD505-2E9C-101B-9397-08002B2CF9AE}" pid="5" name="MSB_SiteBusinessProcess">
    <vt:lpwstr>1;#Standard|42db7290-f92b-446b-999c-1bee6d848af0</vt:lpwstr>
  </property>
</Properties>
</file>