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7" r:id="rId5"/>
    <p:sldId id="258" r:id="rId6"/>
    <p:sldId id="259" r:id="rId7"/>
    <p:sldId id="260" r:id="rId8"/>
    <p:sldId id="261" r:id="rId9"/>
    <p:sldId id="267" r:id="rId10"/>
    <p:sldId id="265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5" autoAdjust="0"/>
    <p:restoredTop sz="82199" autoAdjust="0"/>
  </p:normalViewPr>
  <p:slideViewPr>
    <p:cSldViewPr snapToGrid="0" showGuides="1">
      <p:cViewPr varScale="1">
        <p:scale>
          <a:sx n="56" d="100"/>
          <a:sy n="56" d="100"/>
        </p:scale>
        <p:origin x="4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1801E-9D33-4749-9B2E-B7DB35540AD4}" type="datetimeFigureOut">
              <a:rPr lang="sv-SE" smtClean="0"/>
              <a:t>2023-04-04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0F01F-A2DE-43B4-A57E-50736B2AF32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2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0490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För momentet: riskbedömning vill vi att ni utgår från tidigare grupparbete och fortsätt med delarna för riskbedömningen. 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Stödfrågor för att ta er an uppgiften är:</a:t>
            </a:r>
          </a:p>
          <a:p>
            <a:pPr lvl="1"/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Fokusera på </a:t>
            </a:r>
            <a:r>
              <a:rPr lang="sv-SE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eller två resurser 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för att komma igenom alla frågor.</a:t>
            </a:r>
          </a:p>
          <a:p>
            <a:pPr lvl="1"/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Ta en fråga i taget i den ordningen dom kommer.</a:t>
            </a:r>
          </a:p>
          <a:p>
            <a:pPr lvl="1"/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När ni kommer till åtgärdsförslag, fundera över åtgärder som syftar till att: minska sannolikheten för avbrott,  minska avbrottstiden och mildra konsekvenserna?</a:t>
            </a:r>
          </a:p>
          <a:p>
            <a:pPr lvl="1"/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Fundera också på hur ni kan motivera åtgärdsförslagen för beslutsfattare?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 föreslår att ni använder ca 30 minuter för uppgiften.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Till hjälp har MSB två mallar ni kan använda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8397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första mallen är för att dokumentera er riskbedömning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3302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andra mallen kan ni använda för att dokumentera information som ni bör ha med i er åtgärdsplan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935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4778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 första mallen är för att dokumentera er riskbedömning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5539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4" Type="http://schemas.openxmlformats.org/officeDocument/2006/relationships/image" Target="../media/image2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image" Target="../media/image2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92.xml"/><Relationship Id="rId4" Type="http://schemas.openxmlformats.org/officeDocument/2006/relationships/tags" Target="../tags/tag9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9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08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7" Type="http://schemas.openxmlformats.org/officeDocument/2006/relationships/image" Target="../media/image3.png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6.xml"/><Relationship Id="rId4" Type="http://schemas.openxmlformats.org/officeDocument/2006/relationships/tags" Target="../tags/tag11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0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8.xml"/><Relationship Id="rId4" Type="http://schemas.openxmlformats.org/officeDocument/2006/relationships/tags" Target="../tags/tag127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9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7" Type="http://schemas.openxmlformats.org/officeDocument/2006/relationships/image" Target="../media/image3.png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45.xml"/><Relationship Id="rId4" Type="http://schemas.openxmlformats.org/officeDocument/2006/relationships/tags" Target="../tags/tag14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DC31ADF9-861B-45D2-8503-265750D849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3799155"/>
            <a:ext cx="7802235" cy="306804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185077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774800" y="2627491"/>
            <a:ext cx="8582400" cy="760640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pic>
        <p:nvPicPr>
          <p:cNvPr id="4" name="Bildobjekt 3" descr="MSB Logotyp">
            <a:extLst>
              <a:ext uri="{FF2B5EF4-FFF2-40B4-BE49-F238E27FC236}">
                <a16:creationId xmlns:a16="http://schemas.microsoft.com/office/drawing/2014/main" id="{C994DFFA-DF5D-4F3A-BF33-218A48784C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652D206-1067-47B6-8FFE-1C2342F8F17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E8CE1D95-F632-4AF3-8B7F-A875F814B83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6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7E4A293-52A1-4578-AC06-C2932B1885E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41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D6F2A64-194C-49DE-98E8-41A62AD1FAC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EF1AA8D3-BD3E-4A66-8C0B-3325F522D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425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Mörkgrå, avsnitts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D7D29E5B-685D-482F-8494-A354F6A1AF6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8" name="Bildobjekt 7" descr="MSB Logotyp vit">
            <a:extLst>
              <a:ext uri="{FF2B5EF4-FFF2-40B4-BE49-F238E27FC236}">
                <a16:creationId xmlns:a16="http://schemas.microsoft.com/office/drawing/2014/main" id="{16E107E1-7AC3-43CF-A6CA-177B1B812FE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935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5" descr="TagShapePrint">
            <a:extLst>
              <a:ext uri="{FF2B5EF4-FFF2-40B4-BE49-F238E27FC236}">
                <a16:creationId xmlns:a16="http://schemas.microsoft.com/office/drawing/2014/main" id="{0D4D6CCC-51E3-41D8-8653-0477B694ECC3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7" name="Bildobjekt 6" descr="MSB Logotyp vit">
            <a:extLst>
              <a:ext uri="{FF2B5EF4-FFF2-40B4-BE49-F238E27FC236}">
                <a16:creationId xmlns:a16="http://schemas.microsoft.com/office/drawing/2014/main" id="{12C87B01-826C-48CD-AAC7-25A0765D79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83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Rektangel 7" descr="TagShapePrint">
            <a:extLst>
              <a:ext uri="{FF2B5EF4-FFF2-40B4-BE49-F238E27FC236}">
                <a16:creationId xmlns:a16="http://schemas.microsoft.com/office/drawing/2014/main" id="{E3053303-1555-4614-897F-4B3D25DF4C9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FEB3FE70-94B2-46E9-B618-19EE7B8667E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324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lu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2FDEBDE7-F704-4303-803A-AFE52A2CA7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98344"/>
            <a:ext cx="12192000" cy="635786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2019298" y="1362077"/>
            <a:ext cx="8582400" cy="633743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019299" y="2046494"/>
            <a:ext cx="6608653" cy="138250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pic>
        <p:nvPicPr>
          <p:cNvPr id="8" name="Bildobjekt 7" descr="MSB Logotyp">
            <a:extLst>
              <a:ext uri="{FF2B5EF4-FFF2-40B4-BE49-F238E27FC236}">
                <a16:creationId xmlns:a16="http://schemas.microsoft.com/office/drawing/2014/main" id="{95DD5985-A25E-4117-9500-0C11FF49A1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BDDE36C-32A0-4EC1-BAB2-21D6BA9EC603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528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 linjer vä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76A06C7-2F99-435E-AEB4-A8BD2FF2811C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flipH="1">
            <a:off x="-15240" y="-9053"/>
            <a:ext cx="4690800" cy="18756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D6D0EBF-3891-481A-A740-9B73D4E39495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502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 linjer hö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76A06C7-2F99-435E-AEB4-A8BD2FF2811C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>
            <a:off x="7504510" y="-9053"/>
            <a:ext cx="4690800" cy="18756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1CD9792-B3DA-483F-864B-624F57AED9E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48372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C4CC64D-0556-4EE6-8C65-19C67B09D47C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700652" y="1368000"/>
            <a:ext cx="6552000" cy="1273968"/>
          </a:xfrm>
        </p:spPr>
        <p:txBody>
          <a:bodyPr anchor="t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A15B28B4-2D13-4E26-ADD9-0E1AA3CC18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5356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32D0FF3B-541A-4046-ADC9-AA4ECAEB50A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32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rö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1" y="1252147"/>
            <a:ext cx="4557978" cy="2652665"/>
          </a:xfrm>
          <a:gradFill>
            <a:gsLst>
              <a:gs pos="100000">
                <a:schemeClr val="bg1"/>
              </a:gs>
              <a:gs pos="3000">
                <a:schemeClr val="accent1"/>
              </a:gs>
              <a:gs pos="0">
                <a:schemeClr val="bg1"/>
              </a:gs>
              <a:gs pos="0">
                <a:schemeClr val="accent1"/>
              </a:gs>
              <a:gs pos="3000">
                <a:schemeClr val="accent1"/>
              </a:gs>
              <a:gs pos="4000">
                <a:schemeClr val="accent1"/>
              </a:gs>
              <a:gs pos="0">
                <a:schemeClr val="accent1"/>
              </a:gs>
              <a:gs pos="4000">
                <a:schemeClr val="bg1"/>
              </a:gs>
            </a:gsLst>
            <a:lin ang="0" scaled="1"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lnSpc>
                <a:spcPct val="170000"/>
              </a:lnSpc>
              <a:spcBef>
                <a:spcPts val="0"/>
              </a:spcBef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C73F3707-EE23-4555-81ED-EFCFC740D44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063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li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7633831" y="1287034"/>
            <a:ext cx="4558169" cy="2652665"/>
          </a:xfrm>
          <a:gradFill flip="none" rotWithShape="1">
            <a:gsLst>
              <a:gs pos="100000">
                <a:schemeClr val="accent2"/>
              </a:gs>
              <a:gs pos="99000">
                <a:schemeClr val="accent2"/>
              </a:gs>
              <a:gs pos="0">
                <a:schemeClr val="bg1"/>
              </a:gs>
              <a:gs pos="100000">
                <a:schemeClr val="accent2"/>
              </a:gs>
              <a:gs pos="96000">
                <a:schemeClr val="bg1"/>
              </a:gs>
              <a:gs pos="100000">
                <a:schemeClr val="accent2"/>
              </a:gs>
              <a:gs pos="100000">
                <a:schemeClr val="accent2"/>
              </a:gs>
              <a:gs pos="96000">
                <a:schemeClr val="accent2"/>
              </a:gs>
            </a:gsLst>
            <a:lin ang="0" scaled="1"/>
            <a:tileRect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B148343D-9557-4981-AFCA-B7C27BDB8EC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82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04498F7-0638-4AA2-AE84-6B87E650F4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1474FF95-72CE-4F15-A907-790A9405D51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512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19B8F01-128B-4BA1-A84C-B56BAFCFE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6DFBAEC-38E5-4D97-A612-5262025ED7F7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296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04498F7-0638-4AA2-AE84-6B87E650F4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4308DC1-56E8-4359-819D-8BB65DF4D55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2878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19B8F01-128B-4BA1-A84C-B56BAFCFE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2965331-77AE-4EFA-821D-2E502D8BBE2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591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CDF3D6E-D108-415E-8D5A-BD46F9E0757D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7401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F5304C78-2B55-4DEC-9EA7-F3D8D674318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282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3AA8698-4192-4498-8F9A-9812855A80CA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868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B2533FB9-D3CB-4513-AF01-6865DE32409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1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A1CEAEA-19DE-4D04-BA56-BDA29032A8C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723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189061F8-55E7-49B6-9AEF-E1D14A4DD19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4064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2E03C5E-1186-4165-9246-C2BDBD802763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662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F7952798-40F2-43AF-ADCB-0F92798101F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1" name="Bildobjekt 10" descr="MSB Logotyp vit">
            <a:extLst>
              <a:ext uri="{FF2B5EF4-FFF2-40B4-BE49-F238E27FC236}">
                <a16:creationId xmlns:a16="http://schemas.microsoft.com/office/drawing/2014/main" id="{F1B410AC-55C0-4955-B070-81E9EC8004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107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EB786C1-5062-47EE-A182-4CBD58D4B38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0" name="Bildobjekt 9" descr="MSB Logotyp vit">
            <a:extLst>
              <a:ext uri="{FF2B5EF4-FFF2-40B4-BE49-F238E27FC236}">
                <a16:creationId xmlns:a16="http://schemas.microsoft.com/office/drawing/2014/main" id="{F530D0E8-4E0D-4D85-AB67-CEE8E5C02C8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9636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59DDE75-2A1E-40D1-85C6-BD52C5491099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262E663B-7D0C-449C-81ED-E14E74EED1A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3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E357044C-DA38-49F5-A8E4-753F9E350B46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5065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C1671A04-B694-4E06-9704-066D21C9B34A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851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51D0A648-C3B8-4A8C-9681-92309A44D8A6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38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07C7AC3-BC49-4601-A7B2-0EF800DF7D49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6564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BD33255-FFA5-49B8-A9EF-FB42094D81C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85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B0D984-7330-426D-813B-46AAE15059F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A5FEE3-4F44-4EF8-BB58-7C6B9EE46DC0}"/>
              </a:ext>
            </a:extLst>
          </p:cNvPr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773387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9E75873-11EA-475C-9688-F58B035842BF}"/>
              </a:ext>
            </a:extLst>
          </p:cNvPr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22316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C44C2790-902A-4C19-85E0-C370F3EBD17A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7082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84FB7889-B26A-4350-BD52-B5ADE9D4AF11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7558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lila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73E7AADB-07B4-4113-8BA0-A7187E6E1E12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994A03BA-DF65-448A-A694-8A0AE9D8BE1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61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4D234E2D-D23F-4A27-A025-571352EBCD4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6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D2624664-E304-43C3-94AF-7C6457527487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18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D010190-EDD4-48A5-B350-2AB1DBEFAA41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73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563D0BB-A7F6-4376-899B-98FBF764D89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rå, avsnitts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696F1378-E97B-4E02-B8F4-8472610D4ECC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6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47" Type="http://schemas.openxmlformats.org/officeDocument/2006/relationships/tags" Target="../tags/tag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ags" Target="../tags/tag1.xml"/><Relationship Id="rId48" Type="http://schemas.openxmlformats.org/officeDocument/2006/relationships/tags" Target="../tags/tag6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F1D9020-1940-49A2-BFA3-95584FEA93EC}"/>
              </a:ext>
            </a:extLst>
          </p:cNvPr>
          <p:cNvSpPr>
            <a:spLocks noGrp="1"/>
          </p:cNvSpPr>
          <p:nvPr>
            <p:ph type="title"/>
            <p:custDataLst>
              <p:tags r:id="rId43"/>
            </p:custDataLst>
          </p:nvPr>
        </p:nvSpPr>
        <p:spPr>
          <a:xfrm>
            <a:off x="1773388" y="1108423"/>
            <a:ext cx="8580582" cy="9663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0A15B8-FBB7-4178-991C-E12627728F18}"/>
              </a:ext>
            </a:extLst>
          </p:cNvPr>
          <p:cNvSpPr>
            <a:spLocks noGrp="1"/>
          </p:cNvSpPr>
          <p:nvPr>
            <p:ph type="body" idx="1"/>
            <p:custDataLst>
              <p:tags r:id="rId44"/>
            </p:custDataLst>
          </p:nvPr>
        </p:nvSpPr>
        <p:spPr>
          <a:xfrm>
            <a:off x="1773388" y="2265119"/>
            <a:ext cx="8580582" cy="3601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95B3C8-56E1-4799-9EF1-0E2899D19799}"/>
              </a:ext>
            </a:extLst>
          </p:cNvPr>
          <p:cNvSpPr>
            <a:spLocks noGrp="1"/>
          </p:cNvSpPr>
          <p:nvPr>
            <p:ph type="dt" sz="half" idx="2"/>
            <p:custDataLst>
              <p:tags r:id="rId45"/>
            </p:custDataLst>
          </p:nvPr>
        </p:nvSpPr>
        <p:spPr>
          <a:xfrm>
            <a:off x="838200" y="6356350"/>
            <a:ext cx="1418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EBE9B6F4-6F0E-449D-99C3-FA3961AAF713}" type="datetimeFigureOut">
              <a:rPr lang="sv-SE" smtClean="0"/>
              <a:pPr/>
              <a:t>2023-04-04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C6C383-6118-42A0-9B5E-5FFE17808E4C}"/>
              </a:ext>
            </a:extLst>
          </p:cNvPr>
          <p:cNvSpPr>
            <a:spLocks noGrp="1"/>
          </p:cNvSpPr>
          <p:nvPr>
            <p:ph type="ftr" sz="quarter" idx="3"/>
            <p:custDataLst>
              <p:tags r:id="rId46"/>
            </p:custDataLst>
          </p:nvPr>
        </p:nvSpPr>
        <p:spPr>
          <a:xfrm>
            <a:off x="4038600" y="6356350"/>
            <a:ext cx="1700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B2F42B-D68C-4430-95CE-B474C2F44049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47"/>
            </p:custDataLst>
          </p:nvPr>
        </p:nvSpPr>
        <p:spPr>
          <a:xfrm>
            <a:off x="8182706" y="6356350"/>
            <a:ext cx="3872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6B4F8C-CEC5-4B2C-9C29-5300068510B6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 descr="MSB Logotyp">
            <a:extLst>
              <a:ext uri="{FF2B5EF4-FFF2-40B4-BE49-F238E27FC236}">
                <a16:creationId xmlns:a16="http://schemas.microsoft.com/office/drawing/2014/main" id="{C61C71E5-2BEA-4EE5-8908-79C24C365760}"/>
              </a:ext>
            </a:extLst>
          </p:cNvPr>
          <p:cNvPicPr>
            <a:picLocks noChangeAspect="1"/>
          </p:cNvPicPr>
          <p:nvPr/>
        </p:nvPicPr>
        <p:blipFill>
          <a:blip r:embed="rId4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ACF45BF-8B57-4982-89CE-41EEE824F538}"/>
              </a:ext>
            </a:extLst>
          </p:cNvPr>
          <p:cNvSpPr/>
          <p:nvPr userDrawn="1">
            <p:custDataLst>
              <p:tags r:id="rId4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9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bild 5" descr="En bild som visar person, inomhus&#10;&#10;Automatiskt genererad beskrivning">
            <a:extLst>
              <a:ext uri="{FF2B5EF4-FFF2-40B4-BE49-F238E27FC236}">
                <a16:creationId xmlns:a16="http://schemas.microsoft.com/office/drawing/2014/main" id="{DCFA363B-A967-1AE9-20BD-0E69E74AF98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alphaModFix amt="6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51000" contrast="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44" b="44"/>
          <a:stretch>
            <a:fillRect/>
          </a:stretch>
        </p:blipFill>
        <p:spPr>
          <a:xfrm>
            <a:off x="0" y="0"/>
            <a:ext cx="12192000" cy="6858000"/>
          </a:xfrm>
          <a:noFill/>
        </p:spPr>
      </p:pic>
      <p:sp>
        <p:nvSpPr>
          <p:cNvPr id="14" name="Rubrik 13">
            <a:extLst>
              <a:ext uri="{FF2B5EF4-FFF2-40B4-BE49-F238E27FC236}">
                <a16:creationId xmlns:a16="http://schemas.microsoft.com/office/drawing/2014/main" id="{9C6BB6E8-393B-4772-8E20-4688634E9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2802304"/>
            <a:ext cx="11455400" cy="1166813"/>
          </a:xfrm>
        </p:spPr>
        <p:txBody>
          <a:bodyPr anchor="b"/>
          <a:lstStyle/>
          <a:p>
            <a:pPr algn="ctr">
              <a:lnSpc>
                <a:spcPts val="6000"/>
              </a:lnSpc>
            </a:pPr>
            <a:r>
              <a:rPr lang="sv-SE" sz="6000" dirty="0">
                <a:solidFill>
                  <a:schemeClr val="bg1"/>
                </a:solidFill>
              </a:rPr>
              <a:t>Riskbedömning</a:t>
            </a:r>
          </a:p>
        </p:txBody>
      </p: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4322EA3-DF05-42BB-A7AC-4A84E39BEE72}"/>
              </a:ext>
            </a:extLst>
          </p:cNvPr>
          <p:cNvCxnSpPr>
            <a:cxnSpLocks/>
          </p:cNvCxnSpPr>
          <p:nvPr/>
        </p:nvCxnSpPr>
        <p:spPr>
          <a:xfrm>
            <a:off x="3036000" y="4083417"/>
            <a:ext cx="6120000" cy="0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Bildobjekt 1" descr="MSB Logotyp vit">
            <a:extLst>
              <a:ext uri="{FF2B5EF4-FFF2-40B4-BE49-F238E27FC236}">
                <a16:creationId xmlns:a16="http://schemas.microsoft.com/office/drawing/2014/main" id="{DFC321C9-E526-0A11-828A-169432C1895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DA2CD6AB-5B0F-C2C6-ED86-BB865F058004}"/>
              </a:ext>
            </a:extLst>
          </p:cNvPr>
          <p:cNvSpPr txBox="1"/>
          <p:nvPr/>
        </p:nvSpPr>
        <p:spPr>
          <a:xfrm>
            <a:off x="3048000" y="213482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1" u="none" strike="noStrike" kern="1200" cap="none" spc="0" normalizeH="0" baseline="0" noProof="0" dirty="0">
                <a:ln>
                  <a:noFill/>
                </a:ln>
                <a:solidFill>
                  <a:srgbClr val="C5C5C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Gruppövning 3 </a:t>
            </a:r>
          </a:p>
        </p:txBody>
      </p:sp>
    </p:spTree>
    <p:extLst>
      <p:ext uri="{BB962C8B-B14F-4D97-AF65-F5344CB8AC3E}">
        <p14:creationId xmlns:p14="http://schemas.microsoft.com/office/powerpoint/2010/main" val="296014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493307" y="1348573"/>
            <a:ext cx="26969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Genomför en riskbedömning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360A22-12F2-4BDE-993E-8B424BB207C7}"/>
              </a:ext>
            </a:extLst>
          </p:cNvPr>
          <p:cNvSpPr/>
          <p:nvPr/>
        </p:nvSpPr>
        <p:spPr>
          <a:xfrm>
            <a:off x="3645031" y="1644031"/>
            <a:ext cx="8546969" cy="52139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3990161" y="2342538"/>
            <a:ext cx="680484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Fokusera på en eller två resurser för att komma igenom alla frågor.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 en fråga i taget i den ordningen dom kommer.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När ni kommer till åtgärdsförslag, fundera över åtgärder som syftar till att: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minska sannolikheten för avbrott?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minska avbrottstiden?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mildra konsekvenserna?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kan ni motivera dom till beslutsfattare?</a:t>
            </a:r>
          </a:p>
        </p:txBody>
      </p:sp>
      <p:sp>
        <p:nvSpPr>
          <p:cNvPr id="18" name="Rubrik 5">
            <a:extLst>
              <a:ext uri="{FF2B5EF4-FFF2-40B4-BE49-F238E27FC236}">
                <a16:creationId xmlns:a16="http://schemas.microsoft.com/office/drawing/2014/main" id="{27A23E89-6F5F-40AF-9BF3-EE536543CA57}"/>
              </a:ext>
            </a:extLst>
          </p:cNvPr>
          <p:cNvSpPr txBox="1">
            <a:spLocks/>
          </p:cNvSpPr>
          <p:nvPr/>
        </p:nvSpPr>
        <p:spPr>
          <a:xfrm>
            <a:off x="3990160" y="1959512"/>
            <a:ext cx="5361779" cy="3045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srgbClr val="822757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Medskick </a:t>
            </a:r>
            <a:r>
              <a:rPr kumimoji="0" lang="sv-S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22757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för uppgiften: </a:t>
            </a:r>
            <a:endParaRPr kumimoji="0" lang="sv-SE" sz="2000" b="1" i="0" u="none" strike="noStrike" kern="1200" cap="none" spc="0" normalizeH="0" baseline="0" noProof="0" dirty="0">
              <a:ln>
                <a:noFill/>
              </a:ln>
              <a:solidFill>
                <a:srgbClr val="822757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6CE676A0-C57F-479B-8237-7AD914E85E93}"/>
              </a:ext>
            </a:extLst>
          </p:cNvPr>
          <p:cNvSpPr/>
          <p:nvPr/>
        </p:nvSpPr>
        <p:spPr>
          <a:xfrm>
            <a:off x="3645031" y="-1743"/>
            <a:ext cx="8546969" cy="16457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Rubrik 5">
            <a:extLst>
              <a:ext uri="{FF2B5EF4-FFF2-40B4-BE49-F238E27FC236}">
                <a16:creationId xmlns:a16="http://schemas.microsoft.com/office/drawing/2014/main" id="{FB6FCB4E-1136-4E04-AB6E-BACB3648AC4F}"/>
              </a:ext>
            </a:extLst>
          </p:cNvPr>
          <p:cNvSpPr txBox="1">
            <a:spLocks/>
          </p:cNvSpPr>
          <p:nvPr/>
        </p:nvSpPr>
        <p:spPr>
          <a:xfrm>
            <a:off x="3990161" y="379920"/>
            <a:ext cx="1127940" cy="3332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Övning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E4503214-AA32-4106-9453-8B2D93D207BC}"/>
              </a:ext>
            </a:extLst>
          </p:cNvPr>
          <p:cNvSpPr txBox="1"/>
          <p:nvPr/>
        </p:nvSpPr>
        <p:spPr>
          <a:xfrm>
            <a:off x="3990160" y="749771"/>
            <a:ext cx="771842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Utgå från tidigare grupparbete och fortsätt med riskbedömningen.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C7F461-5C9F-3781-0BEB-2E6153FB1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390" y="725708"/>
            <a:ext cx="2274041" cy="516224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Moment</a:t>
            </a: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6971F478-B577-F669-B80C-C8DEC37603BD}"/>
              </a:ext>
            </a:extLst>
          </p:cNvPr>
          <p:cNvGrpSpPr/>
          <p:nvPr/>
        </p:nvGrpSpPr>
        <p:grpSpPr>
          <a:xfrm>
            <a:off x="560023" y="4330186"/>
            <a:ext cx="2380794" cy="1902551"/>
            <a:chOff x="3895296" y="2655118"/>
            <a:chExt cx="1544859" cy="1234534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71B4C787-D75A-90BE-9496-EEBAE50AAB65}"/>
                </a:ext>
              </a:extLst>
            </p:cNvPr>
            <p:cNvSpPr/>
            <p:nvPr/>
          </p:nvSpPr>
          <p:spPr>
            <a:xfrm>
              <a:off x="3895296" y="2655118"/>
              <a:ext cx="1544859" cy="982122"/>
            </a:xfrm>
            <a:custGeom>
              <a:avLst/>
              <a:gdLst>
                <a:gd name="connsiteX0" fmla="*/ 0 w 1544859"/>
                <a:gd name="connsiteY0" fmla="*/ 0 h 982122"/>
                <a:gd name="connsiteX1" fmla="*/ 1544860 w 1544859"/>
                <a:gd name="connsiteY1" fmla="*/ 0 h 982122"/>
                <a:gd name="connsiteX2" fmla="*/ 1544860 w 1544859"/>
                <a:gd name="connsiteY2" fmla="*/ 982123 h 982122"/>
                <a:gd name="connsiteX3" fmla="*/ 0 w 1544859"/>
                <a:gd name="connsiteY3" fmla="*/ 982123 h 982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4859" h="982122">
                  <a:moveTo>
                    <a:pt x="0" y="0"/>
                  </a:moveTo>
                  <a:lnTo>
                    <a:pt x="1544860" y="0"/>
                  </a:lnTo>
                  <a:lnTo>
                    <a:pt x="1544860" y="982123"/>
                  </a:lnTo>
                  <a:lnTo>
                    <a:pt x="0" y="982123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4300A1C1-D7F9-7940-16EC-C63A2AB90397}"/>
                </a:ext>
              </a:extLst>
            </p:cNvPr>
            <p:cNvSpPr/>
            <p:nvPr/>
          </p:nvSpPr>
          <p:spPr>
            <a:xfrm rot="20820600">
              <a:off x="4778338" y="3455788"/>
              <a:ext cx="73913" cy="73913"/>
            </a:xfrm>
            <a:custGeom>
              <a:avLst/>
              <a:gdLst>
                <a:gd name="connsiteX0" fmla="*/ 0 w 73913"/>
                <a:gd name="connsiteY0" fmla="*/ 0 h 73913"/>
                <a:gd name="connsiteX1" fmla="*/ 73914 w 73913"/>
                <a:gd name="connsiteY1" fmla="*/ 0 h 73913"/>
                <a:gd name="connsiteX2" fmla="*/ 73914 w 73913"/>
                <a:gd name="connsiteY2" fmla="*/ 73914 h 73913"/>
                <a:gd name="connsiteX3" fmla="*/ 0 w 73913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3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3" name="Bild 5">
              <a:extLst>
                <a:ext uri="{FF2B5EF4-FFF2-40B4-BE49-F238E27FC236}">
                  <a16:creationId xmlns:a16="http://schemas.microsoft.com/office/drawing/2014/main" id="{713BB23E-0057-D78B-2044-EA719327E569}"/>
                </a:ext>
              </a:extLst>
            </p:cNvPr>
            <p:cNvGrpSpPr/>
            <p:nvPr/>
          </p:nvGrpSpPr>
          <p:grpSpPr>
            <a:xfrm>
              <a:off x="4828953" y="2993346"/>
              <a:ext cx="517512" cy="896306"/>
              <a:chOff x="4828953" y="2993346"/>
              <a:chExt cx="517512" cy="896306"/>
            </a:xfrm>
            <a:solidFill>
              <a:srgbClr val="822757"/>
            </a:solidFill>
          </p:grpSpPr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513C868F-B7C3-2306-B356-2C979563AE76}"/>
                  </a:ext>
                </a:extLst>
              </p:cNvPr>
              <p:cNvSpPr/>
              <p:nvPr/>
            </p:nvSpPr>
            <p:spPr>
              <a:xfrm>
                <a:off x="5036867" y="2993346"/>
                <a:ext cx="165068" cy="182888"/>
              </a:xfrm>
              <a:custGeom>
                <a:avLst/>
                <a:gdLst>
                  <a:gd name="connsiteX0" fmla="*/ 82487 w 165068"/>
                  <a:gd name="connsiteY0" fmla="*/ 182884 h 182888"/>
                  <a:gd name="connsiteX1" fmla="*/ 165068 w 165068"/>
                  <a:gd name="connsiteY1" fmla="*/ 90587 h 182888"/>
                  <a:gd name="connsiteX2" fmla="*/ 82582 w 165068"/>
                  <a:gd name="connsiteY2" fmla="*/ 4 h 182888"/>
                  <a:gd name="connsiteX3" fmla="*/ 0 w 165068"/>
                  <a:gd name="connsiteY3" fmla="*/ 92301 h 182888"/>
                  <a:gd name="connsiteX4" fmla="*/ 82487 w 165068"/>
                  <a:gd name="connsiteY4" fmla="*/ 182884 h 18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68" h="182888">
                    <a:moveTo>
                      <a:pt x="82487" y="182884"/>
                    </a:moveTo>
                    <a:cubicBezTo>
                      <a:pt x="128016" y="182408"/>
                      <a:pt x="164973" y="141069"/>
                      <a:pt x="165068" y="90587"/>
                    </a:cubicBezTo>
                    <a:cubicBezTo>
                      <a:pt x="165068" y="40104"/>
                      <a:pt x="128207" y="-472"/>
                      <a:pt x="82582" y="4"/>
                    </a:cubicBezTo>
                    <a:cubicBezTo>
                      <a:pt x="36957" y="480"/>
                      <a:pt x="95" y="41819"/>
                      <a:pt x="0" y="92301"/>
                    </a:cubicBezTo>
                    <a:cubicBezTo>
                      <a:pt x="-95" y="142784"/>
                      <a:pt x="36862" y="183360"/>
                      <a:pt x="82487" y="182884"/>
                    </a:cubicBezTo>
                    <a:close/>
                  </a:path>
                </a:pathLst>
              </a:custGeom>
              <a:solidFill>
                <a:srgbClr val="82275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ACE864F1-6780-18DF-56A4-E5CF3732CEB7}"/>
                  </a:ext>
                </a:extLst>
              </p:cNvPr>
              <p:cNvSpPr/>
              <p:nvPr/>
            </p:nvSpPr>
            <p:spPr>
              <a:xfrm>
                <a:off x="4828953" y="3204901"/>
                <a:ext cx="517512" cy="684752"/>
              </a:xfrm>
              <a:custGeom>
                <a:avLst/>
                <a:gdLst>
                  <a:gd name="connsiteX0" fmla="*/ 392508 w 517512"/>
                  <a:gd name="connsiteY0" fmla="*/ 17526 h 684752"/>
                  <a:gd name="connsiteX1" fmla="*/ 357266 w 517512"/>
                  <a:gd name="connsiteY1" fmla="*/ 5334 h 684752"/>
                  <a:gd name="connsiteX2" fmla="*/ 297163 w 517512"/>
                  <a:gd name="connsiteY2" fmla="*/ 0 h 684752"/>
                  <a:gd name="connsiteX3" fmla="*/ 211248 w 517512"/>
                  <a:gd name="connsiteY3" fmla="*/ 23050 h 684752"/>
                  <a:gd name="connsiteX4" fmla="*/ 107806 w 517512"/>
                  <a:gd name="connsiteY4" fmla="*/ 163163 h 684752"/>
                  <a:gd name="connsiteX5" fmla="*/ 19129 w 517512"/>
                  <a:gd name="connsiteY5" fmla="*/ 282321 h 684752"/>
                  <a:gd name="connsiteX6" fmla="*/ 5508 w 517512"/>
                  <a:gd name="connsiteY6" fmla="*/ 335852 h 684752"/>
                  <a:gd name="connsiteX7" fmla="*/ 39131 w 517512"/>
                  <a:gd name="connsiteY7" fmla="*/ 354997 h 684752"/>
                  <a:gd name="connsiteX8" fmla="*/ 59134 w 517512"/>
                  <a:gd name="connsiteY8" fmla="*/ 349472 h 684752"/>
                  <a:gd name="connsiteX9" fmla="*/ 177529 w 517512"/>
                  <a:gd name="connsiteY9" fmla="*/ 198501 h 684752"/>
                  <a:gd name="connsiteX10" fmla="*/ 200675 w 517512"/>
                  <a:gd name="connsiteY10" fmla="*/ 154591 h 684752"/>
                  <a:gd name="connsiteX11" fmla="*/ 200675 w 517512"/>
                  <a:gd name="connsiteY11" fmla="*/ 251650 h 684752"/>
                  <a:gd name="connsiteX12" fmla="*/ 200866 w 517512"/>
                  <a:gd name="connsiteY12" fmla="*/ 255556 h 684752"/>
                  <a:gd name="connsiteX13" fmla="*/ 198770 w 517512"/>
                  <a:gd name="connsiteY13" fmla="*/ 262223 h 684752"/>
                  <a:gd name="connsiteX14" fmla="*/ 153431 w 517512"/>
                  <a:gd name="connsiteY14" fmla="*/ 624269 h 684752"/>
                  <a:gd name="connsiteX15" fmla="*/ 197722 w 517512"/>
                  <a:gd name="connsiteY15" fmla="*/ 674560 h 684752"/>
                  <a:gd name="connsiteX16" fmla="*/ 200770 w 517512"/>
                  <a:gd name="connsiteY16" fmla="*/ 674560 h 684752"/>
                  <a:gd name="connsiteX17" fmla="*/ 248014 w 517512"/>
                  <a:gd name="connsiteY17" fmla="*/ 630174 h 684752"/>
                  <a:gd name="connsiteX18" fmla="*/ 284019 w 517512"/>
                  <a:gd name="connsiteY18" fmla="*/ 321373 h 684752"/>
                  <a:gd name="connsiteX19" fmla="*/ 294401 w 517512"/>
                  <a:gd name="connsiteY19" fmla="*/ 321755 h 684752"/>
                  <a:gd name="connsiteX20" fmla="*/ 305736 w 517512"/>
                  <a:gd name="connsiteY20" fmla="*/ 504920 h 684752"/>
                  <a:gd name="connsiteX21" fmla="*/ 314023 w 517512"/>
                  <a:gd name="connsiteY21" fmla="*/ 640747 h 684752"/>
                  <a:gd name="connsiteX22" fmla="*/ 361171 w 517512"/>
                  <a:gd name="connsiteY22" fmla="*/ 684752 h 684752"/>
                  <a:gd name="connsiteX23" fmla="*/ 364600 w 517512"/>
                  <a:gd name="connsiteY23" fmla="*/ 684562 h 684752"/>
                  <a:gd name="connsiteX24" fmla="*/ 408415 w 517512"/>
                  <a:gd name="connsiteY24" fmla="*/ 633984 h 684752"/>
                  <a:gd name="connsiteX25" fmla="*/ 400224 w 517512"/>
                  <a:gd name="connsiteY25" fmla="*/ 499491 h 684752"/>
                  <a:gd name="connsiteX26" fmla="*/ 386317 w 517512"/>
                  <a:gd name="connsiteY26" fmla="*/ 280416 h 684752"/>
                  <a:gd name="connsiteX27" fmla="*/ 388508 w 517512"/>
                  <a:gd name="connsiteY27" fmla="*/ 261747 h 684752"/>
                  <a:gd name="connsiteX28" fmla="*/ 390985 w 517512"/>
                  <a:gd name="connsiteY28" fmla="*/ 112967 h 684752"/>
                  <a:gd name="connsiteX29" fmla="*/ 451563 w 517512"/>
                  <a:gd name="connsiteY29" fmla="*/ 315754 h 684752"/>
                  <a:gd name="connsiteX30" fmla="*/ 477853 w 517512"/>
                  <a:gd name="connsiteY30" fmla="*/ 349377 h 684752"/>
                  <a:gd name="connsiteX31" fmla="*/ 479567 w 517512"/>
                  <a:gd name="connsiteY31" fmla="*/ 349377 h 684752"/>
                  <a:gd name="connsiteX32" fmla="*/ 517096 w 517512"/>
                  <a:gd name="connsiteY32" fmla="*/ 313468 h 684752"/>
                  <a:gd name="connsiteX33" fmla="*/ 392604 w 517512"/>
                  <a:gd name="connsiteY33" fmla="*/ 17335 h 6847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17512" h="684752">
                    <a:moveTo>
                      <a:pt x="392508" y="17526"/>
                    </a:moveTo>
                    <a:cubicBezTo>
                      <a:pt x="383746" y="10096"/>
                      <a:pt x="370125" y="5429"/>
                      <a:pt x="357266" y="5334"/>
                    </a:cubicBezTo>
                    <a:cubicBezTo>
                      <a:pt x="340788" y="476"/>
                      <a:pt x="319737" y="0"/>
                      <a:pt x="297163" y="0"/>
                    </a:cubicBezTo>
                    <a:cubicBezTo>
                      <a:pt x="260683" y="0"/>
                      <a:pt x="227536" y="2953"/>
                      <a:pt x="211248" y="23050"/>
                    </a:cubicBezTo>
                    <a:cubicBezTo>
                      <a:pt x="161146" y="58483"/>
                      <a:pt x="133048" y="113729"/>
                      <a:pt x="107806" y="163163"/>
                    </a:cubicBezTo>
                    <a:cubicBezTo>
                      <a:pt x="82946" y="212122"/>
                      <a:pt x="59419" y="258413"/>
                      <a:pt x="19129" y="282321"/>
                    </a:cubicBezTo>
                    <a:cubicBezTo>
                      <a:pt x="555" y="293370"/>
                      <a:pt x="-5541" y="317373"/>
                      <a:pt x="5508" y="335852"/>
                    </a:cubicBezTo>
                    <a:cubicBezTo>
                      <a:pt x="12842" y="348139"/>
                      <a:pt x="25796" y="354997"/>
                      <a:pt x="39131" y="354997"/>
                    </a:cubicBezTo>
                    <a:cubicBezTo>
                      <a:pt x="45989" y="354997"/>
                      <a:pt x="52847" y="353282"/>
                      <a:pt x="59134" y="349472"/>
                    </a:cubicBezTo>
                    <a:cubicBezTo>
                      <a:pt x="118760" y="313944"/>
                      <a:pt x="150002" y="252603"/>
                      <a:pt x="177529" y="198501"/>
                    </a:cubicBezTo>
                    <a:cubicBezTo>
                      <a:pt x="185149" y="183452"/>
                      <a:pt x="192769" y="168592"/>
                      <a:pt x="200675" y="154591"/>
                    </a:cubicBezTo>
                    <a:lnTo>
                      <a:pt x="200675" y="251650"/>
                    </a:lnTo>
                    <a:cubicBezTo>
                      <a:pt x="200675" y="252984"/>
                      <a:pt x="200866" y="254222"/>
                      <a:pt x="200866" y="255556"/>
                    </a:cubicBezTo>
                    <a:cubicBezTo>
                      <a:pt x="200104" y="257746"/>
                      <a:pt x="199246" y="259842"/>
                      <a:pt x="198770" y="262223"/>
                    </a:cubicBezTo>
                    <a:cubicBezTo>
                      <a:pt x="176767" y="364903"/>
                      <a:pt x="156574" y="574643"/>
                      <a:pt x="153431" y="624269"/>
                    </a:cubicBezTo>
                    <a:cubicBezTo>
                      <a:pt x="151812" y="650367"/>
                      <a:pt x="171624" y="672846"/>
                      <a:pt x="197722" y="674560"/>
                    </a:cubicBezTo>
                    <a:cubicBezTo>
                      <a:pt x="198675" y="674560"/>
                      <a:pt x="199818" y="674560"/>
                      <a:pt x="200770" y="674560"/>
                    </a:cubicBezTo>
                    <a:cubicBezTo>
                      <a:pt x="225535" y="674560"/>
                      <a:pt x="246395" y="655225"/>
                      <a:pt x="248014" y="630174"/>
                    </a:cubicBezTo>
                    <a:cubicBezTo>
                      <a:pt x="250872" y="583787"/>
                      <a:pt x="266683" y="423291"/>
                      <a:pt x="284019" y="321373"/>
                    </a:cubicBezTo>
                    <a:cubicBezTo>
                      <a:pt x="287448" y="321564"/>
                      <a:pt x="290877" y="321755"/>
                      <a:pt x="294401" y="321755"/>
                    </a:cubicBezTo>
                    <a:cubicBezTo>
                      <a:pt x="298687" y="381762"/>
                      <a:pt x="302307" y="445865"/>
                      <a:pt x="305736" y="504920"/>
                    </a:cubicBezTo>
                    <a:cubicBezTo>
                      <a:pt x="308593" y="555879"/>
                      <a:pt x="311356" y="603028"/>
                      <a:pt x="314023" y="640747"/>
                    </a:cubicBezTo>
                    <a:cubicBezTo>
                      <a:pt x="315737" y="665607"/>
                      <a:pt x="336597" y="684752"/>
                      <a:pt x="361171" y="684752"/>
                    </a:cubicBezTo>
                    <a:cubicBezTo>
                      <a:pt x="362314" y="684752"/>
                      <a:pt x="363457" y="684752"/>
                      <a:pt x="364600" y="684562"/>
                    </a:cubicBezTo>
                    <a:cubicBezTo>
                      <a:pt x="390604" y="682752"/>
                      <a:pt x="410320" y="660082"/>
                      <a:pt x="408415" y="633984"/>
                    </a:cubicBezTo>
                    <a:cubicBezTo>
                      <a:pt x="405844" y="596646"/>
                      <a:pt x="403177" y="549878"/>
                      <a:pt x="400224" y="499491"/>
                    </a:cubicBezTo>
                    <a:cubicBezTo>
                      <a:pt x="396128" y="428339"/>
                      <a:pt x="391746" y="350139"/>
                      <a:pt x="386317" y="280416"/>
                    </a:cubicBezTo>
                    <a:cubicBezTo>
                      <a:pt x="387746" y="274892"/>
                      <a:pt x="388508" y="268796"/>
                      <a:pt x="388508" y="261747"/>
                    </a:cubicBezTo>
                    <a:lnTo>
                      <a:pt x="390985" y="112967"/>
                    </a:lnTo>
                    <a:cubicBezTo>
                      <a:pt x="432323" y="171069"/>
                      <a:pt x="454707" y="246793"/>
                      <a:pt x="451563" y="315754"/>
                    </a:cubicBezTo>
                    <a:cubicBezTo>
                      <a:pt x="450611" y="336423"/>
                      <a:pt x="457088" y="348425"/>
                      <a:pt x="477853" y="349377"/>
                    </a:cubicBezTo>
                    <a:lnTo>
                      <a:pt x="479567" y="349377"/>
                    </a:lnTo>
                    <a:cubicBezTo>
                      <a:pt x="499570" y="349377"/>
                      <a:pt x="516238" y="333661"/>
                      <a:pt x="517096" y="313468"/>
                    </a:cubicBezTo>
                    <a:cubicBezTo>
                      <a:pt x="522239" y="199739"/>
                      <a:pt x="479758" y="90488"/>
                      <a:pt x="392604" y="17335"/>
                    </a:cubicBezTo>
                    <a:close/>
                  </a:path>
                </a:pathLst>
              </a:custGeom>
              <a:solidFill>
                <a:srgbClr val="82275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9" name="Bild 5">
              <a:extLst>
                <a:ext uri="{FF2B5EF4-FFF2-40B4-BE49-F238E27FC236}">
                  <a16:creationId xmlns:a16="http://schemas.microsoft.com/office/drawing/2014/main" id="{9CE0F04E-7AB7-43E4-B92C-43085268A5F4}"/>
                </a:ext>
              </a:extLst>
            </p:cNvPr>
            <p:cNvGrpSpPr/>
            <p:nvPr/>
          </p:nvGrpSpPr>
          <p:grpSpPr>
            <a:xfrm>
              <a:off x="4048876" y="3013444"/>
              <a:ext cx="418816" cy="872208"/>
              <a:chOff x="4048876" y="3013444"/>
              <a:chExt cx="418816" cy="872208"/>
            </a:xfrm>
            <a:solidFill>
              <a:srgbClr val="D20A11"/>
            </a:solidFill>
          </p:grpSpPr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9ED14B85-5BFE-C59F-06B1-6965D5C62016}"/>
                  </a:ext>
                </a:extLst>
              </p:cNvPr>
              <p:cNvSpPr/>
              <p:nvPr/>
            </p:nvSpPr>
            <p:spPr>
              <a:xfrm>
                <a:off x="4165520" y="3013444"/>
                <a:ext cx="165068" cy="182888"/>
              </a:xfrm>
              <a:custGeom>
                <a:avLst/>
                <a:gdLst>
                  <a:gd name="connsiteX0" fmla="*/ 82486 w 165068"/>
                  <a:gd name="connsiteY0" fmla="*/ 182884 h 182888"/>
                  <a:gd name="connsiteX1" fmla="*/ 165068 w 165068"/>
                  <a:gd name="connsiteY1" fmla="*/ 90587 h 182888"/>
                  <a:gd name="connsiteX2" fmla="*/ 82582 w 165068"/>
                  <a:gd name="connsiteY2" fmla="*/ 4 h 182888"/>
                  <a:gd name="connsiteX3" fmla="*/ 0 w 165068"/>
                  <a:gd name="connsiteY3" fmla="*/ 92301 h 182888"/>
                  <a:gd name="connsiteX4" fmla="*/ 82486 w 165068"/>
                  <a:gd name="connsiteY4" fmla="*/ 182884 h 18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68" h="182888">
                    <a:moveTo>
                      <a:pt x="82486" y="182884"/>
                    </a:moveTo>
                    <a:cubicBezTo>
                      <a:pt x="128016" y="182408"/>
                      <a:pt x="164973" y="141069"/>
                      <a:pt x="165068" y="90587"/>
                    </a:cubicBezTo>
                    <a:cubicBezTo>
                      <a:pt x="165068" y="40104"/>
                      <a:pt x="128207" y="-472"/>
                      <a:pt x="82582" y="4"/>
                    </a:cubicBezTo>
                    <a:cubicBezTo>
                      <a:pt x="37052" y="480"/>
                      <a:pt x="95" y="41819"/>
                      <a:pt x="0" y="92301"/>
                    </a:cubicBezTo>
                    <a:cubicBezTo>
                      <a:pt x="0" y="142784"/>
                      <a:pt x="36862" y="183360"/>
                      <a:pt x="82486" y="182884"/>
                    </a:cubicBezTo>
                    <a:close/>
                  </a:path>
                </a:pathLst>
              </a:custGeom>
              <a:solidFill>
                <a:srgbClr val="D20A1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841F9DBB-BB2F-546C-51E4-CB5666F9AFBA}"/>
                  </a:ext>
                </a:extLst>
              </p:cNvPr>
              <p:cNvSpPr/>
              <p:nvPr/>
            </p:nvSpPr>
            <p:spPr>
              <a:xfrm>
                <a:off x="4048876" y="3121666"/>
                <a:ext cx="418816" cy="763986"/>
              </a:xfrm>
              <a:custGeom>
                <a:avLst/>
                <a:gdLst>
                  <a:gd name="connsiteX0" fmla="*/ 385916 w 418816"/>
                  <a:gd name="connsiteY0" fmla="*/ 27323 h 763986"/>
                  <a:gd name="connsiteX1" fmla="*/ 340577 w 418816"/>
                  <a:gd name="connsiteY1" fmla="*/ 81 h 763986"/>
                  <a:gd name="connsiteX2" fmla="*/ 311621 w 418816"/>
                  <a:gd name="connsiteY2" fmla="*/ 36276 h 763986"/>
                  <a:gd name="connsiteX3" fmla="*/ 320193 w 418816"/>
                  <a:gd name="connsiteY3" fmla="*/ 73138 h 763986"/>
                  <a:gd name="connsiteX4" fmla="*/ 338576 w 418816"/>
                  <a:gd name="connsiteY4" fmla="*/ 111905 h 763986"/>
                  <a:gd name="connsiteX5" fmla="*/ 338291 w 418816"/>
                  <a:gd name="connsiteY5" fmla="*/ 111905 h 763986"/>
                  <a:gd name="connsiteX6" fmla="*/ 317621 w 418816"/>
                  <a:gd name="connsiteY6" fmla="*/ 107618 h 763986"/>
                  <a:gd name="connsiteX7" fmla="*/ 275235 w 418816"/>
                  <a:gd name="connsiteY7" fmla="*/ 95522 h 763986"/>
                  <a:gd name="connsiteX8" fmla="*/ 258185 w 418816"/>
                  <a:gd name="connsiteY8" fmla="*/ 91997 h 763986"/>
                  <a:gd name="connsiteX9" fmla="*/ 236087 w 418816"/>
                  <a:gd name="connsiteY9" fmla="*/ 90950 h 763986"/>
                  <a:gd name="connsiteX10" fmla="*/ 199130 w 418816"/>
                  <a:gd name="connsiteY10" fmla="*/ 89711 h 763986"/>
                  <a:gd name="connsiteX11" fmla="*/ 136932 w 418816"/>
                  <a:gd name="connsiteY11" fmla="*/ 96950 h 763986"/>
                  <a:gd name="connsiteX12" fmla="*/ 111596 w 418816"/>
                  <a:gd name="connsiteY12" fmla="*/ 109333 h 763986"/>
                  <a:gd name="connsiteX13" fmla="*/ 153 w 418816"/>
                  <a:gd name="connsiteY13" fmla="*/ 380033 h 763986"/>
                  <a:gd name="connsiteX14" fmla="*/ 36539 w 418816"/>
                  <a:gd name="connsiteY14" fmla="*/ 415371 h 763986"/>
                  <a:gd name="connsiteX15" fmla="*/ 37586 w 418816"/>
                  <a:gd name="connsiteY15" fmla="*/ 415371 h 763986"/>
                  <a:gd name="connsiteX16" fmla="*/ 72924 w 418816"/>
                  <a:gd name="connsiteY16" fmla="*/ 377843 h 763986"/>
                  <a:gd name="connsiteX17" fmla="*/ 102547 w 418816"/>
                  <a:gd name="connsiteY17" fmla="*/ 247731 h 763986"/>
                  <a:gd name="connsiteX18" fmla="*/ 102547 w 418816"/>
                  <a:gd name="connsiteY18" fmla="*/ 341362 h 763986"/>
                  <a:gd name="connsiteX19" fmla="*/ 103785 w 418816"/>
                  <a:gd name="connsiteY19" fmla="*/ 354602 h 763986"/>
                  <a:gd name="connsiteX20" fmla="*/ 94546 w 418816"/>
                  <a:gd name="connsiteY20" fmla="*/ 535958 h 763986"/>
                  <a:gd name="connsiteX21" fmla="*/ 95308 w 418816"/>
                  <a:gd name="connsiteY21" fmla="*/ 549007 h 763986"/>
                  <a:gd name="connsiteX22" fmla="*/ 86735 w 418816"/>
                  <a:gd name="connsiteY22" fmla="*/ 721981 h 763986"/>
                  <a:gd name="connsiteX23" fmla="*/ 124740 w 418816"/>
                  <a:gd name="connsiteY23" fmla="*/ 763986 h 763986"/>
                  <a:gd name="connsiteX24" fmla="*/ 126740 w 418816"/>
                  <a:gd name="connsiteY24" fmla="*/ 763986 h 763986"/>
                  <a:gd name="connsiteX25" fmla="*/ 166745 w 418816"/>
                  <a:gd name="connsiteY25" fmla="*/ 725886 h 763986"/>
                  <a:gd name="connsiteX26" fmla="*/ 178747 w 418816"/>
                  <a:gd name="connsiteY26" fmla="*/ 484808 h 763986"/>
                  <a:gd name="connsiteX27" fmla="*/ 189510 w 418816"/>
                  <a:gd name="connsiteY27" fmla="*/ 411275 h 763986"/>
                  <a:gd name="connsiteX28" fmla="*/ 198940 w 418816"/>
                  <a:gd name="connsiteY28" fmla="*/ 411466 h 763986"/>
                  <a:gd name="connsiteX29" fmla="*/ 207893 w 418816"/>
                  <a:gd name="connsiteY29" fmla="*/ 411371 h 763986"/>
                  <a:gd name="connsiteX30" fmla="*/ 211037 w 418816"/>
                  <a:gd name="connsiteY30" fmla="*/ 565295 h 763986"/>
                  <a:gd name="connsiteX31" fmla="*/ 215037 w 418816"/>
                  <a:gd name="connsiteY31" fmla="*/ 718552 h 763986"/>
                  <a:gd name="connsiteX32" fmla="*/ 254947 w 418816"/>
                  <a:gd name="connsiteY32" fmla="*/ 755795 h 763986"/>
                  <a:gd name="connsiteX33" fmla="*/ 257804 w 418816"/>
                  <a:gd name="connsiteY33" fmla="*/ 755604 h 763986"/>
                  <a:gd name="connsiteX34" fmla="*/ 294952 w 418816"/>
                  <a:gd name="connsiteY34" fmla="*/ 712837 h 763986"/>
                  <a:gd name="connsiteX35" fmla="*/ 291237 w 418816"/>
                  <a:gd name="connsiteY35" fmla="*/ 564437 h 763986"/>
                  <a:gd name="connsiteX36" fmla="*/ 286284 w 418816"/>
                  <a:gd name="connsiteY36" fmla="*/ 376223 h 763986"/>
                  <a:gd name="connsiteX37" fmla="*/ 290380 w 418816"/>
                  <a:gd name="connsiteY37" fmla="*/ 351458 h 763986"/>
                  <a:gd name="connsiteX38" fmla="*/ 293142 w 418816"/>
                  <a:gd name="connsiteY38" fmla="*/ 183914 h 763986"/>
                  <a:gd name="connsiteX39" fmla="*/ 337910 w 418816"/>
                  <a:gd name="connsiteY39" fmla="*/ 191915 h 763986"/>
                  <a:gd name="connsiteX40" fmla="*/ 406680 w 418816"/>
                  <a:gd name="connsiteY40" fmla="*/ 157815 h 763986"/>
                  <a:gd name="connsiteX41" fmla="*/ 385820 w 418816"/>
                  <a:gd name="connsiteY41" fmla="*/ 26942 h 763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418816" h="763986">
                    <a:moveTo>
                      <a:pt x="385916" y="27323"/>
                    </a:moveTo>
                    <a:cubicBezTo>
                      <a:pt x="385916" y="27323"/>
                      <a:pt x="370961" y="-1729"/>
                      <a:pt x="340577" y="81"/>
                    </a:cubicBezTo>
                    <a:cubicBezTo>
                      <a:pt x="310192" y="1891"/>
                      <a:pt x="311621" y="36276"/>
                      <a:pt x="311621" y="36276"/>
                    </a:cubicBezTo>
                    <a:cubicBezTo>
                      <a:pt x="308763" y="47611"/>
                      <a:pt x="313526" y="63613"/>
                      <a:pt x="320193" y="73138"/>
                    </a:cubicBezTo>
                    <a:cubicBezTo>
                      <a:pt x="334766" y="94093"/>
                      <a:pt x="338100" y="105904"/>
                      <a:pt x="338576" y="111905"/>
                    </a:cubicBezTo>
                    <a:lnTo>
                      <a:pt x="338291" y="111905"/>
                    </a:lnTo>
                    <a:cubicBezTo>
                      <a:pt x="331909" y="111905"/>
                      <a:pt x="323051" y="110381"/>
                      <a:pt x="317621" y="107618"/>
                    </a:cubicBezTo>
                    <a:cubicBezTo>
                      <a:pt x="300762" y="99141"/>
                      <a:pt x="286570" y="97141"/>
                      <a:pt x="275235" y="95522"/>
                    </a:cubicBezTo>
                    <a:cubicBezTo>
                      <a:pt x="269996" y="94855"/>
                      <a:pt x="264472" y="94188"/>
                      <a:pt x="258185" y="91997"/>
                    </a:cubicBezTo>
                    <a:cubicBezTo>
                      <a:pt x="250756" y="89426"/>
                      <a:pt x="243231" y="89330"/>
                      <a:pt x="236087" y="90950"/>
                    </a:cubicBezTo>
                    <a:cubicBezTo>
                      <a:pt x="224657" y="89902"/>
                      <a:pt x="212180" y="89711"/>
                      <a:pt x="199130" y="89711"/>
                    </a:cubicBezTo>
                    <a:cubicBezTo>
                      <a:pt x="175889" y="89711"/>
                      <a:pt x="153982" y="90950"/>
                      <a:pt x="136932" y="96950"/>
                    </a:cubicBezTo>
                    <a:cubicBezTo>
                      <a:pt x="127502" y="97522"/>
                      <a:pt x="118263" y="101618"/>
                      <a:pt x="111596" y="109333"/>
                    </a:cubicBezTo>
                    <a:cubicBezTo>
                      <a:pt x="54541" y="175055"/>
                      <a:pt x="-3371" y="258590"/>
                      <a:pt x="153" y="380033"/>
                    </a:cubicBezTo>
                    <a:cubicBezTo>
                      <a:pt x="725" y="399750"/>
                      <a:pt x="16917" y="415371"/>
                      <a:pt x="36539" y="415371"/>
                    </a:cubicBezTo>
                    <a:lnTo>
                      <a:pt x="37586" y="415371"/>
                    </a:lnTo>
                    <a:cubicBezTo>
                      <a:pt x="57684" y="414800"/>
                      <a:pt x="73496" y="397940"/>
                      <a:pt x="72924" y="377843"/>
                    </a:cubicBezTo>
                    <a:cubicBezTo>
                      <a:pt x="71400" y="327360"/>
                      <a:pt x="83497" y="285069"/>
                      <a:pt x="102547" y="247731"/>
                    </a:cubicBezTo>
                    <a:lnTo>
                      <a:pt x="102547" y="341362"/>
                    </a:lnTo>
                    <a:cubicBezTo>
                      <a:pt x="102547" y="346124"/>
                      <a:pt x="103023" y="350411"/>
                      <a:pt x="103785" y="354602"/>
                    </a:cubicBezTo>
                    <a:lnTo>
                      <a:pt x="94546" y="535958"/>
                    </a:lnTo>
                    <a:cubicBezTo>
                      <a:pt x="94070" y="541482"/>
                      <a:pt x="94355" y="545673"/>
                      <a:pt x="95308" y="549007"/>
                    </a:cubicBezTo>
                    <a:lnTo>
                      <a:pt x="86735" y="721981"/>
                    </a:lnTo>
                    <a:cubicBezTo>
                      <a:pt x="85688" y="744079"/>
                      <a:pt x="102737" y="762843"/>
                      <a:pt x="124740" y="763986"/>
                    </a:cubicBezTo>
                    <a:cubicBezTo>
                      <a:pt x="125407" y="763986"/>
                      <a:pt x="126074" y="763986"/>
                      <a:pt x="126740" y="763986"/>
                    </a:cubicBezTo>
                    <a:cubicBezTo>
                      <a:pt x="147981" y="763986"/>
                      <a:pt x="165698" y="747222"/>
                      <a:pt x="166745" y="725886"/>
                    </a:cubicBezTo>
                    <a:lnTo>
                      <a:pt x="178747" y="484808"/>
                    </a:lnTo>
                    <a:lnTo>
                      <a:pt x="189510" y="411275"/>
                    </a:lnTo>
                    <a:cubicBezTo>
                      <a:pt x="192653" y="411466"/>
                      <a:pt x="195797" y="411466"/>
                      <a:pt x="198940" y="411466"/>
                    </a:cubicBezTo>
                    <a:cubicBezTo>
                      <a:pt x="202083" y="411466"/>
                      <a:pt x="204941" y="411466"/>
                      <a:pt x="207893" y="411371"/>
                    </a:cubicBezTo>
                    <a:cubicBezTo>
                      <a:pt x="210084" y="459662"/>
                      <a:pt x="210560" y="514526"/>
                      <a:pt x="211037" y="565295"/>
                    </a:cubicBezTo>
                    <a:cubicBezTo>
                      <a:pt x="211608" y="623969"/>
                      <a:pt x="212180" y="679214"/>
                      <a:pt x="215037" y="718552"/>
                    </a:cubicBezTo>
                    <a:cubicBezTo>
                      <a:pt x="216466" y="739602"/>
                      <a:pt x="234087" y="755795"/>
                      <a:pt x="254947" y="755795"/>
                    </a:cubicBezTo>
                    <a:cubicBezTo>
                      <a:pt x="255899" y="755795"/>
                      <a:pt x="256947" y="755795"/>
                      <a:pt x="257804" y="755604"/>
                    </a:cubicBezTo>
                    <a:cubicBezTo>
                      <a:pt x="279902" y="754080"/>
                      <a:pt x="296571" y="734935"/>
                      <a:pt x="294952" y="712837"/>
                    </a:cubicBezTo>
                    <a:cubicBezTo>
                      <a:pt x="292285" y="674642"/>
                      <a:pt x="291713" y="621206"/>
                      <a:pt x="291237" y="564437"/>
                    </a:cubicBezTo>
                    <a:cubicBezTo>
                      <a:pt x="290570" y="499191"/>
                      <a:pt x="289999" y="432230"/>
                      <a:pt x="286284" y="376223"/>
                    </a:cubicBezTo>
                    <a:cubicBezTo>
                      <a:pt x="288951" y="369365"/>
                      <a:pt x="290380" y="361174"/>
                      <a:pt x="290380" y="351458"/>
                    </a:cubicBezTo>
                    <a:lnTo>
                      <a:pt x="293142" y="183914"/>
                    </a:lnTo>
                    <a:cubicBezTo>
                      <a:pt x="306477" y="188771"/>
                      <a:pt x="322193" y="191915"/>
                      <a:pt x="337910" y="191915"/>
                    </a:cubicBezTo>
                    <a:cubicBezTo>
                      <a:pt x="364865" y="191915"/>
                      <a:pt x="391821" y="182866"/>
                      <a:pt x="406680" y="157815"/>
                    </a:cubicBezTo>
                    <a:cubicBezTo>
                      <a:pt x="428111" y="121620"/>
                      <a:pt x="421158" y="77615"/>
                      <a:pt x="385820" y="26942"/>
                    </a:cubicBezTo>
                    <a:close/>
                  </a:path>
                </a:pathLst>
              </a:custGeom>
              <a:solidFill>
                <a:srgbClr val="D20A1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" name="Frihandsfigur: Form 24">
              <a:extLst>
                <a:ext uri="{FF2B5EF4-FFF2-40B4-BE49-F238E27FC236}">
                  <a16:creationId xmlns:a16="http://schemas.microsoft.com/office/drawing/2014/main" id="{06A5EDBB-BFC5-8326-D6EF-DE651D41BA62}"/>
                </a:ext>
              </a:extLst>
            </p:cNvPr>
            <p:cNvSpPr/>
            <p:nvPr/>
          </p:nvSpPr>
          <p:spPr>
            <a:xfrm>
              <a:off x="4501467" y="2990207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BD28613-18BB-E1A6-D247-4A5590EAC667}"/>
                </a:ext>
              </a:extLst>
            </p:cNvPr>
            <p:cNvSpPr/>
            <p:nvPr/>
          </p:nvSpPr>
          <p:spPr>
            <a:xfrm>
              <a:off x="4593859" y="299868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7194DDA8-AB48-2342-FF1F-CDDBFB11A39F}"/>
                </a:ext>
              </a:extLst>
            </p:cNvPr>
            <p:cNvSpPr/>
            <p:nvPr/>
          </p:nvSpPr>
          <p:spPr>
            <a:xfrm>
              <a:off x="4701111" y="2990207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595D9067-318E-D93D-9DF6-531A96A4B103}"/>
                </a:ext>
              </a:extLst>
            </p:cNvPr>
            <p:cNvSpPr/>
            <p:nvPr/>
          </p:nvSpPr>
          <p:spPr>
            <a:xfrm>
              <a:off x="4802647" y="299868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A8988B73-C04C-EC5A-6812-A6813807B4DB}"/>
                </a:ext>
              </a:extLst>
            </p:cNvPr>
            <p:cNvSpPr/>
            <p:nvPr/>
          </p:nvSpPr>
          <p:spPr>
            <a:xfrm>
              <a:off x="4701111" y="3120985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Frihandsfigur: Form 29">
              <a:extLst>
                <a:ext uri="{FF2B5EF4-FFF2-40B4-BE49-F238E27FC236}">
                  <a16:creationId xmlns:a16="http://schemas.microsoft.com/office/drawing/2014/main" id="{67113238-3191-DB61-902E-A1F30234B87F}"/>
                </a:ext>
              </a:extLst>
            </p:cNvPr>
            <p:cNvSpPr/>
            <p:nvPr/>
          </p:nvSpPr>
          <p:spPr>
            <a:xfrm>
              <a:off x="4611480" y="310917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8" name="Ellips 7">
            <a:extLst>
              <a:ext uri="{FF2B5EF4-FFF2-40B4-BE49-F238E27FC236}">
                <a16:creationId xmlns:a16="http://schemas.microsoft.com/office/drawing/2014/main" id="{065D80F2-24B5-14AB-D51E-DEED1CE900CE}"/>
              </a:ext>
            </a:extLst>
          </p:cNvPr>
          <p:cNvSpPr/>
          <p:nvPr/>
        </p:nvSpPr>
        <p:spPr>
          <a:xfrm>
            <a:off x="910608" y="2987235"/>
            <a:ext cx="1565859" cy="156585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30</a:t>
            </a: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minuter</a:t>
            </a:r>
          </a:p>
        </p:txBody>
      </p:sp>
      <p:pic>
        <p:nvPicPr>
          <p:cNvPr id="12" name="Bildobjekt 11" descr="MSB Logotyp">
            <a:extLst>
              <a:ext uri="{FF2B5EF4-FFF2-40B4-BE49-F238E27FC236}">
                <a16:creationId xmlns:a16="http://schemas.microsoft.com/office/drawing/2014/main" id="{34F314DF-4F2F-E844-F511-95E67D00AA8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4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uiExpand="1" build="p"/>
      <p:bldP spid="18" grpId="0"/>
      <p:bldP spid="21" grpId="0"/>
      <p:bldP spid="20" grpId="0" build="p"/>
      <p:bldP spid="2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C6CDF074-2978-B209-A15F-1FC40DFA8B3D}"/>
              </a:ext>
            </a:extLst>
          </p:cNvPr>
          <p:cNvSpPr>
            <a:spLocks/>
          </p:cNvSpPr>
          <p:nvPr/>
        </p:nvSpPr>
        <p:spPr>
          <a:xfrm>
            <a:off x="0" y="0"/>
            <a:ext cx="12192000" cy="176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Ellips 82">
            <a:extLst>
              <a:ext uri="{FF2B5EF4-FFF2-40B4-BE49-F238E27FC236}">
                <a16:creationId xmlns:a16="http://schemas.microsoft.com/office/drawing/2014/main" id="{101B5F39-5067-35E0-AF13-758830ECF4AB}"/>
              </a:ext>
            </a:extLst>
          </p:cNvPr>
          <p:cNvSpPr/>
          <p:nvPr/>
        </p:nvSpPr>
        <p:spPr>
          <a:xfrm>
            <a:off x="281656" y="193541"/>
            <a:ext cx="1337468" cy="133746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949C7764-7B17-7041-2471-89AD7637A562}"/>
              </a:ext>
            </a:extLst>
          </p:cNvPr>
          <p:cNvSpPr txBox="1">
            <a:spLocks/>
          </p:cNvSpPr>
          <p:nvPr/>
        </p:nvSpPr>
        <p:spPr>
          <a:xfrm>
            <a:off x="1900779" y="461558"/>
            <a:ext cx="4056071" cy="339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1" u="none" strike="noStrike" kern="1200" cap="none" spc="0" normalizeH="0" baseline="0" noProof="0" dirty="0">
                <a:ln>
                  <a:noFill/>
                </a:ln>
                <a:solidFill>
                  <a:srgbClr val="CDA9BC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Riskbedömning</a:t>
            </a:r>
            <a:endParaRPr kumimoji="0" lang="sv-SE" sz="1400" b="1" i="1" u="none" strike="noStrike" kern="1200" cap="none" spc="0" normalizeH="0" baseline="0" noProof="0" dirty="0">
              <a:ln>
                <a:noFill/>
              </a:ln>
              <a:solidFill>
                <a:srgbClr val="CDA9BC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00779" y="882548"/>
            <a:ext cx="6547207" cy="516224"/>
          </a:xfrm>
        </p:spPr>
        <p:txBody>
          <a:bodyPr/>
          <a:lstStyle/>
          <a:p>
            <a:r>
              <a:rPr lang="sv-SE" sz="2800" dirty="0"/>
              <a:t>Mall riskbild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6F055239-1BEE-9EE6-361C-EC7940655DC4}"/>
              </a:ext>
            </a:extLst>
          </p:cNvPr>
          <p:cNvSpPr/>
          <p:nvPr/>
        </p:nvSpPr>
        <p:spPr>
          <a:xfrm>
            <a:off x="370556" y="1716381"/>
            <a:ext cx="11686701" cy="4604485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37" name="Tabell 36">
            <a:extLst>
              <a:ext uri="{FF2B5EF4-FFF2-40B4-BE49-F238E27FC236}">
                <a16:creationId xmlns:a16="http://schemas.microsoft.com/office/drawing/2014/main" id="{3E54106E-999C-62E3-01B5-EE17E3958CE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19757" y="1614781"/>
          <a:ext cx="11638897" cy="484632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8743">
                  <a:extLst>
                    <a:ext uri="{9D8B030D-6E8A-4147-A177-3AD203B41FA5}">
                      <a16:colId xmlns:a16="http://schemas.microsoft.com/office/drawing/2014/main" val="750468204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2799925"/>
                    </a:ext>
                  </a:extLst>
                </a:gridCol>
                <a:gridCol w="1739900">
                  <a:extLst>
                    <a:ext uri="{9D8B030D-6E8A-4147-A177-3AD203B41FA5}">
                      <a16:colId xmlns:a16="http://schemas.microsoft.com/office/drawing/2014/main" val="3417166498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1788799182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3720880015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329468272"/>
                    </a:ext>
                  </a:extLst>
                </a:gridCol>
                <a:gridCol w="1976454">
                  <a:extLst>
                    <a:ext uri="{9D8B030D-6E8A-4147-A177-3AD203B41FA5}">
                      <a16:colId xmlns:a16="http://schemas.microsoft.com/office/drawing/2014/main" val="2193788040"/>
                    </a:ext>
                  </a:extLst>
                </a:gridCol>
              </a:tblGrid>
              <a:tr h="1073336">
                <a:tc>
                  <a:txBody>
                    <a:bodyPr/>
                    <a:lstStyle/>
                    <a:p>
                      <a:pPr algn="l"/>
                      <a:r>
                        <a:rPr lang="sv-SE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Resurs</a:t>
                      </a:r>
                      <a:endParaRPr lang="sv-SE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4B3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  <a:t>Vad kan inträffa? </a:t>
                      </a:r>
                      <a:b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sv-SE" sz="1400" i="1" dirty="0">
                          <a:solidFill>
                            <a:schemeClr val="bg1"/>
                          </a:solidFill>
                          <a:latin typeface="+mj-lt"/>
                        </a:rPr>
                        <a:t>Ange ett urval av riskhändelser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52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Vad har vi för redundans </a:t>
                      </a:r>
                      <a:r>
                        <a:rPr kumimoji="0" lang="sv-SE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(inkl. </a:t>
                      </a:r>
                      <a:br>
                        <a:rPr kumimoji="0" lang="sv-SE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sv-SE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alternativa arbetssätt och andra åtgärder)</a:t>
                      </a:r>
                      <a: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7D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Vid inträffad riskhändelse – kan vi återställa den </a:t>
                      </a:r>
                      <a:r>
                        <a:rPr kumimoji="0" lang="sv-S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prioriterade </a:t>
                      </a:r>
                      <a: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aktiviteten/</a:t>
                      </a:r>
                      <a:b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</a:br>
                      <a: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resursen i tid?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52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  <a:t>Bedöms </a:t>
                      </a:r>
                      <a:b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  <a:t>risken som acceptabel? 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7D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Behövs åtgärder</a:t>
                      </a:r>
                      <a:br>
                        <a:rPr lang="sv-SE" sz="14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sv-SE" sz="14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för att säkra resursen?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52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Behövs det en kontinuitetsplan </a:t>
                      </a:r>
                      <a:br>
                        <a:rPr kumimoji="0" lang="sv-SE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</a:br>
                      <a:r>
                        <a:rPr kumimoji="0" lang="sv-SE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om den </a:t>
                      </a:r>
                      <a:r>
                        <a:rPr kumimoji="0" lang="sv-SE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prioriterade </a:t>
                      </a:r>
                      <a:r>
                        <a:rPr kumimoji="0" lang="sv-SE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aktiviteten/resursen </a:t>
                      </a:r>
                      <a:br>
                        <a:rPr kumimoji="0" lang="sv-SE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</a:br>
                      <a:r>
                        <a:rPr kumimoji="0" lang="sv-SE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faller bort?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7D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701559"/>
                  </a:ext>
                </a:extLst>
              </a:tr>
              <a:tr h="4355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25461"/>
                  </a:ext>
                </a:extLst>
              </a:tr>
              <a:tr h="4355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28595"/>
                  </a:ext>
                </a:extLst>
              </a:tr>
              <a:tr h="4355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228429"/>
                  </a:ext>
                </a:extLst>
              </a:tr>
              <a:tr h="4355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554906"/>
                  </a:ext>
                </a:extLst>
              </a:tr>
              <a:tr h="4355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307637"/>
                  </a:ext>
                </a:extLst>
              </a:tr>
              <a:tr h="4355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937883"/>
                  </a:ext>
                </a:extLst>
              </a:tr>
            </a:tbl>
          </a:graphicData>
        </a:graphic>
      </p:graphicFrame>
      <p:grpSp>
        <p:nvGrpSpPr>
          <p:cNvPr id="4" name="Grupp 3">
            <a:extLst>
              <a:ext uri="{FF2B5EF4-FFF2-40B4-BE49-F238E27FC236}">
                <a16:creationId xmlns:a16="http://schemas.microsoft.com/office/drawing/2014/main" id="{1C04D844-3AC0-B48F-F6A7-CFBEBE39B9A0}"/>
              </a:ext>
            </a:extLst>
          </p:cNvPr>
          <p:cNvGrpSpPr/>
          <p:nvPr/>
        </p:nvGrpSpPr>
        <p:grpSpPr>
          <a:xfrm>
            <a:off x="473972" y="351767"/>
            <a:ext cx="1028049" cy="988139"/>
            <a:chOff x="5888875" y="3181346"/>
            <a:chExt cx="514020" cy="494065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DD6E928B-378F-689D-8564-35ADA08A7B25}"/>
                </a:ext>
              </a:extLst>
            </p:cNvPr>
            <p:cNvSpPr/>
            <p:nvPr/>
          </p:nvSpPr>
          <p:spPr>
            <a:xfrm>
              <a:off x="5888875" y="3487019"/>
              <a:ext cx="465442" cy="135528"/>
            </a:xfrm>
            <a:custGeom>
              <a:avLst/>
              <a:gdLst>
                <a:gd name="connsiteX0" fmla="*/ 553403 w 563022"/>
                <a:gd name="connsiteY0" fmla="*/ 150798 h 163942"/>
                <a:gd name="connsiteX1" fmla="*/ 414147 w 563022"/>
                <a:gd name="connsiteY1" fmla="*/ 26307 h 163942"/>
                <a:gd name="connsiteX2" fmla="*/ 387668 w 563022"/>
                <a:gd name="connsiteY2" fmla="*/ 3351 h 163942"/>
                <a:gd name="connsiteX3" fmla="*/ 359950 w 563022"/>
                <a:gd name="connsiteY3" fmla="*/ 399 h 163942"/>
                <a:gd name="connsiteX4" fmla="*/ 0 w 563022"/>
                <a:gd name="connsiteY4" fmla="*/ 163943 h 163942"/>
                <a:gd name="connsiteX5" fmla="*/ 563023 w 563022"/>
                <a:gd name="connsiteY5" fmla="*/ 150798 h 163942"/>
                <a:gd name="connsiteX6" fmla="*/ 553498 w 563022"/>
                <a:gd name="connsiteY6" fmla="*/ 150798 h 163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3022" h="163942">
                  <a:moveTo>
                    <a:pt x="553403" y="150798"/>
                  </a:moveTo>
                  <a:cubicBezTo>
                    <a:pt x="523494" y="116699"/>
                    <a:pt x="444056" y="60501"/>
                    <a:pt x="414147" y="26307"/>
                  </a:cubicBezTo>
                  <a:cubicBezTo>
                    <a:pt x="406051" y="17163"/>
                    <a:pt x="397764" y="7733"/>
                    <a:pt x="387668" y="3351"/>
                  </a:cubicBezTo>
                  <a:cubicBezTo>
                    <a:pt x="378809" y="-554"/>
                    <a:pt x="369284" y="-268"/>
                    <a:pt x="359950" y="399"/>
                  </a:cubicBezTo>
                  <a:cubicBezTo>
                    <a:pt x="232124" y="9352"/>
                    <a:pt x="113919" y="87457"/>
                    <a:pt x="0" y="163943"/>
                  </a:cubicBezTo>
                  <a:lnTo>
                    <a:pt x="563023" y="150798"/>
                  </a:lnTo>
                  <a:lnTo>
                    <a:pt x="553498" y="150798"/>
                  </a:lnTo>
                  <a:close/>
                </a:path>
              </a:pathLst>
            </a:custGeom>
            <a:solidFill>
              <a:srgbClr val="C5C5C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9918A986-53FB-D251-758F-FA1C9A1FEE26}"/>
                </a:ext>
              </a:extLst>
            </p:cNvPr>
            <p:cNvSpPr/>
            <p:nvPr/>
          </p:nvSpPr>
          <p:spPr>
            <a:xfrm>
              <a:off x="6183058" y="3546347"/>
              <a:ext cx="70294" cy="110585"/>
            </a:xfrm>
            <a:custGeom>
              <a:avLst/>
              <a:gdLst>
                <a:gd name="connsiteX0" fmla="*/ 70295 w 70294"/>
                <a:gd name="connsiteY0" fmla="*/ 110585 h 110585"/>
                <a:gd name="connsiteX1" fmla="*/ 34385 w 70294"/>
                <a:gd name="connsiteY1" fmla="*/ 0 h 110585"/>
                <a:gd name="connsiteX2" fmla="*/ 0 w 70294"/>
                <a:gd name="connsiteY2" fmla="*/ 107823 h 110585"/>
                <a:gd name="connsiteX3" fmla="*/ 70295 w 70294"/>
                <a:gd name="connsiteY3" fmla="*/ 110585 h 110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294" h="110585">
                  <a:moveTo>
                    <a:pt x="70295" y="110585"/>
                  </a:moveTo>
                  <a:lnTo>
                    <a:pt x="34385" y="0"/>
                  </a:lnTo>
                  <a:lnTo>
                    <a:pt x="0" y="107823"/>
                  </a:lnTo>
                  <a:lnTo>
                    <a:pt x="70295" y="110585"/>
                  </a:lnTo>
                  <a:close/>
                </a:path>
              </a:pathLst>
            </a:custGeom>
            <a:solidFill>
              <a:srgbClr val="706F6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Frihandsfigur: Form 9">
              <a:extLst>
                <a:ext uri="{FF2B5EF4-FFF2-40B4-BE49-F238E27FC236}">
                  <a16:creationId xmlns:a16="http://schemas.microsoft.com/office/drawing/2014/main" id="{5B71F534-BA9E-BDB1-B17A-EE25D340D62D}"/>
                </a:ext>
              </a:extLst>
            </p:cNvPr>
            <p:cNvSpPr/>
            <p:nvPr/>
          </p:nvSpPr>
          <p:spPr>
            <a:xfrm>
              <a:off x="5978652" y="3551872"/>
              <a:ext cx="218693" cy="123539"/>
            </a:xfrm>
            <a:custGeom>
              <a:avLst/>
              <a:gdLst>
                <a:gd name="connsiteX0" fmla="*/ 218694 w 218693"/>
                <a:gd name="connsiteY0" fmla="*/ 118586 h 123539"/>
                <a:gd name="connsiteX1" fmla="*/ 182785 w 218693"/>
                <a:gd name="connsiteY1" fmla="*/ 2953 h 123539"/>
                <a:gd name="connsiteX2" fmla="*/ 168212 w 218693"/>
                <a:gd name="connsiteY2" fmla="*/ 50673 h 123539"/>
                <a:gd name="connsiteX3" fmla="*/ 153352 w 218693"/>
                <a:gd name="connsiteY3" fmla="*/ 2953 h 123539"/>
                <a:gd name="connsiteX4" fmla="*/ 132778 w 218693"/>
                <a:gd name="connsiteY4" fmla="*/ 70390 h 123539"/>
                <a:gd name="connsiteX5" fmla="*/ 119824 w 218693"/>
                <a:gd name="connsiteY5" fmla="*/ 29718 h 123539"/>
                <a:gd name="connsiteX6" fmla="*/ 100965 w 218693"/>
                <a:gd name="connsiteY6" fmla="*/ 90297 h 123539"/>
                <a:gd name="connsiteX7" fmla="*/ 73819 w 218693"/>
                <a:gd name="connsiteY7" fmla="*/ 2953 h 123539"/>
                <a:gd name="connsiteX8" fmla="*/ 55340 w 218693"/>
                <a:gd name="connsiteY8" fmla="*/ 63627 h 123539"/>
                <a:gd name="connsiteX9" fmla="*/ 35528 w 218693"/>
                <a:gd name="connsiteY9" fmla="*/ 0 h 123539"/>
                <a:gd name="connsiteX10" fmla="*/ 0 w 218693"/>
                <a:gd name="connsiteY10" fmla="*/ 123539 h 123539"/>
                <a:gd name="connsiteX11" fmla="*/ 218694 w 218693"/>
                <a:gd name="connsiteY11" fmla="*/ 118586 h 123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8693" h="123539">
                  <a:moveTo>
                    <a:pt x="218694" y="118586"/>
                  </a:moveTo>
                  <a:lnTo>
                    <a:pt x="182785" y="2953"/>
                  </a:lnTo>
                  <a:lnTo>
                    <a:pt x="168212" y="50673"/>
                  </a:lnTo>
                  <a:lnTo>
                    <a:pt x="153352" y="2953"/>
                  </a:lnTo>
                  <a:lnTo>
                    <a:pt x="132778" y="70390"/>
                  </a:lnTo>
                  <a:lnTo>
                    <a:pt x="119824" y="29718"/>
                  </a:lnTo>
                  <a:lnTo>
                    <a:pt x="100965" y="90297"/>
                  </a:lnTo>
                  <a:lnTo>
                    <a:pt x="73819" y="2953"/>
                  </a:lnTo>
                  <a:lnTo>
                    <a:pt x="55340" y="63627"/>
                  </a:lnTo>
                  <a:lnTo>
                    <a:pt x="35528" y="0"/>
                  </a:lnTo>
                  <a:lnTo>
                    <a:pt x="0" y="123539"/>
                  </a:lnTo>
                  <a:lnTo>
                    <a:pt x="218694" y="118586"/>
                  </a:ln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Bild 4">
              <a:extLst>
                <a:ext uri="{FF2B5EF4-FFF2-40B4-BE49-F238E27FC236}">
                  <a16:creationId xmlns:a16="http://schemas.microsoft.com/office/drawing/2014/main" id="{909BBA2E-43FA-3A18-619E-683AB9E7B4C8}"/>
                </a:ext>
              </a:extLst>
            </p:cNvPr>
            <p:cNvGrpSpPr/>
            <p:nvPr/>
          </p:nvGrpSpPr>
          <p:grpSpPr>
            <a:xfrm>
              <a:off x="5945235" y="3181346"/>
              <a:ext cx="457660" cy="369215"/>
              <a:chOff x="5945235" y="3181346"/>
              <a:chExt cx="457660" cy="369215"/>
            </a:xfrm>
          </p:grpSpPr>
          <p:sp>
            <p:nvSpPr>
              <p:cNvPr id="12" name="Frihandsfigur: Form 11">
                <a:extLst>
                  <a:ext uri="{FF2B5EF4-FFF2-40B4-BE49-F238E27FC236}">
                    <a16:creationId xmlns:a16="http://schemas.microsoft.com/office/drawing/2014/main" id="{59B1049C-8DF4-2195-8202-FD324B8603B8}"/>
                  </a:ext>
                </a:extLst>
              </p:cNvPr>
              <p:cNvSpPr/>
              <p:nvPr/>
            </p:nvSpPr>
            <p:spPr>
              <a:xfrm>
                <a:off x="6103810" y="3246372"/>
                <a:ext cx="299085" cy="107570"/>
              </a:xfrm>
              <a:custGeom>
                <a:avLst/>
                <a:gdLst>
                  <a:gd name="connsiteX0" fmla="*/ 208312 w 299085"/>
                  <a:gd name="connsiteY0" fmla="*/ 45848 h 107570"/>
                  <a:gd name="connsiteX1" fmla="*/ 141732 w 299085"/>
                  <a:gd name="connsiteY1" fmla="*/ 1176 h 107570"/>
                  <a:gd name="connsiteX2" fmla="*/ 100775 w 299085"/>
                  <a:gd name="connsiteY2" fmla="*/ 70042 h 107570"/>
                  <a:gd name="connsiteX3" fmla="*/ 71056 w 299085"/>
                  <a:gd name="connsiteY3" fmla="*/ 60612 h 107570"/>
                  <a:gd name="connsiteX4" fmla="*/ 53816 w 299085"/>
                  <a:gd name="connsiteY4" fmla="*/ 86615 h 107570"/>
                  <a:gd name="connsiteX5" fmla="*/ 13049 w 299085"/>
                  <a:gd name="connsiteY5" fmla="*/ 85091 h 107570"/>
                  <a:gd name="connsiteX6" fmla="*/ 0 w 299085"/>
                  <a:gd name="connsiteY6" fmla="*/ 107570 h 107570"/>
                  <a:gd name="connsiteX7" fmla="*/ 299085 w 299085"/>
                  <a:gd name="connsiteY7" fmla="*/ 107570 h 107570"/>
                  <a:gd name="connsiteX8" fmla="*/ 208312 w 299085"/>
                  <a:gd name="connsiteY8" fmla="*/ 45753 h 1075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9085" h="107570">
                    <a:moveTo>
                      <a:pt x="208312" y="45848"/>
                    </a:moveTo>
                    <a:cubicBezTo>
                      <a:pt x="203359" y="16416"/>
                      <a:pt x="170878" y="-5396"/>
                      <a:pt x="141732" y="1176"/>
                    </a:cubicBezTo>
                    <a:cubicBezTo>
                      <a:pt x="112586" y="7748"/>
                      <a:pt x="92583" y="41276"/>
                      <a:pt x="100775" y="70042"/>
                    </a:cubicBezTo>
                    <a:cubicBezTo>
                      <a:pt x="94298" y="60993"/>
                      <a:pt x="81534" y="56897"/>
                      <a:pt x="71056" y="60612"/>
                    </a:cubicBezTo>
                    <a:cubicBezTo>
                      <a:pt x="60579" y="64327"/>
                      <a:pt x="53150" y="75471"/>
                      <a:pt x="53816" y="86615"/>
                    </a:cubicBezTo>
                    <a:cubicBezTo>
                      <a:pt x="45720" y="73375"/>
                      <a:pt x="24479" y="74423"/>
                      <a:pt x="13049" y="85091"/>
                    </a:cubicBezTo>
                    <a:cubicBezTo>
                      <a:pt x="6572" y="91187"/>
                      <a:pt x="2667" y="99093"/>
                      <a:pt x="0" y="107570"/>
                    </a:cubicBezTo>
                    <a:lnTo>
                      <a:pt x="299085" y="107570"/>
                    </a:lnTo>
                    <a:cubicBezTo>
                      <a:pt x="295942" y="54040"/>
                      <a:pt x="245364" y="509"/>
                      <a:pt x="208312" y="45753"/>
                    </a:cubicBezTo>
                    <a:close/>
                  </a:path>
                </a:pathLst>
              </a:custGeom>
              <a:solidFill>
                <a:srgbClr val="6F6E6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6F41E26B-4FD1-7293-0CBB-B7FE49259881}"/>
                  </a:ext>
                </a:extLst>
              </p:cNvPr>
              <p:cNvSpPr/>
              <p:nvPr/>
            </p:nvSpPr>
            <p:spPr>
              <a:xfrm>
                <a:off x="5958744" y="3181346"/>
                <a:ext cx="198977" cy="82108"/>
              </a:xfrm>
              <a:custGeom>
                <a:avLst/>
                <a:gdLst>
                  <a:gd name="connsiteX0" fmla="*/ 169259 w 198977"/>
                  <a:gd name="connsiteY0" fmla="*/ 39056 h 82108"/>
                  <a:gd name="connsiteX1" fmla="*/ 140018 w 198977"/>
                  <a:gd name="connsiteY1" fmla="*/ 52295 h 82108"/>
                  <a:gd name="connsiteX2" fmla="*/ 108394 w 198977"/>
                  <a:gd name="connsiteY2" fmla="*/ 6861 h 82108"/>
                  <a:gd name="connsiteX3" fmla="*/ 54197 w 198977"/>
                  <a:gd name="connsiteY3" fmla="*/ 6290 h 82108"/>
                  <a:gd name="connsiteX4" fmla="*/ 30194 w 198977"/>
                  <a:gd name="connsiteY4" fmla="*/ 54391 h 82108"/>
                  <a:gd name="connsiteX5" fmla="*/ 9049 w 198977"/>
                  <a:gd name="connsiteY5" fmla="*/ 55343 h 82108"/>
                  <a:gd name="connsiteX6" fmla="*/ 6572 w 198977"/>
                  <a:gd name="connsiteY6" fmla="*/ 74393 h 82108"/>
                  <a:gd name="connsiteX7" fmla="*/ 0 w 198977"/>
                  <a:gd name="connsiteY7" fmla="*/ 79442 h 82108"/>
                  <a:gd name="connsiteX8" fmla="*/ 198977 w 198977"/>
                  <a:gd name="connsiteY8" fmla="*/ 82109 h 82108"/>
                  <a:gd name="connsiteX9" fmla="*/ 169259 w 198977"/>
                  <a:gd name="connsiteY9" fmla="*/ 38960 h 821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98977" h="82108">
                    <a:moveTo>
                      <a:pt x="169259" y="39056"/>
                    </a:moveTo>
                    <a:cubicBezTo>
                      <a:pt x="158210" y="37817"/>
                      <a:pt x="146685" y="43056"/>
                      <a:pt x="140018" y="52295"/>
                    </a:cubicBezTo>
                    <a:cubicBezTo>
                      <a:pt x="137160" y="33150"/>
                      <a:pt x="124968" y="15719"/>
                      <a:pt x="108394" y="6861"/>
                    </a:cubicBezTo>
                    <a:cubicBezTo>
                      <a:pt x="91726" y="-2092"/>
                      <a:pt x="70961" y="-2283"/>
                      <a:pt x="54197" y="6290"/>
                    </a:cubicBezTo>
                    <a:cubicBezTo>
                      <a:pt x="37052" y="15053"/>
                      <a:pt x="24003" y="35817"/>
                      <a:pt x="30194" y="54391"/>
                    </a:cubicBezTo>
                    <a:cubicBezTo>
                      <a:pt x="23241" y="52105"/>
                      <a:pt x="15240" y="51248"/>
                      <a:pt x="9049" y="55343"/>
                    </a:cubicBezTo>
                    <a:cubicBezTo>
                      <a:pt x="2953" y="59439"/>
                      <a:pt x="762" y="69821"/>
                      <a:pt x="6572" y="74393"/>
                    </a:cubicBezTo>
                    <a:cubicBezTo>
                      <a:pt x="1619" y="73536"/>
                      <a:pt x="1619" y="74679"/>
                      <a:pt x="0" y="79442"/>
                    </a:cubicBezTo>
                    <a:lnTo>
                      <a:pt x="198977" y="82109"/>
                    </a:lnTo>
                    <a:cubicBezTo>
                      <a:pt x="198025" y="62392"/>
                      <a:pt x="191357" y="41342"/>
                      <a:pt x="169259" y="38960"/>
                    </a:cubicBezTo>
                    <a:close/>
                  </a:path>
                </a:pathLst>
              </a:custGeom>
              <a:solidFill>
                <a:srgbClr val="6F6E6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0" name="Bild 4">
                <a:extLst>
                  <a:ext uri="{FF2B5EF4-FFF2-40B4-BE49-F238E27FC236}">
                    <a16:creationId xmlns:a16="http://schemas.microsoft.com/office/drawing/2014/main" id="{A293CBCA-2F7F-A7D7-988C-3E4F052D6FE0}"/>
                  </a:ext>
                </a:extLst>
              </p:cNvPr>
              <p:cNvGrpSpPr/>
              <p:nvPr/>
            </p:nvGrpSpPr>
            <p:grpSpPr>
              <a:xfrm>
                <a:off x="5945235" y="3277637"/>
                <a:ext cx="64238" cy="272924"/>
                <a:chOff x="5945235" y="3277637"/>
                <a:chExt cx="64238" cy="272924"/>
              </a:xfrm>
              <a:solidFill>
                <a:srgbClr val="9A3367"/>
              </a:solidFill>
            </p:grpSpPr>
            <p:sp>
              <p:nvSpPr>
                <p:cNvPr id="80" name="Frihandsfigur: Form 79">
                  <a:extLst>
                    <a:ext uri="{FF2B5EF4-FFF2-40B4-BE49-F238E27FC236}">
                      <a16:creationId xmlns:a16="http://schemas.microsoft.com/office/drawing/2014/main" id="{8EDE6E52-51D6-310A-F44F-910F8A463ECE}"/>
                    </a:ext>
                  </a:extLst>
                </p:cNvPr>
                <p:cNvSpPr/>
                <p:nvPr/>
              </p:nvSpPr>
              <p:spPr>
                <a:xfrm rot="-4654199">
                  <a:off x="6000065" y="3281983"/>
                  <a:ext cx="12192" cy="4095"/>
                </a:xfrm>
                <a:custGeom>
                  <a:avLst/>
                  <a:gdLst>
                    <a:gd name="connsiteX0" fmla="*/ 0 w 12192"/>
                    <a:gd name="connsiteY0" fmla="*/ 0 h 4095"/>
                    <a:gd name="connsiteX1" fmla="*/ 12192 w 12192"/>
                    <a:gd name="connsiteY1" fmla="*/ 0 h 4095"/>
                    <a:gd name="connsiteX2" fmla="*/ 12192 w 12192"/>
                    <a:gd name="connsiteY2" fmla="*/ 4096 h 4095"/>
                    <a:gd name="connsiteX3" fmla="*/ 0 w 12192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192" h="4095">
                      <a:moveTo>
                        <a:pt x="0" y="0"/>
                      </a:moveTo>
                      <a:lnTo>
                        <a:pt x="12192" y="0"/>
                      </a:lnTo>
                      <a:lnTo>
                        <a:pt x="12192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Frihandsfigur: Form 80">
                  <a:extLst>
                    <a:ext uri="{FF2B5EF4-FFF2-40B4-BE49-F238E27FC236}">
                      <a16:creationId xmlns:a16="http://schemas.microsoft.com/office/drawing/2014/main" id="{744C3420-3FE6-4201-8F77-2D3DE8262F27}"/>
                    </a:ext>
                  </a:extLst>
                </p:cNvPr>
                <p:cNvSpPr/>
                <p:nvPr/>
              </p:nvSpPr>
              <p:spPr>
                <a:xfrm>
                  <a:off x="5952743" y="3312128"/>
                  <a:ext cx="48958" cy="204025"/>
                </a:xfrm>
                <a:custGeom>
                  <a:avLst/>
                  <a:gdLst>
                    <a:gd name="connsiteX0" fmla="*/ 4001 w 48958"/>
                    <a:gd name="connsiteY0" fmla="*/ 204026 h 204025"/>
                    <a:gd name="connsiteX1" fmla="*/ 0 w 48958"/>
                    <a:gd name="connsiteY1" fmla="*/ 203168 h 204025"/>
                    <a:gd name="connsiteX2" fmla="*/ 4953 w 48958"/>
                    <a:gd name="connsiteY2" fmla="*/ 180594 h 204025"/>
                    <a:gd name="connsiteX3" fmla="*/ 8954 w 48958"/>
                    <a:gd name="connsiteY3" fmla="*/ 181451 h 204025"/>
                    <a:gd name="connsiteX4" fmla="*/ 4001 w 48958"/>
                    <a:gd name="connsiteY4" fmla="*/ 204026 h 204025"/>
                    <a:gd name="connsiteX5" fmla="*/ 14002 w 48958"/>
                    <a:gd name="connsiteY5" fmla="*/ 158877 h 204025"/>
                    <a:gd name="connsiteX6" fmla="*/ 10001 w 48958"/>
                    <a:gd name="connsiteY6" fmla="*/ 158020 h 204025"/>
                    <a:gd name="connsiteX7" fmla="*/ 14954 w 48958"/>
                    <a:gd name="connsiteY7" fmla="*/ 135446 h 204025"/>
                    <a:gd name="connsiteX8" fmla="*/ 18955 w 48958"/>
                    <a:gd name="connsiteY8" fmla="*/ 136303 h 204025"/>
                    <a:gd name="connsiteX9" fmla="*/ 14002 w 48958"/>
                    <a:gd name="connsiteY9" fmla="*/ 158877 h 204025"/>
                    <a:gd name="connsiteX10" fmla="*/ 24003 w 48958"/>
                    <a:gd name="connsiteY10" fmla="*/ 113729 h 204025"/>
                    <a:gd name="connsiteX11" fmla="*/ 20003 w 48958"/>
                    <a:gd name="connsiteY11" fmla="*/ 112871 h 204025"/>
                    <a:gd name="connsiteX12" fmla="*/ 24956 w 48958"/>
                    <a:gd name="connsiteY12" fmla="*/ 90297 h 204025"/>
                    <a:gd name="connsiteX13" fmla="*/ 28956 w 48958"/>
                    <a:gd name="connsiteY13" fmla="*/ 91154 h 204025"/>
                    <a:gd name="connsiteX14" fmla="*/ 24003 w 48958"/>
                    <a:gd name="connsiteY14" fmla="*/ 113729 h 204025"/>
                    <a:gd name="connsiteX15" fmla="*/ 34004 w 48958"/>
                    <a:gd name="connsiteY15" fmla="*/ 68580 h 204025"/>
                    <a:gd name="connsiteX16" fmla="*/ 30004 w 48958"/>
                    <a:gd name="connsiteY16" fmla="*/ 67723 h 204025"/>
                    <a:gd name="connsiteX17" fmla="*/ 34957 w 48958"/>
                    <a:gd name="connsiteY17" fmla="*/ 45148 h 204025"/>
                    <a:gd name="connsiteX18" fmla="*/ 38957 w 48958"/>
                    <a:gd name="connsiteY18" fmla="*/ 46006 h 204025"/>
                    <a:gd name="connsiteX19" fmla="*/ 34004 w 48958"/>
                    <a:gd name="connsiteY19" fmla="*/ 68580 h 204025"/>
                    <a:gd name="connsiteX20" fmla="*/ 44006 w 48958"/>
                    <a:gd name="connsiteY20" fmla="*/ 23432 h 204025"/>
                    <a:gd name="connsiteX21" fmla="*/ 40005 w 48958"/>
                    <a:gd name="connsiteY21" fmla="*/ 22574 h 204025"/>
                    <a:gd name="connsiteX22" fmla="*/ 44958 w 48958"/>
                    <a:gd name="connsiteY22" fmla="*/ 0 h 204025"/>
                    <a:gd name="connsiteX23" fmla="*/ 48959 w 48958"/>
                    <a:gd name="connsiteY23" fmla="*/ 857 h 204025"/>
                    <a:gd name="connsiteX24" fmla="*/ 44006 w 48958"/>
                    <a:gd name="connsiteY24" fmla="*/ 23432 h 204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8958" h="204025">
                      <a:moveTo>
                        <a:pt x="4001" y="204026"/>
                      </a:moveTo>
                      <a:lnTo>
                        <a:pt x="0" y="203168"/>
                      </a:lnTo>
                      <a:lnTo>
                        <a:pt x="4953" y="180594"/>
                      </a:lnTo>
                      <a:lnTo>
                        <a:pt x="8954" y="181451"/>
                      </a:lnTo>
                      <a:lnTo>
                        <a:pt x="4001" y="204026"/>
                      </a:lnTo>
                      <a:close/>
                      <a:moveTo>
                        <a:pt x="14002" y="158877"/>
                      </a:moveTo>
                      <a:lnTo>
                        <a:pt x="10001" y="158020"/>
                      </a:lnTo>
                      <a:lnTo>
                        <a:pt x="14954" y="135446"/>
                      </a:lnTo>
                      <a:lnTo>
                        <a:pt x="18955" y="136303"/>
                      </a:lnTo>
                      <a:lnTo>
                        <a:pt x="14002" y="158877"/>
                      </a:lnTo>
                      <a:close/>
                      <a:moveTo>
                        <a:pt x="24003" y="113729"/>
                      </a:moveTo>
                      <a:lnTo>
                        <a:pt x="20003" y="112871"/>
                      </a:lnTo>
                      <a:lnTo>
                        <a:pt x="24956" y="90297"/>
                      </a:lnTo>
                      <a:lnTo>
                        <a:pt x="28956" y="91154"/>
                      </a:lnTo>
                      <a:lnTo>
                        <a:pt x="24003" y="113729"/>
                      </a:lnTo>
                      <a:close/>
                      <a:moveTo>
                        <a:pt x="34004" y="68580"/>
                      </a:moveTo>
                      <a:lnTo>
                        <a:pt x="30004" y="67723"/>
                      </a:lnTo>
                      <a:lnTo>
                        <a:pt x="34957" y="45148"/>
                      </a:lnTo>
                      <a:lnTo>
                        <a:pt x="38957" y="46006"/>
                      </a:lnTo>
                      <a:lnTo>
                        <a:pt x="34004" y="68580"/>
                      </a:lnTo>
                      <a:close/>
                      <a:moveTo>
                        <a:pt x="44006" y="23432"/>
                      </a:moveTo>
                      <a:lnTo>
                        <a:pt x="40005" y="22574"/>
                      </a:lnTo>
                      <a:lnTo>
                        <a:pt x="44958" y="0"/>
                      </a:lnTo>
                      <a:lnTo>
                        <a:pt x="48959" y="857"/>
                      </a:lnTo>
                      <a:lnTo>
                        <a:pt x="44006" y="23432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Frihandsfigur: Form 81">
                  <a:extLst>
                    <a:ext uri="{FF2B5EF4-FFF2-40B4-BE49-F238E27FC236}">
                      <a16:creationId xmlns:a16="http://schemas.microsoft.com/office/drawing/2014/main" id="{AC2F9D72-4926-7A46-C617-81FBB2CD7AC3}"/>
                    </a:ext>
                  </a:extLst>
                </p:cNvPr>
                <p:cNvSpPr/>
                <p:nvPr/>
              </p:nvSpPr>
              <p:spPr>
                <a:xfrm rot="-4648801">
                  <a:off x="5942459" y="3542119"/>
                  <a:ext cx="12191" cy="4095"/>
                </a:xfrm>
                <a:custGeom>
                  <a:avLst/>
                  <a:gdLst>
                    <a:gd name="connsiteX0" fmla="*/ 0 w 12191"/>
                    <a:gd name="connsiteY0" fmla="*/ 0 h 4095"/>
                    <a:gd name="connsiteX1" fmla="*/ 12192 w 12191"/>
                    <a:gd name="connsiteY1" fmla="*/ 0 h 4095"/>
                    <a:gd name="connsiteX2" fmla="*/ 12192 w 12191"/>
                    <a:gd name="connsiteY2" fmla="*/ 4096 h 4095"/>
                    <a:gd name="connsiteX3" fmla="*/ 0 w 12191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191" h="4095">
                      <a:moveTo>
                        <a:pt x="0" y="0"/>
                      </a:moveTo>
                      <a:lnTo>
                        <a:pt x="12192" y="0"/>
                      </a:lnTo>
                      <a:lnTo>
                        <a:pt x="12192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Frihandsfigur: Form 20">
                <a:extLst>
                  <a:ext uri="{FF2B5EF4-FFF2-40B4-BE49-F238E27FC236}">
                    <a16:creationId xmlns:a16="http://schemas.microsoft.com/office/drawing/2014/main" id="{7C60D86B-064B-F38A-C666-15B516105D48}"/>
                  </a:ext>
                </a:extLst>
              </p:cNvPr>
              <p:cNvSpPr/>
              <p:nvPr/>
            </p:nvSpPr>
            <p:spPr>
              <a:xfrm>
                <a:off x="5971603" y="3271075"/>
                <a:ext cx="61626" cy="261747"/>
              </a:xfrm>
              <a:custGeom>
                <a:avLst/>
                <a:gdLst>
                  <a:gd name="connsiteX0" fmla="*/ 4001 w 61626"/>
                  <a:gd name="connsiteY0" fmla="*/ 261747 h 261747"/>
                  <a:gd name="connsiteX1" fmla="*/ 0 w 61626"/>
                  <a:gd name="connsiteY1" fmla="*/ 260890 h 261747"/>
                  <a:gd name="connsiteX2" fmla="*/ 5239 w 61626"/>
                  <a:gd name="connsiteY2" fmla="*/ 237173 h 261747"/>
                  <a:gd name="connsiteX3" fmla="*/ 9239 w 61626"/>
                  <a:gd name="connsiteY3" fmla="*/ 238030 h 261747"/>
                  <a:gd name="connsiteX4" fmla="*/ 4001 w 61626"/>
                  <a:gd name="connsiteY4" fmla="*/ 261747 h 261747"/>
                  <a:gd name="connsiteX5" fmla="*/ 14478 w 61626"/>
                  <a:gd name="connsiteY5" fmla="*/ 214313 h 261747"/>
                  <a:gd name="connsiteX6" fmla="*/ 10478 w 61626"/>
                  <a:gd name="connsiteY6" fmla="*/ 213455 h 261747"/>
                  <a:gd name="connsiteX7" fmla="*/ 15716 w 61626"/>
                  <a:gd name="connsiteY7" fmla="*/ 189738 h 261747"/>
                  <a:gd name="connsiteX8" fmla="*/ 19717 w 61626"/>
                  <a:gd name="connsiteY8" fmla="*/ 190595 h 261747"/>
                  <a:gd name="connsiteX9" fmla="*/ 14478 w 61626"/>
                  <a:gd name="connsiteY9" fmla="*/ 214313 h 261747"/>
                  <a:gd name="connsiteX10" fmla="*/ 24955 w 61626"/>
                  <a:gd name="connsiteY10" fmla="*/ 166878 h 261747"/>
                  <a:gd name="connsiteX11" fmla="*/ 20955 w 61626"/>
                  <a:gd name="connsiteY11" fmla="*/ 166021 h 261747"/>
                  <a:gd name="connsiteX12" fmla="*/ 26194 w 61626"/>
                  <a:gd name="connsiteY12" fmla="*/ 142304 h 261747"/>
                  <a:gd name="connsiteX13" fmla="*/ 30194 w 61626"/>
                  <a:gd name="connsiteY13" fmla="*/ 143161 h 261747"/>
                  <a:gd name="connsiteX14" fmla="*/ 24955 w 61626"/>
                  <a:gd name="connsiteY14" fmla="*/ 166878 h 261747"/>
                  <a:gd name="connsiteX15" fmla="*/ 35433 w 61626"/>
                  <a:gd name="connsiteY15" fmla="*/ 119443 h 261747"/>
                  <a:gd name="connsiteX16" fmla="*/ 31432 w 61626"/>
                  <a:gd name="connsiteY16" fmla="*/ 118586 h 261747"/>
                  <a:gd name="connsiteX17" fmla="*/ 36671 w 61626"/>
                  <a:gd name="connsiteY17" fmla="*/ 94869 h 261747"/>
                  <a:gd name="connsiteX18" fmla="*/ 40672 w 61626"/>
                  <a:gd name="connsiteY18" fmla="*/ 95726 h 261747"/>
                  <a:gd name="connsiteX19" fmla="*/ 35433 w 61626"/>
                  <a:gd name="connsiteY19" fmla="*/ 119443 h 261747"/>
                  <a:gd name="connsiteX20" fmla="*/ 45910 w 61626"/>
                  <a:gd name="connsiteY20" fmla="*/ 72009 h 261747"/>
                  <a:gd name="connsiteX21" fmla="*/ 41910 w 61626"/>
                  <a:gd name="connsiteY21" fmla="*/ 71152 h 261747"/>
                  <a:gd name="connsiteX22" fmla="*/ 47149 w 61626"/>
                  <a:gd name="connsiteY22" fmla="*/ 47434 h 261747"/>
                  <a:gd name="connsiteX23" fmla="*/ 51149 w 61626"/>
                  <a:gd name="connsiteY23" fmla="*/ 48292 h 261747"/>
                  <a:gd name="connsiteX24" fmla="*/ 45910 w 61626"/>
                  <a:gd name="connsiteY24" fmla="*/ 72009 h 261747"/>
                  <a:gd name="connsiteX25" fmla="*/ 56388 w 61626"/>
                  <a:gd name="connsiteY25" fmla="*/ 24575 h 261747"/>
                  <a:gd name="connsiteX26" fmla="*/ 52388 w 61626"/>
                  <a:gd name="connsiteY26" fmla="*/ 23717 h 261747"/>
                  <a:gd name="connsiteX27" fmla="*/ 57626 w 61626"/>
                  <a:gd name="connsiteY27" fmla="*/ 0 h 261747"/>
                  <a:gd name="connsiteX28" fmla="*/ 61627 w 61626"/>
                  <a:gd name="connsiteY28" fmla="*/ 857 h 261747"/>
                  <a:gd name="connsiteX29" fmla="*/ 56388 w 61626"/>
                  <a:gd name="connsiteY29" fmla="*/ 24575 h 2617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1626" h="261747">
                    <a:moveTo>
                      <a:pt x="4001" y="261747"/>
                    </a:moveTo>
                    <a:lnTo>
                      <a:pt x="0" y="260890"/>
                    </a:lnTo>
                    <a:lnTo>
                      <a:pt x="5239" y="237173"/>
                    </a:lnTo>
                    <a:lnTo>
                      <a:pt x="9239" y="238030"/>
                    </a:lnTo>
                    <a:lnTo>
                      <a:pt x="4001" y="261747"/>
                    </a:lnTo>
                    <a:close/>
                    <a:moveTo>
                      <a:pt x="14478" y="214313"/>
                    </a:moveTo>
                    <a:lnTo>
                      <a:pt x="10478" y="213455"/>
                    </a:lnTo>
                    <a:lnTo>
                      <a:pt x="15716" y="189738"/>
                    </a:lnTo>
                    <a:lnTo>
                      <a:pt x="19717" y="190595"/>
                    </a:lnTo>
                    <a:lnTo>
                      <a:pt x="14478" y="214313"/>
                    </a:lnTo>
                    <a:close/>
                    <a:moveTo>
                      <a:pt x="24955" y="166878"/>
                    </a:moveTo>
                    <a:lnTo>
                      <a:pt x="20955" y="166021"/>
                    </a:lnTo>
                    <a:lnTo>
                      <a:pt x="26194" y="142304"/>
                    </a:lnTo>
                    <a:lnTo>
                      <a:pt x="30194" y="143161"/>
                    </a:lnTo>
                    <a:lnTo>
                      <a:pt x="24955" y="166878"/>
                    </a:lnTo>
                    <a:close/>
                    <a:moveTo>
                      <a:pt x="35433" y="119443"/>
                    </a:moveTo>
                    <a:lnTo>
                      <a:pt x="31432" y="118586"/>
                    </a:lnTo>
                    <a:lnTo>
                      <a:pt x="36671" y="94869"/>
                    </a:lnTo>
                    <a:lnTo>
                      <a:pt x="40672" y="95726"/>
                    </a:lnTo>
                    <a:lnTo>
                      <a:pt x="35433" y="119443"/>
                    </a:lnTo>
                    <a:close/>
                    <a:moveTo>
                      <a:pt x="45910" y="72009"/>
                    </a:moveTo>
                    <a:lnTo>
                      <a:pt x="41910" y="71152"/>
                    </a:lnTo>
                    <a:lnTo>
                      <a:pt x="47149" y="47434"/>
                    </a:lnTo>
                    <a:lnTo>
                      <a:pt x="51149" y="48292"/>
                    </a:lnTo>
                    <a:lnTo>
                      <a:pt x="45910" y="72009"/>
                    </a:lnTo>
                    <a:close/>
                    <a:moveTo>
                      <a:pt x="56388" y="24575"/>
                    </a:moveTo>
                    <a:lnTo>
                      <a:pt x="52388" y="23717"/>
                    </a:lnTo>
                    <a:lnTo>
                      <a:pt x="57626" y="0"/>
                    </a:lnTo>
                    <a:lnTo>
                      <a:pt x="61627" y="857"/>
                    </a:lnTo>
                    <a:lnTo>
                      <a:pt x="56388" y="24575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" name="Frihandsfigur: Form 21">
                <a:extLst>
                  <a:ext uri="{FF2B5EF4-FFF2-40B4-BE49-F238E27FC236}">
                    <a16:creationId xmlns:a16="http://schemas.microsoft.com/office/drawing/2014/main" id="{BD8C0C3E-0605-784A-C94B-5A7DB9FA7D1C}"/>
                  </a:ext>
                </a:extLst>
              </p:cNvPr>
              <p:cNvSpPr/>
              <p:nvPr/>
            </p:nvSpPr>
            <p:spPr>
              <a:xfrm>
                <a:off x="6024181" y="3273171"/>
                <a:ext cx="58388" cy="250221"/>
              </a:xfrm>
              <a:custGeom>
                <a:avLst/>
                <a:gdLst>
                  <a:gd name="connsiteX0" fmla="*/ 4001 w 58388"/>
                  <a:gd name="connsiteY0" fmla="*/ 250222 h 250221"/>
                  <a:gd name="connsiteX1" fmla="*/ 0 w 58388"/>
                  <a:gd name="connsiteY1" fmla="*/ 249365 h 250221"/>
                  <a:gd name="connsiteX2" fmla="*/ 2572 w 58388"/>
                  <a:gd name="connsiteY2" fmla="*/ 237554 h 250221"/>
                  <a:gd name="connsiteX3" fmla="*/ 6572 w 58388"/>
                  <a:gd name="connsiteY3" fmla="*/ 238411 h 250221"/>
                  <a:gd name="connsiteX4" fmla="*/ 4001 w 58388"/>
                  <a:gd name="connsiteY4" fmla="*/ 250222 h 250221"/>
                  <a:gd name="connsiteX5" fmla="*/ 11716 w 58388"/>
                  <a:gd name="connsiteY5" fmla="*/ 214694 h 250221"/>
                  <a:gd name="connsiteX6" fmla="*/ 7715 w 58388"/>
                  <a:gd name="connsiteY6" fmla="*/ 213836 h 250221"/>
                  <a:gd name="connsiteX7" fmla="*/ 12859 w 58388"/>
                  <a:gd name="connsiteY7" fmla="*/ 190119 h 250221"/>
                  <a:gd name="connsiteX8" fmla="*/ 16859 w 58388"/>
                  <a:gd name="connsiteY8" fmla="*/ 190976 h 250221"/>
                  <a:gd name="connsiteX9" fmla="*/ 11716 w 58388"/>
                  <a:gd name="connsiteY9" fmla="*/ 214694 h 250221"/>
                  <a:gd name="connsiteX10" fmla="*/ 22098 w 58388"/>
                  <a:gd name="connsiteY10" fmla="*/ 167164 h 250221"/>
                  <a:gd name="connsiteX11" fmla="*/ 18098 w 58388"/>
                  <a:gd name="connsiteY11" fmla="*/ 166307 h 250221"/>
                  <a:gd name="connsiteX12" fmla="*/ 23241 w 58388"/>
                  <a:gd name="connsiteY12" fmla="*/ 142589 h 250221"/>
                  <a:gd name="connsiteX13" fmla="*/ 27242 w 58388"/>
                  <a:gd name="connsiteY13" fmla="*/ 143447 h 250221"/>
                  <a:gd name="connsiteX14" fmla="*/ 22098 w 58388"/>
                  <a:gd name="connsiteY14" fmla="*/ 167164 h 250221"/>
                  <a:gd name="connsiteX15" fmla="*/ 32480 w 58388"/>
                  <a:gd name="connsiteY15" fmla="*/ 119634 h 250221"/>
                  <a:gd name="connsiteX16" fmla="*/ 28480 w 58388"/>
                  <a:gd name="connsiteY16" fmla="*/ 118777 h 250221"/>
                  <a:gd name="connsiteX17" fmla="*/ 33623 w 58388"/>
                  <a:gd name="connsiteY17" fmla="*/ 95060 h 250221"/>
                  <a:gd name="connsiteX18" fmla="*/ 37624 w 58388"/>
                  <a:gd name="connsiteY18" fmla="*/ 95917 h 250221"/>
                  <a:gd name="connsiteX19" fmla="*/ 32480 w 58388"/>
                  <a:gd name="connsiteY19" fmla="*/ 119634 h 250221"/>
                  <a:gd name="connsiteX20" fmla="*/ 42863 w 58388"/>
                  <a:gd name="connsiteY20" fmla="*/ 72104 h 250221"/>
                  <a:gd name="connsiteX21" fmla="*/ 38862 w 58388"/>
                  <a:gd name="connsiteY21" fmla="*/ 71247 h 250221"/>
                  <a:gd name="connsiteX22" fmla="*/ 44006 w 58388"/>
                  <a:gd name="connsiteY22" fmla="*/ 47530 h 250221"/>
                  <a:gd name="connsiteX23" fmla="*/ 48006 w 58388"/>
                  <a:gd name="connsiteY23" fmla="*/ 48387 h 250221"/>
                  <a:gd name="connsiteX24" fmla="*/ 42863 w 58388"/>
                  <a:gd name="connsiteY24" fmla="*/ 72104 h 250221"/>
                  <a:gd name="connsiteX25" fmla="*/ 53245 w 58388"/>
                  <a:gd name="connsiteY25" fmla="*/ 24575 h 250221"/>
                  <a:gd name="connsiteX26" fmla="*/ 49244 w 58388"/>
                  <a:gd name="connsiteY26" fmla="*/ 23717 h 250221"/>
                  <a:gd name="connsiteX27" fmla="*/ 54388 w 58388"/>
                  <a:gd name="connsiteY27" fmla="*/ 0 h 250221"/>
                  <a:gd name="connsiteX28" fmla="*/ 58388 w 58388"/>
                  <a:gd name="connsiteY28" fmla="*/ 857 h 250221"/>
                  <a:gd name="connsiteX29" fmla="*/ 53245 w 58388"/>
                  <a:gd name="connsiteY29" fmla="*/ 24575 h 25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8388" h="250221">
                    <a:moveTo>
                      <a:pt x="4001" y="250222"/>
                    </a:moveTo>
                    <a:lnTo>
                      <a:pt x="0" y="249365"/>
                    </a:lnTo>
                    <a:lnTo>
                      <a:pt x="2572" y="237554"/>
                    </a:lnTo>
                    <a:lnTo>
                      <a:pt x="6572" y="238411"/>
                    </a:lnTo>
                    <a:lnTo>
                      <a:pt x="4001" y="250222"/>
                    </a:lnTo>
                    <a:close/>
                    <a:moveTo>
                      <a:pt x="11716" y="214694"/>
                    </a:moveTo>
                    <a:lnTo>
                      <a:pt x="7715" y="213836"/>
                    </a:lnTo>
                    <a:lnTo>
                      <a:pt x="12859" y="190119"/>
                    </a:lnTo>
                    <a:lnTo>
                      <a:pt x="16859" y="190976"/>
                    </a:lnTo>
                    <a:lnTo>
                      <a:pt x="11716" y="214694"/>
                    </a:lnTo>
                    <a:close/>
                    <a:moveTo>
                      <a:pt x="22098" y="167164"/>
                    </a:moveTo>
                    <a:lnTo>
                      <a:pt x="18098" y="166307"/>
                    </a:lnTo>
                    <a:lnTo>
                      <a:pt x="23241" y="142589"/>
                    </a:lnTo>
                    <a:lnTo>
                      <a:pt x="27242" y="143447"/>
                    </a:lnTo>
                    <a:lnTo>
                      <a:pt x="22098" y="167164"/>
                    </a:lnTo>
                    <a:close/>
                    <a:moveTo>
                      <a:pt x="32480" y="119634"/>
                    </a:moveTo>
                    <a:lnTo>
                      <a:pt x="28480" y="118777"/>
                    </a:lnTo>
                    <a:lnTo>
                      <a:pt x="33623" y="95060"/>
                    </a:lnTo>
                    <a:lnTo>
                      <a:pt x="37624" y="95917"/>
                    </a:lnTo>
                    <a:lnTo>
                      <a:pt x="32480" y="119634"/>
                    </a:lnTo>
                    <a:close/>
                    <a:moveTo>
                      <a:pt x="42863" y="72104"/>
                    </a:moveTo>
                    <a:lnTo>
                      <a:pt x="38862" y="71247"/>
                    </a:lnTo>
                    <a:lnTo>
                      <a:pt x="44006" y="47530"/>
                    </a:lnTo>
                    <a:lnTo>
                      <a:pt x="48006" y="48387"/>
                    </a:lnTo>
                    <a:lnTo>
                      <a:pt x="42863" y="72104"/>
                    </a:lnTo>
                    <a:close/>
                    <a:moveTo>
                      <a:pt x="53245" y="24575"/>
                    </a:moveTo>
                    <a:lnTo>
                      <a:pt x="49244" y="23717"/>
                    </a:lnTo>
                    <a:lnTo>
                      <a:pt x="54388" y="0"/>
                    </a:lnTo>
                    <a:lnTo>
                      <a:pt x="58388" y="857"/>
                    </a:lnTo>
                    <a:lnTo>
                      <a:pt x="53245" y="24575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Frihandsfigur: Form 22">
                <a:extLst>
                  <a:ext uri="{FF2B5EF4-FFF2-40B4-BE49-F238E27FC236}">
                    <a16:creationId xmlns:a16="http://schemas.microsoft.com/office/drawing/2014/main" id="{69C5281C-AA91-4743-76AE-455CF68CBBED}"/>
                  </a:ext>
                </a:extLst>
              </p:cNvPr>
              <p:cNvSpPr/>
              <p:nvPr/>
            </p:nvSpPr>
            <p:spPr>
              <a:xfrm>
                <a:off x="6051899" y="3275742"/>
                <a:ext cx="52768" cy="214121"/>
              </a:xfrm>
              <a:custGeom>
                <a:avLst/>
                <a:gdLst>
                  <a:gd name="connsiteX0" fmla="*/ 3905 w 52768"/>
                  <a:gd name="connsiteY0" fmla="*/ 214122 h 214121"/>
                  <a:gd name="connsiteX1" fmla="*/ 0 w 52768"/>
                  <a:gd name="connsiteY1" fmla="*/ 213265 h 214121"/>
                  <a:gd name="connsiteX2" fmla="*/ 5429 w 52768"/>
                  <a:gd name="connsiteY2" fmla="*/ 189548 h 214121"/>
                  <a:gd name="connsiteX3" fmla="*/ 9334 w 52768"/>
                  <a:gd name="connsiteY3" fmla="*/ 190405 h 214121"/>
                  <a:gd name="connsiteX4" fmla="*/ 3905 w 52768"/>
                  <a:gd name="connsiteY4" fmla="*/ 214122 h 214121"/>
                  <a:gd name="connsiteX5" fmla="*/ 14764 w 52768"/>
                  <a:gd name="connsiteY5" fmla="*/ 166783 h 214121"/>
                  <a:gd name="connsiteX6" fmla="*/ 10858 w 52768"/>
                  <a:gd name="connsiteY6" fmla="*/ 165926 h 214121"/>
                  <a:gd name="connsiteX7" fmla="*/ 16288 w 52768"/>
                  <a:gd name="connsiteY7" fmla="*/ 142208 h 214121"/>
                  <a:gd name="connsiteX8" fmla="*/ 20193 w 52768"/>
                  <a:gd name="connsiteY8" fmla="*/ 143066 h 214121"/>
                  <a:gd name="connsiteX9" fmla="*/ 14764 w 52768"/>
                  <a:gd name="connsiteY9" fmla="*/ 166783 h 214121"/>
                  <a:gd name="connsiteX10" fmla="*/ 25622 w 52768"/>
                  <a:gd name="connsiteY10" fmla="*/ 119348 h 214121"/>
                  <a:gd name="connsiteX11" fmla="*/ 21717 w 52768"/>
                  <a:gd name="connsiteY11" fmla="*/ 118491 h 214121"/>
                  <a:gd name="connsiteX12" fmla="*/ 27146 w 52768"/>
                  <a:gd name="connsiteY12" fmla="*/ 94774 h 214121"/>
                  <a:gd name="connsiteX13" fmla="*/ 31051 w 52768"/>
                  <a:gd name="connsiteY13" fmla="*/ 95631 h 214121"/>
                  <a:gd name="connsiteX14" fmla="*/ 25622 w 52768"/>
                  <a:gd name="connsiteY14" fmla="*/ 119348 h 214121"/>
                  <a:gd name="connsiteX15" fmla="*/ 36481 w 52768"/>
                  <a:gd name="connsiteY15" fmla="*/ 72009 h 214121"/>
                  <a:gd name="connsiteX16" fmla="*/ 32576 w 52768"/>
                  <a:gd name="connsiteY16" fmla="*/ 71152 h 214121"/>
                  <a:gd name="connsiteX17" fmla="*/ 38005 w 52768"/>
                  <a:gd name="connsiteY17" fmla="*/ 47435 h 214121"/>
                  <a:gd name="connsiteX18" fmla="*/ 41910 w 52768"/>
                  <a:gd name="connsiteY18" fmla="*/ 48292 h 214121"/>
                  <a:gd name="connsiteX19" fmla="*/ 36481 w 52768"/>
                  <a:gd name="connsiteY19" fmla="*/ 72009 h 214121"/>
                  <a:gd name="connsiteX20" fmla="*/ 47339 w 52768"/>
                  <a:gd name="connsiteY20" fmla="*/ 24575 h 214121"/>
                  <a:gd name="connsiteX21" fmla="*/ 43434 w 52768"/>
                  <a:gd name="connsiteY21" fmla="*/ 23717 h 214121"/>
                  <a:gd name="connsiteX22" fmla="*/ 48863 w 52768"/>
                  <a:gd name="connsiteY22" fmla="*/ 0 h 214121"/>
                  <a:gd name="connsiteX23" fmla="*/ 52768 w 52768"/>
                  <a:gd name="connsiteY23" fmla="*/ 857 h 214121"/>
                  <a:gd name="connsiteX24" fmla="*/ 47339 w 52768"/>
                  <a:gd name="connsiteY24" fmla="*/ 24575 h 214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2768" h="214121">
                    <a:moveTo>
                      <a:pt x="3905" y="214122"/>
                    </a:moveTo>
                    <a:lnTo>
                      <a:pt x="0" y="213265"/>
                    </a:lnTo>
                    <a:lnTo>
                      <a:pt x="5429" y="189548"/>
                    </a:lnTo>
                    <a:lnTo>
                      <a:pt x="9334" y="190405"/>
                    </a:lnTo>
                    <a:lnTo>
                      <a:pt x="3905" y="214122"/>
                    </a:lnTo>
                    <a:close/>
                    <a:moveTo>
                      <a:pt x="14764" y="166783"/>
                    </a:moveTo>
                    <a:lnTo>
                      <a:pt x="10858" y="165926"/>
                    </a:lnTo>
                    <a:lnTo>
                      <a:pt x="16288" y="142208"/>
                    </a:lnTo>
                    <a:lnTo>
                      <a:pt x="20193" y="143066"/>
                    </a:lnTo>
                    <a:lnTo>
                      <a:pt x="14764" y="166783"/>
                    </a:lnTo>
                    <a:close/>
                    <a:moveTo>
                      <a:pt x="25622" y="119348"/>
                    </a:moveTo>
                    <a:lnTo>
                      <a:pt x="21717" y="118491"/>
                    </a:lnTo>
                    <a:lnTo>
                      <a:pt x="27146" y="94774"/>
                    </a:lnTo>
                    <a:lnTo>
                      <a:pt x="31051" y="95631"/>
                    </a:lnTo>
                    <a:lnTo>
                      <a:pt x="25622" y="119348"/>
                    </a:lnTo>
                    <a:close/>
                    <a:moveTo>
                      <a:pt x="36481" y="72009"/>
                    </a:moveTo>
                    <a:lnTo>
                      <a:pt x="32576" y="71152"/>
                    </a:lnTo>
                    <a:lnTo>
                      <a:pt x="38005" y="47435"/>
                    </a:lnTo>
                    <a:lnTo>
                      <a:pt x="41910" y="48292"/>
                    </a:lnTo>
                    <a:lnTo>
                      <a:pt x="36481" y="72009"/>
                    </a:lnTo>
                    <a:close/>
                    <a:moveTo>
                      <a:pt x="47339" y="24575"/>
                    </a:moveTo>
                    <a:lnTo>
                      <a:pt x="43434" y="23717"/>
                    </a:lnTo>
                    <a:lnTo>
                      <a:pt x="48863" y="0"/>
                    </a:lnTo>
                    <a:lnTo>
                      <a:pt x="52768" y="857"/>
                    </a:lnTo>
                    <a:lnTo>
                      <a:pt x="47339" y="24575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1" name="Frihandsfigur: Form 40">
                <a:extLst>
                  <a:ext uri="{FF2B5EF4-FFF2-40B4-BE49-F238E27FC236}">
                    <a16:creationId xmlns:a16="http://schemas.microsoft.com/office/drawing/2014/main" id="{8EEAA5C3-4112-A72F-6060-39388B9C7E5C}"/>
                  </a:ext>
                </a:extLst>
              </p:cNvPr>
              <p:cNvSpPr/>
              <p:nvPr/>
            </p:nvSpPr>
            <p:spPr>
              <a:xfrm>
                <a:off x="5999702" y="3274504"/>
                <a:ext cx="64198" cy="261366"/>
              </a:xfrm>
              <a:custGeom>
                <a:avLst/>
                <a:gdLst>
                  <a:gd name="connsiteX0" fmla="*/ 3905 w 64198"/>
                  <a:gd name="connsiteY0" fmla="*/ 261366 h 261366"/>
                  <a:gd name="connsiteX1" fmla="*/ 0 w 64198"/>
                  <a:gd name="connsiteY1" fmla="*/ 260414 h 261366"/>
                  <a:gd name="connsiteX2" fmla="*/ 5524 w 64198"/>
                  <a:gd name="connsiteY2" fmla="*/ 236696 h 261366"/>
                  <a:gd name="connsiteX3" fmla="*/ 9430 w 64198"/>
                  <a:gd name="connsiteY3" fmla="*/ 237649 h 261366"/>
                  <a:gd name="connsiteX4" fmla="*/ 3905 w 64198"/>
                  <a:gd name="connsiteY4" fmla="*/ 261366 h 261366"/>
                  <a:gd name="connsiteX5" fmla="*/ 14859 w 64198"/>
                  <a:gd name="connsiteY5" fmla="*/ 214027 h 261366"/>
                  <a:gd name="connsiteX6" fmla="*/ 10954 w 64198"/>
                  <a:gd name="connsiteY6" fmla="*/ 213074 h 261366"/>
                  <a:gd name="connsiteX7" fmla="*/ 16478 w 64198"/>
                  <a:gd name="connsiteY7" fmla="*/ 189357 h 261366"/>
                  <a:gd name="connsiteX8" fmla="*/ 20384 w 64198"/>
                  <a:gd name="connsiteY8" fmla="*/ 190310 h 261366"/>
                  <a:gd name="connsiteX9" fmla="*/ 14859 w 64198"/>
                  <a:gd name="connsiteY9" fmla="*/ 214027 h 261366"/>
                  <a:gd name="connsiteX10" fmla="*/ 25813 w 64198"/>
                  <a:gd name="connsiteY10" fmla="*/ 166688 h 261366"/>
                  <a:gd name="connsiteX11" fmla="*/ 21908 w 64198"/>
                  <a:gd name="connsiteY11" fmla="*/ 165735 h 261366"/>
                  <a:gd name="connsiteX12" fmla="*/ 27432 w 64198"/>
                  <a:gd name="connsiteY12" fmla="*/ 142018 h 261366"/>
                  <a:gd name="connsiteX13" fmla="*/ 31337 w 64198"/>
                  <a:gd name="connsiteY13" fmla="*/ 142970 h 261366"/>
                  <a:gd name="connsiteX14" fmla="*/ 25813 w 64198"/>
                  <a:gd name="connsiteY14" fmla="*/ 166688 h 261366"/>
                  <a:gd name="connsiteX15" fmla="*/ 36767 w 64198"/>
                  <a:gd name="connsiteY15" fmla="*/ 119348 h 261366"/>
                  <a:gd name="connsiteX16" fmla="*/ 32861 w 64198"/>
                  <a:gd name="connsiteY16" fmla="*/ 118396 h 261366"/>
                  <a:gd name="connsiteX17" fmla="*/ 38386 w 64198"/>
                  <a:gd name="connsiteY17" fmla="*/ 94678 h 261366"/>
                  <a:gd name="connsiteX18" fmla="*/ 42291 w 64198"/>
                  <a:gd name="connsiteY18" fmla="*/ 95631 h 261366"/>
                  <a:gd name="connsiteX19" fmla="*/ 36767 w 64198"/>
                  <a:gd name="connsiteY19" fmla="*/ 119348 h 261366"/>
                  <a:gd name="connsiteX20" fmla="*/ 47720 w 64198"/>
                  <a:gd name="connsiteY20" fmla="*/ 72009 h 261366"/>
                  <a:gd name="connsiteX21" fmla="*/ 43815 w 64198"/>
                  <a:gd name="connsiteY21" fmla="*/ 71057 h 261366"/>
                  <a:gd name="connsiteX22" fmla="*/ 49340 w 64198"/>
                  <a:gd name="connsiteY22" fmla="*/ 47339 h 261366"/>
                  <a:gd name="connsiteX23" fmla="*/ 53245 w 64198"/>
                  <a:gd name="connsiteY23" fmla="*/ 48292 h 261366"/>
                  <a:gd name="connsiteX24" fmla="*/ 47720 w 64198"/>
                  <a:gd name="connsiteY24" fmla="*/ 72009 h 261366"/>
                  <a:gd name="connsiteX25" fmla="*/ 58674 w 64198"/>
                  <a:gd name="connsiteY25" fmla="*/ 24670 h 261366"/>
                  <a:gd name="connsiteX26" fmla="*/ 54769 w 64198"/>
                  <a:gd name="connsiteY26" fmla="*/ 23717 h 261366"/>
                  <a:gd name="connsiteX27" fmla="*/ 60293 w 64198"/>
                  <a:gd name="connsiteY27" fmla="*/ 0 h 261366"/>
                  <a:gd name="connsiteX28" fmla="*/ 64198 w 64198"/>
                  <a:gd name="connsiteY28" fmla="*/ 953 h 261366"/>
                  <a:gd name="connsiteX29" fmla="*/ 58674 w 64198"/>
                  <a:gd name="connsiteY29" fmla="*/ 24670 h 261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4198" h="261366">
                    <a:moveTo>
                      <a:pt x="3905" y="261366"/>
                    </a:moveTo>
                    <a:lnTo>
                      <a:pt x="0" y="260414"/>
                    </a:lnTo>
                    <a:lnTo>
                      <a:pt x="5524" y="236696"/>
                    </a:lnTo>
                    <a:lnTo>
                      <a:pt x="9430" y="237649"/>
                    </a:lnTo>
                    <a:lnTo>
                      <a:pt x="3905" y="261366"/>
                    </a:lnTo>
                    <a:close/>
                    <a:moveTo>
                      <a:pt x="14859" y="214027"/>
                    </a:moveTo>
                    <a:lnTo>
                      <a:pt x="10954" y="213074"/>
                    </a:lnTo>
                    <a:lnTo>
                      <a:pt x="16478" y="189357"/>
                    </a:lnTo>
                    <a:lnTo>
                      <a:pt x="20384" y="190310"/>
                    </a:lnTo>
                    <a:lnTo>
                      <a:pt x="14859" y="214027"/>
                    </a:lnTo>
                    <a:close/>
                    <a:moveTo>
                      <a:pt x="25813" y="166688"/>
                    </a:moveTo>
                    <a:lnTo>
                      <a:pt x="21908" y="165735"/>
                    </a:lnTo>
                    <a:lnTo>
                      <a:pt x="27432" y="142018"/>
                    </a:lnTo>
                    <a:lnTo>
                      <a:pt x="31337" y="142970"/>
                    </a:lnTo>
                    <a:lnTo>
                      <a:pt x="25813" y="166688"/>
                    </a:lnTo>
                    <a:close/>
                    <a:moveTo>
                      <a:pt x="36767" y="119348"/>
                    </a:moveTo>
                    <a:lnTo>
                      <a:pt x="32861" y="118396"/>
                    </a:lnTo>
                    <a:lnTo>
                      <a:pt x="38386" y="94678"/>
                    </a:lnTo>
                    <a:lnTo>
                      <a:pt x="42291" y="95631"/>
                    </a:lnTo>
                    <a:lnTo>
                      <a:pt x="36767" y="119348"/>
                    </a:lnTo>
                    <a:close/>
                    <a:moveTo>
                      <a:pt x="47720" y="72009"/>
                    </a:moveTo>
                    <a:lnTo>
                      <a:pt x="43815" y="71057"/>
                    </a:lnTo>
                    <a:lnTo>
                      <a:pt x="49340" y="47339"/>
                    </a:lnTo>
                    <a:lnTo>
                      <a:pt x="53245" y="48292"/>
                    </a:lnTo>
                    <a:lnTo>
                      <a:pt x="47720" y="72009"/>
                    </a:lnTo>
                    <a:close/>
                    <a:moveTo>
                      <a:pt x="58674" y="24670"/>
                    </a:moveTo>
                    <a:lnTo>
                      <a:pt x="54769" y="23717"/>
                    </a:lnTo>
                    <a:lnTo>
                      <a:pt x="60293" y="0"/>
                    </a:lnTo>
                    <a:lnTo>
                      <a:pt x="64198" y="953"/>
                    </a:lnTo>
                    <a:lnTo>
                      <a:pt x="58674" y="24670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42" name="Bild 4">
                <a:extLst>
                  <a:ext uri="{FF2B5EF4-FFF2-40B4-BE49-F238E27FC236}">
                    <a16:creationId xmlns:a16="http://schemas.microsoft.com/office/drawing/2014/main" id="{20B02C06-2BDD-C8FF-E617-601864ADA27D}"/>
                  </a:ext>
                </a:extLst>
              </p:cNvPr>
              <p:cNvGrpSpPr/>
              <p:nvPr/>
            </p:nvGrpSpPr>
            <p:grpSpPr>
              <a:xfrm>
                <a:off x="6181935" y="3361448"/>
                <a:ext cx="63995" cy="177025"/>
                <a:chOff x="6181935" y="3361448"/>
                <a:chExt cx="63995" cy="177025"/>
              </a:xfrm>
              <a:solidFill>
                <a:srgbClr val="9A3367"/>
              </a:solidFill>
            </p:grpSpPr>
            <p:sp>
              <p:nvSpPr>
                <p:cNvPr id="77" name="Frihandsfigur: Form 76">
                  <a:extLst>
                    <a:ext uri="{FF2B5EF4-FFF2-40B4-BE49-F238E27FC236}">
                      <a16:creationId xmlns:a16="http://schemas.microsoft.com/office/drawing/2014/main" id="{31E4481C-8835-3BE1-B3AE-3CAB1E14909D}"/>
                    </a:ext>
                  </a:extLst>
                </p:cNvPr>
                <p:cNvSpPr/>
                <p:nvPr/>
              </p:nvSpPr>
              <p:spPr>
                <a:xfrm rot="-4263599">
                  <a:off x="6238631" y="3363893"/>
                  <a:ext cx="8096" cy="4095"/>
                </a:xfrm>
                <a:custGeom>
                  <a:avLst/>
                  <a:gdLst>
                    <a:gd name="connsiteX0" fmla="*/ 0 w 8096"/>
                    <a:gd name="connsiteY0" fmla="*/ 0 h 4095"/>
                    <a:gd name="connsiteX1" fmla="*/ 8096 w 8096"/>
                    <a:gd name="connsiteY1" fmla="*/ 0 h 4095"/>
                    <a:gd name="connsiteX2" fmla="*/ 8096 w 8096"/>
                    <a:gd name="connsiteY2" fmla="*/ 4096 h 4095"/>
                    <a:gd name="connsiteX3" fmla="*/ 0 w 8096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96" h="4095">
                      <a:moveTo>
                        <a:pt x="0" y="0"/>
                      </a:moveTo>
                      <a:lnTo>
                        <a:pt x="8096" y="0"/>
                      </a:lnTo>
                      <a:lnTo>
                        <a:pt x="8096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8" name="Frihandsfigur: Form 77">
                  <a:extLst>
                    <a:ext uri="{FF2B5EF4-FFF2-40B4-BE49-F238E27FC236}">
                      <a16:creationId xmlns:a16="http://schemas.microsoft.com/office/drawing/2014/main" id="{7D45D9EA-1B09-F9AA-088D-314D33A9F29D}"/>
                    </a:ext>
                  </a:extLst>
                </p:cNvPr>
                <p:cNvSpPr/>
                <p:nvPr/>
              </p:nvSpPr>
              <p:spPr>
                <a:xfrm>
                  <a:off x="6189535" y="3383660"/>
                  <a:ext cx="48767" cy="132492"/>
                </a:xfrm>
                <a:custGeom>
                  <a:avLst/>
                  <a:gdLst>
                    <a:gd name="connsiteX0" fmla="*/ 3810 w 48767"/>
                    <a:gd name="connsiteY0" fmla="*/ 132493 h 132492"/>
                    <a:gd name="connsiteX1" fmla="*/ 0 w 48767"/>
                    <a:gd name="connsiteY1" fmla="*/ 131159 h 132492"/>
                    <a:gd name="connsiteX2" fmla="*/ 4953 w 48767"/>
                    <a:gd name="connsiteY2" fmla="*/ 116586 h 132492"/>
                    <a:gd name="connsiteX3" fmla="*/ 8763 w 48767"/>
                    <a:gd name="connsiteY3" fmla="*/ 117919 h 132492"/>
                    <a:gd name="connsiteX4" fmla="*/ 3810 w 48767"/>
                    <a:gd name="connsiteY4" fmla="*/ 132493 h 132492"/>
                    <a:gd name="connsiteX5" fmla="*/ 13811 w 48767"/>
                    <a:gd name="connsiteY5" fmla="*/ 103346 h 132492"/>
                    <a:gd name="connsiteX6" fmla="*/ 10001 w 48767"/>
                    <a:gd name="connsiteY6" fmla="*/ 102013 h 132492"/>
                    <a:gd name="connsiteX7" fmla="*/ 14954 w 48767"/>
                    <a:gd name="connsiteY7" fmla="*/ 87440 h 132492"/>
                    <a:gd name="connsiteX8" fmla="*/ 18764 w 48767"/>
                    <a:gd name="connsiteY8" fmla="*/ 88773 h 132492"/>
                    <a:gd name="connsiteX9" fmla="*/ 13811 w 48767"/>
                    <a:gd name="connsiteY9" fmla="*/ 103346 h 132492"/>
                    <a:gd name="connsiteX10" fmla="*/ 23813 w 48767"/>
                    <a:gd name="connsiteY10" fmla="*/ 74200 h 132492"/>
                    <a:gd name="connsiteX11" fmla="*/ 20002 w 48767"/>
                    <a:gd name="connsiteY11" fmla="*/ 72866 h 132492"/>
                    <a:gd name="connsiteX12" fmla="*/ 24955 w 48767"/>
                    <a:gd name="connsiteY12" fmla="*/ 58293 h 132492"/>
                    <a:gd name="connsiteX13" fmla="*/ 28766 w 48767"/>
                    <a:gd name="connsiteY13" fmla="*/ 59627 h 132492"/>
                    <a:gd name="connsiteX14" fmla="*/ 23813 w 48767"/>
                    <a:gd name="connsiteY14" fmla="*/ 74200 h 132492"/>
                    <a:gd name="connsiteX15" fmla="*/ 33814 w 48767"/>
                    <a:gd name="connsiteY15" fmla="*/ 45053 h 132492"/>
                    <a:gd name="connsiteX16" fmla="*/ 30004 w 48767"/>
                    <a:gd name="connsiteY16" fmla="*/ 43720 h 132492"/>
                    <a:gd name="connsiteX17" fmla="*/ 34957 w 48767"/>
                    <a:gd name="connsiteY17" fmla="*/ 29146 h 132492"/>
                    <a:gd name="connsiteX18" fmla="*/ 38767 w 48767"/>
                    <a:gd name="connsiteY18" fmla="*/ 30480 h 132492"/>
                    <a:gd name="connsiteX19" fmla="*/ 33814 w 48767"/>
                    <a:gd name="connsiteY19" fmla="*/ 45053 h 132492"/>
                    <a:gd name="connsiteX20" fmla="*/ 43815 w 48767"/>
                    <a:gd name="connsiteY20" fmla="*/ 15907 h 132492"/>
                    <a:gd name="connsiteX21" fmla="*/ 40005 w 48767"/>
                    <a:gd name="connsiteY21" fmla="*/ 14573 h 132492"/>
                    <a:gd name="connsiteX22" fmla="*/ 44958 w 48767"/>
                    <a:gd name="connsiteY22" fmla="*/ 0 h 132492"/>
                    <a:gd name="connsiteX23" fmla="*/ 48768 w 48767"/>
                    <a:gd name="connsiteY23" fmla="*/ 1333 h 132492"/>
                    <a:gd name="connsiteX24" fmla="*/ 43815 w 48767"/>
                    <a:gd name="connsiteY24" fmla="*/ 15907 h 1324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8767" h="132492">
                      <a:moveTo>
                        <a:pt x="3810" y="132493"/>
                      </a:moveTo>
                      <a:lnTo>
                        <a:pt x="0" y="131159"/>
                      </a:lnTo>
                      <a:lnTo>
                        <a:pt x="4953" y="116586"/>
                      </a:lnTo>
                      <a:lnTo>
                        <a:pt x="8763" y="117919"/>
                      </a:lnTo>
                      <a:lnTo>
                        <a:pt x="3810" y="132493"/>
                      </a:lnTo>
                      <a:close/>
                      <a:moveTo>
                        <a:pt x="13811" y="103346"/>
                      </a:moveTo>
                      <a:lnTo>
                        <a:pt x="10001" y="102013"/>
                      </a:lnTo>
                      <a:lnTo>
                        <a:pt x="14954" y="87440"/>
                      </a:lnTo>
                      <a:lnTo>
                        <a:pt x="18764" y="88773"/>
                      </a:lnTo>
                      <a:lnTo>
                        <a:pt x="13811" y="103346"/>
                      </a:lnTo>
                      <a:close/>
                      <a:moveTo>
                        <a:pt x="23813" y="74200"/>
                      </a:moveTo>
                      <a:lnTo>
                        <a:pt x="20002" y="72866"/>
                      </a:lnTo>
                      <a:lnTo>
                        <a:pt x="24955" y="58293"/>
                      </a:lnTo>
                      <a:lnTo>
                        <a:pt x="28766" y="59627"/>
                      </a:lnTo>
                      <a:lnTo>
                        <a:pt x="23813" y="74200"/>
                      </a:lnTo>
                      <a:close/>
                      <a:moveTo>
                        <a:pt x="33814" y="45053"/>
                      </a:moveTo>
                      <a:lnTo>
                        <a:pt x="30004" y="43720"/>
                      </a:lnTo>
                      <a:lnTo>
                        <a:pt x="34957" y="29146"/>
                      </a:lnTo>
                      <a:lnTo>
                        <a:pt x="38767" y="30480"/>
                      </a:lnTo>
                      <a:lnTo>
                        <a:pt x="33814" y="45053"/>
                      </a:lnTo>
                      <a:close/>
                      <a:moveTo>
                        <a:pt x="43815" y="15907"/>
                      </a:moveTo>
                      <a:lnTo>
                        <a:pt x="40005" y="14573"/>
                      </a:lnTo>
                      <a:lnTo>
                        <a:pt x="44958" y="0"/>
                      </a:lnTo>
                      <a:lnTo>
                        <a:pt x="48768" y="1333"/>
                      </a:lnTo>
                      <a:lnTo>
                        <a:pt x="43815" y="15907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Frihandsfigur: Form 78">
                  <a:extLst>
                    <a:ext uri="{FF2B5EF4-FFF2-40B4-BE49-F238E27FC236}">
                      <a16:creationId xmlns:a16="http://schemas.microsoft.com/office/drawing/2014/main" id="{43DF60FD-76AF-6D5B-5801-6F70C99F7D96}"/>
                    </a:ext>
                  </a:extLst>
                </p:cNvPr>
                <p:cNvSpPr/>
                <p:nvPr/>
              </p:nvSpPr>
              <p:spPr>
                <a:xfrm rot="-4263599">
                  <a:off x="6181137" y="3531931"/>
                  <a:ext cx="8096" cy="4095"/>
                </a:xfrm>
                <a:custGeom>
                  <a:avLst/>
                  <a:gdLst>
                    <a:gd name="connsiteX0" fmla="*/ 0 w 8096"/>
                    <a:gd name="connsiteY0" fmla="*/ 0 h 4095"/>
                    <a:gd name="connsiteX1" fmla="*/ 8096 w 8096"/>
                    <a:gd name="connsiteY1" fmla="*/ 0 h 4095"/>
                    <a:gd name="connsiteX2" fmla="*/ 8096 w 8096"/>
                    <a:gd name="connsiteY2" fmla="*/ 4096 h 4095"/>
                    <a:gd name="connsiteX3" fmla="*/ 0 w 8096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96" h="4095">
                      <a:moveTo>
                        <a:pt x="0" y="0"/>
                      </a:moveTo>
                      <a:lnTo>
                        <a:pt x="8096" y="0"/>
                      </a:lnTo>
                      <a:lnTo>
                        <a:pt x="8096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3" name="Frihandsfigur: Form 42">
                <a:extLst>
                  <a:ext uri="{FF2B5EF4-FFF2-40B4-BE49-F238E27FC236}">
                    <a16:creationId xmlns:a16="http://schemas.microsoft.com/office/drawing/2014/main" id="{C6F7A4AD-5AA1-3018-676E-C615DAB3A872}"/>
                  </a:ext>
                </a:extLst>
              </p:cNvPr>
              <p:cNvSpPr/>
              <p:nvPr/>
            </p:nvSpPr>
            <p:spPr>
              <a:xfrm>
                <a:off x="6208299" y="3356991"/>
                <a:ext cx="61436" cy="170021"/>
              </a:xfrm>
              <a:custGeom>
                <a:avLst/>
                <a:gdLst>
                  <a:gd name="connsiteX0" fmla="*/ 3810 w 61436"/>
                  <a:gd name="connsiteY0" fmla="*/ 170021 h 170021"/>
                  <a:gd name="connsiteX1" fmla="*/ 0 w 61436"/>
                  <a:gd name="connsiteY1" fmla="*/ 168688 h 170021"/>
                  <a:gd name="connsiteX2" fmla="*/ 5239 w 61436"/>
                  <a:gd name="connsiteY2" fmla="*/ 153353 h 170021"/>
                  <a:gd name="connsiteX3" fmla="*/ 9049 w 61436"/>
                  <a:gd name="connsiteY3" fmla="*/ 154686 h 170021"/>
                  <a:gd name="connsiteX4" fmla="*/ 3810 w 61436"/>
                  <a:gd name="connsiteY4" fmla="*/ 170021 h 170021"/>
                  <a:gd name="connsiteX5" fmla="*/ 14288 w 61436"/>
                  <a:gd name="connsiteY5" fmla="*/ 139351 h 170021"/>
                  <a:gd name="connsiteX6" fmla="*/ 10477 w 61436"/>
                  <a:gd name="connsiteY6" fmla="*/ 138017 h 170021"/>
                  <a:gd name="connsiteX7" fmla="*/ 15716 w 61436"/>
                  <a:gd name="connsiteY7" fmla="*/ 122682 h 170021"/>
                  <a:gd name="connsiteX8" fmla="*/ 19526 w 61436"/>
                  <a:gd name="connsiteY8" fmla="*/ 124015 h 170021"/>
                  <a:gd name="connsiteX9" fmla="*/ 14288 w 61436"/>
                  <a:gd name="connsiteY9" fmla="*/ 139351 h 170021"/>
                  <a:gd name="connsiteX10" fmla="*/ 24765 w 61436"/>
                  <a:gd name="connsiteY10" fmla="*/ 108680 h 170021"/>
                  <a:gd name="connsiteX11" fmla="*/ 20955 w 61436"/>
                  <a:gd name="connsiteY11" fmla="*/ 107347 h 170021"/>
                  <a:gd name="connsiteX12" fmla="*/ 26194 w 61436"/>
                  <a:gd name="connsiteY12" fmla="*/ 92012 h 170021"/>
                  <a:gd name="connsiteX13" fmla="*/ 30004 w 61436"/>
                  <a:gd name="connsiteY13" fmla="*/ 93345 h 170021"/>
                  <a:gd name="connsiteX14" fmla="*/ 24765 w 61436"/>
                  <a:gd name="connsiteY14" fmla="*/ 108680 h 170021"/>
                  <a:gd name="connsiteX15" fmla="*/ 35243 w 61436"/>
                  <a:gd name="connsiteY15" fmla="*/ 78010 h 170021"/>
                  <a:gd name="connsiteX16" fmla="*/ 31432 w 61436"/>
                  <a:gd name="connsiteY16" fmla="*/ 76676 h 170021"/>
                  <a:gd name="connsiteX17" fmla="*/ 36671 w 61436"/>
                  <a:gd name="connsiteY17" fmla="*/ 61341 h 170021"/>
                  <a:gd name="connsiteX18" fmla="*/ 40481 w 61436"/>
                  <a:gd name="connsiteY18" fmla="*/ 62675 h 170021"/>
                  <a:gd name="connsiteX19" fmla="*/ 35243 w 61436"/>
                  <a:gd name="connsiteY19" fmla="*/ 78010 h 170021"/>
                  <a:gd name="connsiteX20" fmla="*/ 45720 w 61436"/>
                  <a:gd name="connsiteY20" fmla="*/ 47339 h 170021"/>
                  <a:gd name="connsiteX21" fmla="*/ 41910 w 61436"/>
                  <a:gd name="connsiteY21" fmla="*/ 46006 h 170021"/>
                  <a:gd name="connsiteX22" fmla="*/ 47149 w 61436"/>
                  <a:gd name="connsiteY22" fmla="*/ 30670 h 170021"/>
                  <a:gd name="connsiteX23" fmla="*/ 50959 w 61436"/>
                  <a:gd name="connsiteY23" fmla="*/ 32004 h 170021"/>
                  <a:gd name="connsiteX24" fmla="*/ 45720 w 61436"/>
                  <a:gd name="connsiteY24" fmla="*/ 47339 h 170021"/>
                  <a:gd name="connsiteX25" fmla="*/ 56197 w 61436"/>
                  <a:gd name="connsiteY25" fmla="*/ 16669 h 170021"/>
                  <a:gd name="connsiteX26" fmla="*/ 52388 w 61436"/>
                  <a:gd name="connsiteY26" fmla="*/ 15335 h 170021"/>
                  <a:gd name="connsiteX27" fmla="*/ 57626 w 61436"/>
                  <a:gd name="connsiteY27" fmla="*/ 0 h 170021"/>
                  <a:gd name="connsiteX28" fmla="*/ 61436 w 61436"/>
                  <a:gd name="connsiteY28" fmla="*/ 1333 h 170021"/>
                  <a:gd name="connsiteX29" fmla="*/ 56197 w 61436"/>
                  <a:gd name="connsiteY29" fmla="*/ 16669 h 170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1436" h="170021">
                    <a:moveTo>
                      <a:pt x="3810" y="170021"/>
                    </a:moveTo>
                    <a:lnTo>
                      <a:pt x="0" y="168688"/>
                    </a:lnTo>
                    <a:lnTo>
                      <a:pt x="5239" y="153353"/>
                    </a:lnTo>
                    <a:lnTo>
                      <a:pt x="9049" y="154686"/>
                    </a:lnTo>
                    <a:lnTo>
                      <a:pt x="3810" y="170021"/>
                    </a:lnTo>
                    <a:close/>
                    <a:moveTo>
                      <a:pt x="14288" y="139351"/>
                    </a:moveTo>
                    <a:lnTo>
                      <a:pt x="10477" y="138017"/>
                    </a:lnTo>
                    <a:lnTo>
                      <a:pt x="15716" y="122682"/>
                    </a:lnTo>
                    <a:lnTo>
                      <a:pt x="19526" y="124015"/>
                    </a:lnTo>
                    <a:lnTo>
                      <a:pt x="14288" y="139351"/>
                    </a:lnTo>
                    <a:close/>
                    <a:moveTo>
                      <a:pt x="24765" y="108680"/>
                    </a:moveTo>
                    <a:lnTo>
                      <a:pt x="20955" y="107347"/>
                    </a:lnTo>
                    <a:lnTo>
                      <a:pt x="26194" y="92012"/>
                    </a:lnTo>
                    <a:lnTo>
                      <a:pt x="30004" y="93345"/>
                    </a:lnTo>
                    <a:lnTo>
                      <a:pt x="24765" y="108680"/>
                    </a:lnTo>
                    <a:close/>
                    <a:moveTo>
                      <a:pt x="35243" y="78010"/>
                    </a:moveTo>
                    <a:lnTo>
                      <a:pt x="31432" y="76676"/>
                    </a:lnTo>
                    <a:lnTo>
                      <a:pt x="36671" y="61341"/>
                    </a:lnTo>
                    <a:lnTo>
                      <a:pt x="40481" y="62675"/>
                    </a:lnTo>
                    <a:lnTo>
                      <a:pt x="35243" y="78010"/>
                    </a:lnTo>
                    <a:close/>
                    <a:moveTo>
                      <a:pt x="45720" y="47339"/>
                    </a:moveTo>
                    <a:lnTo>
                      <a:pt x="41910" y="46006"/>
                    </a:lnTo>
                    <a:lnTo>
                      <a:pt x="47149" y="30670"/>
                    </a:lnTo>
                    <a:lnTo>
                      <a:pt x="50959" y="32004"/>
                    </a:lnTo>
                    <a:lnTo>
                      <a:pt x="45720" y="47339"/>
                    </a:lnTo>
                    <a:close/>
                    <a:moveTo>
                      <a:pt x="56197" y="16669"/>
                    </a:moveTo>
                    <a:lnTo>
                      <a:pt x="52388" y="15335"/>
                    </a:lnTo>
                    <a:lnTo>
                      <a:pt x="57626" y="0"/>
                    </a:lnTo>
                    <a:lnTo>
                      <a:pt x="61436" y="1333"/>
                    </a:lnTo>
                    <a:lnTo>
                      <a:pt x="56197" y="16669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8" name="Frihandsfigur: Form 67">
                <a:extLst>
                  <a:ext uri="{FF2B5EF4-FFF2-40B4-BE49-F238E27FC236}">
                    <a16:creationId xmlns:a16="http://schemas.microsoft.com/office/drawing/2014/main" id="{6CEB877C-D12A-D59C-507A-A83210CDDA2F}"/>
                  </a:ext>
                </a:extLst>
              </p:cNvPr>
              <p:cNvSpPr/>
              <p:nvPr/>
            </p:nvSpPr>
            <p:spPr>
              <a:xfrm>
                <a:off x="6260877" y="3358705"/>
                <a:ext cx="58197" cy="162210"/>
              </a:xfrm>
              <a:custGeom>
                <a:avLst/>
                <a:gdLst>
                  <a:gd name="connsiteX0" fmla="*/ 3810 w 58197"/>
                  <a:gd name="connsiteY0" fmla="*/ 162211 h 162210"/>
                  <a:gd name="connsiteX1" fmla="*/ 0 w 58197"/>
                  <a:gd name="connsiteY1" fmla="*/ 160877 h 162210"/>
                  <a:gd name="connsiteX2" fmla="*/ 2476 w 58197"/>
                  <a:gd name="connsiteY2" fmla="*/ 153353 h 162210"/>
                  <a:gd name="connsiteX3" fmla="*/ 6286 w 58197"/>
                  <a:gd name="connsiteY3" fmla="*/ 154686 h 162210"/>
                  <a:gd name="connsiteX4" fmla="*/ 3810 w 58197"/>
                  <a:gd name="connsiteY4" fmla="*/ 162211 h 162210"/>
                  <a:gd name="connsiteX5" fmla="*/ 11525 w 58197"/>
                  <a:gd name="connsiteY5" fmla="*/ 139351 h 162210"/>
                  <a:gd name="connsiteX6" fmla="*/ 7715 w 58197"/>
                  <a:gd name="connsiteY6" fmla="*/ 138017 h 162210"/>
                  <a:gd name="connsiteX7" fmla="*/ 12859 w 58197"/>
                  <a:gd name="connsiteY7" fmla="*/ 122682 h 162210"/>
                  <a:gd name="connsiteX8" fmla="*/ 16669 w 58197"/>
                  <a:gd name="connsiteY8" fmla="*/ 124015 h 162210"/>
                  <a:gd name="connsiteX9" fmla="*/ 11525 w 58197"/>
                  <a:gd name="connsiteY9" fmla="*/ 139351 h 162210"/>
                  <a:gd name="connsiteX10" fmla="*/ 21907 w 58197"/>
                  <a:gd name="connsiteY10" fmla="*/ 108680 h 162210"/>
                  <a:gd name="connsiteX11" fmla="*/ 18097 w 58197"/>
                  <a:gd name="connsiteY11" fmla="*/ 107347 h 162210"/>
                  <a:gd name="connsiteX12" fmla="*/ 23241 w 58197"/>
                  <a:gd name="connsiteY12" fmla="*/ 92012 h 162210"/>
                  <a:gd name="connsiteX13" fmla="*/ 27051 w 58197"/>
                  <a:gd name="connsiteY13" fmla="*/ 93345 h 162210"/>
                  <a:gd name="connsiteX14" fmla="*/ 21907 w 58197"/>
                  <a:gd name="connsiteY14" fmla="*/ 108680 h 162210"/>
                  <a:gd name="connsiteX15" fmla="*/ 32290 w 58197"/>
                  <a:gd name="connsiteY15" fmla="*/ 78010 h 162210"/>
                  <a:gd name="connsiteX16" fmla="*/ 28480 w 58197"/>
                  <a:gd name="connsiteY16" fmla="*/ 76676 h 162210"/>
                  <a:gd name="connsiteX17" fmla="*/ 33623 w 58197"/>
                  <a:gd name="connsiteY17" fmla="*/ 61341 h 162210"/>
                  <a:gd name="connsiteX18" fmla="*/ 37433 w 58197"/>
                  <a:gd name="connsiteY18" fmla="*/ 62675 h 162210"/>
                  <a:gd name="connsiteX19" fmla="*/ 32290 w 58197"/>
                  <a:gd name="connsiteY19" fmla="*/ 78010 h 162210"/>
                  <a:gd name="connsiteX20" fmla="*/ 42672 w 58197"/>
                  <a:gd name="connsiteY20" fmla="*/ 47339 h 162210"/>
                  <a:gd name="connsiteX21" fmla="*/ 38862 w 58197"/>
                  <a:gd name="connsiteY21" fmla="*/ 46006 h 162210"/>
                  <a:gd name="connsiteX22" fmla="*/ 44005 w 58197"/>
                  <a:gd name="connsiteY22" fmla="*/ 30670 h 162210"/>
                  <a:gd name="connsiteX23" fmla="*/ 47816 w 58197"/>
                  <a:gd name="connsiteY23" fmla="*/ 32004 h 162210"/>
                  <a:gd name="connsiteX24" fmla="*/ 42672 w 58197"/>
                  <a:gd name="connsiteY24" fmla="*/ 47339 h 162210"/>
                  <a:gd name="connsiteX25" fmla="*/ 53054 w 58197"/>
                  <a:gd name="connsiteY25" fmla="*/ 16669 h 162210"/>
                  <a:gd name="connsiteX26" fmla="*/ 49244 w 58197"/>
                  <a:gd name="connsiteY26" fmla="*/ 15335 h 162210"/>
                  <a:gd name="connsiteX27" fmla="*/ 54388 w 58197"/>
                  <a:gd name="connsiteY27" fmla="*/ 0 h 162210"/>
                  <a:gd name="connsiteX28" fmla="*/ 58198 w 58197"/>
                  <a:gd name="connsiteY28" fmla="*/ 1333 h 162210"/>
                  <a:gd name="connsiteX29" fmla="*/ 53054 w 58197"/>
                  <a:gd name="connsiteY29" fmla="*/ 16669 h 1622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8197" h="162210">
                    <a:moveTo>
                      <a:pt x="3810" y="162211"/>
                    </a:moveTo>
                    <a:lnTo>
                      <a:pt x="0" y="160877"/>
                    </a:lnTo>
                    <a:lnTo>
                      <a:pt x="2476" y="153353"/>
                    </a:lnTo>
                    <a:lnTo>
                      <a:pt x="6286" y="154686"/>
                    </a:lnTo>
                    <a:lnTo>
                      <a:pt x="3810" y="162211"/>
                    </a:lnTo>
                    <a:close/>
                    <a:moveTo>
                      <a:pt x="11525" y="139351"/>
                    </a:moveTo>
                    <a:lnTo>
                      <a:pt x="7715" y="138017"/>
                    </a:lnTo>
                    <a:lnTo>
                      <a:pt x="12859" y="122682"/>
                    </a:lnTo>
                    <a:lnTo>
                      <a:pt x="16669" y="124015"/>
                    </a:lnTo>
                    <a:lnTo>
                      <a:pt x="11525" y="139351"/>
                    </a:lnTo>
                    <a:close/>
                    <a:moveTo>
                      <a:pt x="21907" y="108680"/>
                    </a:moveTo>
                    <a:lnTo>
                      <a:pt x="18097" y="107347"/>
                    </a:lnTo>
                    <a:lnTo>
                      <a:pt x="23241" y="92012"/>
                    </a:lnTo>
                    <a:lnTo>
                      <a:pt x="27051" y="93345"/>
                    </a:lnTo>
                    <a:lnTo>
                      <a:pt x="21907" y="108680"/>
                    </a:lnTo>
                    <a:close/>
                    <a:moveTo>
                      <a:pt x="32290" y="78010"/>
                    </a:moveTo>
                    <a:lnTo>
                      <a:pt x="28480" y="76676"/>
                    </a:lnTo>
                    <a:lnTo>
                      <a:pt x="33623" y="61341"/>
                    </a:lnTo>
                    <a:lnTo>
                      <a:pt x="37433" y="62675"/>
                    </a:lnTo>
                    <a:lnTo>
                      <a:pt x="32290" y="78010"/>
                    </a:lnTo>
                    <a:close/>
                    <a:moveTo>
                      <a:pt x="42672" y="47339"/>
                    </a:moveTo>
                    <a:lnTo>
                      <a:pt x="38862" y="46006"/>
                    </a:lnTo>
                    <a:lnTo>
                      <a:pt x="44005" y="30670"/>
                    </a:lnTo>
                    <a:lnTo>
                      <a:pt x="47816" y="32004"/>
                    </a:lnTo>
                    <a:lnTo>
                      <a:pt x="42672" y="47339"/>
                    </a:lnTo>
                    <a:close/>
                    <a:moveTo>
                      <a:pt x="53054" y="16669"/>
                    </a:moveTo>
                    <a:lnTo>
                      <a:pt x="49244" y="15335"/>
                    </a:lnTo>
                    <a:lnTo>
                      <a:pt x="54388" y="0"/>
                    </a:lnTo>
                    <a:lnTo>
                      <a:pt x="58198" y="1333"/>
                    </a:lnTo>
                    <a:lnTo>
                      <a:pt x="53054" y="16669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9" name="Frihandsfigur: Form 68">
                <a:extLst>
                  <a:ext uri="{FF2B5EF4-FFF2-40B4-BE49-F238E27FC236}">
                    <a16:creationId xmlns:a16="http://schemas.microsoft.com/office/drawing/2014/main" id="{54A135CA-F10A-F02F-E496-7C5CB0944FC6}"/>
                  </a:ext>
                </a:extLst>
              </p:cNvPr>
              <p:cNvSpPr/>
              <p:nvPr/>
            </p:nvSpPr>
            <p:spPr>
              <a:xfrm>
                <a:off x="6288595" y="3360039"/>
                <a:ext cx="52673" cy="138874"/>
              </a:xfrm>
              <a:custGeom>
                <a:avLst/>
                <a:gdLst>
                  <a:gd name="connsiteX0" fmla="*/ 3810 w 52673"/>
                  <a:gd name="connsiteY0" fmla="*/ 138875 h 138874"/>
                  <a:gd name="connsiteX1" fmla="*/ 0 w 52673"/>
                  <a:gd name="connsiteY1" fmla="*/ 137541 h 138874"/>
                  <a:gd name="connsiteX2" fmla="*/ 5429 w 52673"/>
                  <a:gd name="connsiteY2" fmla="*/ 122301 h 138874"/>
                  <a:gd name="connsiteX3" fmla="*/ 9239 w 52673"/>
                  <a:gd name="connsiteY3" fmla="*/ 123634 h 138874"/>
                  <a:gd name="connsiteX4" fmla="*/ 3810 w 52673"/>
                  <a:gd name="connsiteY4" fmla="*/ 138875 h 138874"/>
                  <a:gd name="connsiteX5" fmla="*/ 14668 w 52673"/>
                  <a:gd name="connsiteY5" fmla="*/ 108299 h 138874"/>
                  <a:gd name="connsiteX6" fmla="*/ 10858 w 52673"/>
                  <a:gd name="connsiteY6" fmla="*/ 106966 h 138874"/>
                  <a:gd name="connsiteX7" fmla="*/ 16288 w 52673"/>
                  <a:gd name="connsiteY7" fmla="*/ 91726 h 138874"/>
                  <a:gd name="connsiteX8" fmla="*/ 20098 w 52673"/>
                  <a:gd name="connsiteY8" fmla="*/ 93059 h 138874"/>
                  <a:gd name="connsiteX9" fmla="*/ 14668 w 52673"/>
                  <a:gd name="connsiteY9" fmla="*/ 108299 h 138874"/>
                  <a:gd name="connsiteX10" fmla="*/ 25527 w 52673"/>
                  <a:gd name="connsiteY10" fmla="*/ 77724 h 138874"/>
                  <a:gd name="connsiteX11" fmla="*/ 21717 w 52673"/>
                  <a:gd name="connsiteY11" fmla="*/ 76391 h 138874"/>
                  <a:gd name="connsiteX12" fmla="*/ 27146 w 52673"/>
                  <a:gd name="connsiteY12" fmla="*/ 61151 h 138874"/>
                  <a:gd name="connsiteX13" fmla="*/ 30956 w 52673"/>
                  <a:gd name="connsiteY13" fmla="*/ 62484 h 138874"/>
                  <a:gd name="connsiteX14" fmla="*/ 25527 w 52673"/>
                  <a:gd name="connsiteY14" fmla="*/ 77724 h 138874"/>
                  <a:gd name="connsiteX15" fmla="*/ 36385 w 52673"/>
                  <a:gd name="connsiteY15" fmla="*/ 47149 h 138874"/>
                  <a:gd name="connsiteX16" fmla="*/ 32575 w 52673"/>
                  <a:gd name="connsiteY16" fmla="*/ 45815 h 138874"/>
                  <a:gd name="connsiteX17" fmla="*/ 38005 w 52673"/>
                  <a:gd name="connsiteY17" fmla="*/ 30575 h 138874"/>
                  <a:gd name="connsiteX18" fmla="*/ 41815 w 52673"/>
                  <a:gd name="connsiteY18" fmla="*/ 31909 h 138874"/>
                  <a:gd name="connsiteX19" fmla="*/ 36385 w 52673"/>
                  <a:gd name="connsiteY19" fmla="*/ 47149 h 138874"/>
                  <a:gd name="connsiteX20" fmla="*/ 47244 w 52673"/>
                  <a:gd name="connsiteY20" fmla="*/ 16573 h 138874"/>
                  <a:gd name="connsiteX21" fmla="*/ 43434 w 52673"/>
                  <a:gd name="connsiteY21" fmla="*/ 15240 h 138874"/>
                  <a:gd name="connsiteX22" fmla="*/ 48863 w 52673"/>
                  <a:gd name="connsiteY22" fmla="*/ 0 h 138874"/>
                  <a:gd name="connsiteX23" fmla="*/ 52673 w 52673"/>
                  <a:gd name="connsiteY23" fmla="*/ 1333 h 138874"/>
                  <a:gd name="connsiteX24" fmla="*/ 47244 w 52673"/>
                  <a:gd name="connsiteY24" fmla="*/ 16573 h 1388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2673" h="138874">
                    <a:moveTo>
                      <a:pt x="3810" y="138875"/>
                    </a:moveTo>
                    <a:lnTo>
                      <a:pt x="0" y="137541"/>
                    </a:lnTo>
                    <a:lnTo>
                      <a:pt x="5429" y="122301"/>
                    </a:lnTo>
                    <a:lnTo>
                      <a:pt x="9239" y="123634"/>
                    </a:lnTo>
                    <a:lnTo>
                      <a:pt x="3810" y="138875"/>
                    </a:lnTo>
                    <a:close/>
                    <a:moveTo>
                      <a:pt x="14668" y="108299"/>
                    </a:moveTo>
                    <a:lnTo>
                      <a:pt x="10858" y="106966"/>
                    </a:lnTo>
                    <a:lnTo>
                      <a:pt x="16288" y="91726"/>
                    </a:lnTo>
                    <a:lnTo>
                      <a:pt x="20098" y="93059"/>
                    </a:lnTo>
                    <a:lnTo>
                      <a:pt x="14668" y="108299"/>
                    </a:lnTo>
                    <a:close/>
                    <a:moveTo>
                      <a:pt x="25527" y="77724"/>
                    </a:moveTo>
                    <a:lnTo>
                      <a:pt x="21717" y="76391"/>
                    </a:lnTo>
                    <a:lnTo>
                      <a:pt x="27146" y="61151"/>
                    </a:lnTo>
                    <a:lnTo>
                      <a:pt x="30956" y="62484"/>
                    </a:lnTo>
                    <a:lnTo>
                      <a:pt x="25527" y="77724"/>
                    </a:lnTo>
                    <a:close/>
                    <a:moveTo>
                      <a:pt x="36385" y="47149"/>
                    </a:moveTo>
                    <a:lnTo>
                      <a:pt x="32575" y="45815"/>
                    </a:lnTo>
                    <a:lnTo>
                      <a:pt x="38005" y="30575"/>
                    </a:lnTo>
                    <a:lnTo>
                      <a:pt x="41815" y="31909"/>
                    </a:lnTo>
                    <a:lnTo>
                      <a:pt x="36385" y="47149"/>
                    </a:lnTo>
                    <a:close/>
                    <a:moveTo>
                      <a:pt x="47244" y="16573"/>
                    </a:moveTo>
                    <a:lnTo>
                      <a:pt x="43434" y="15240"/>
                    </a:lnTo>
                    <a:lnTo>
                      <a:pt x="48863" y="0"/>
                    </a:lnTo>
                    <a:lnTo>
                      <a:pt x="52673" y="1333"/>
                    </a:lnTo>
                    <a:lnTo>
                      <a:pt x="47244" y="16573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0" name="Frihandsfigur: Form 69">
                <a:extLst>
                  <a:ext uri="{FF2B5EF4-FFF2-40B4-BE49-F238E27FC236}">
                    <a16:creationId xmlns:a16="http://schemas.microsoft.com/office/drawing/2014/main" id="{81501196-E999-1031-1934-67496456645B}"/>
                  </a:ext>
                </a:extLst>
              </p:cNvPr>
              <p:cNvSpPr/>
              <p:nvPr/>
            </p:nvSpPr>
            <p:spPr>
              <a:xfrm>
                <a:off x="6232683" y="3357086"/>
                <a:ext cx="64103" cy="168973"/>
              </a:xfrm>
              <a:custGeom>
                <a:avLst/>
                <a:gdLst>
                  <a:gd name="connsiteX0" fmla="*/ 3810 w 64103"/>
                  <a:gd name="connsiteY0" fmla="*/ 168973 h 168973"/>
                  <a:gd name="connsiteX1" fmla="*/ 0 w 64103"/>
                  <a:gd name="connsiteY1" fmla="*/ 167640 h 168973"/>
                  <a:gd name="connsiteX2" fmla="*/ 5525 w 64103"/>
                  <a:gd name="connsiteY2" fmla="*/ 152400 h 168973"/>
                  <a:gd name="connsiteX3" fmla="*/ 9335 w 64103"/>
                  <a:gd name="connsiteY3" fmla="*/ 153734 h 168973"/>
                  <a:gd name="connsiteX4" fmla="*/ 3810 w 64103"/>
                  <a:gd name="connsiteY4" fmla="*/ 168973 h 168973"/>
                  <a:gd name="connsiteX5" fmla="*/ 14764 w 64103"/>
                  <a:gd name="connsiteY5" fmla="*/ 138494 h 168973"/>
                  <a:gd name="connsiteX6" fmla="*/ 10954 w 64103"/>
                  <a:gd name="connsiteY6" fmla="*/ 137160 h 168973"/>
                  <a:gd name="connsiteX7" fmla="*/ 16478 w 64103"/>
                  <a:gd name="connsiteY7" fmla="*/ 121920 h 168973"/>
                  <a:gd name="connsiteX8" fmla="*/ 20288 w 64103"/>
                  <a:gd name="connsiteY8" fmla="*/ 123253 h 168973"/>
                  <a:gd name="connsiteX9" fmla="*/ 14764 w 64103"/>
                  <a:gd name="connsiteY9" fmla="*/ 138494 h 168973"/>
                  <a:gd name="connsiteX10" fmla="*/ 25718 w 64103"/>
                  <a:gd name="connsiteY10" fmla="*/ 108014 h 168973"/>
                  <a:gd name="connsiteX11" fmla="*/ 21908 w 64103"/>
                  <a:gd name="connsiteY11" fmla="*/ 106680 h 168973"/>
                  <a:gd name="connsiteX12" fmla="*/ 27432 w 64103"/>
                  <a:gd name="connsiteY12" fmla="*/ 91440 h 168973"/>
                  <a:gd name="connsiteX13" fmla="*/ 31242 w 64103"/>
                  <a:gd name="connsiteY13" fmla="*/ 92774 h 168973"/>
                  <a:gd name="connsiteX14" fmla="*/ 25718 w 64103"/>
                  <a:gd name="connsiteY14" fmla="*/ 108014 h 168973"/>
                  <a:gd name="connsiteX15" fmla="*/ 36671 w 64103"/>
                  <a:gd name="connsiteY15" fmla="*/ 77533 h 168973"/>
                  <a:gd name="connsiteX16" fmla="*/ 32861 w 64103"/>
                  <a:gd name="connsiteY16" fmla="*/ 76200 h 168973"/>
                  <a:gd name="connsiteX17" fmla="*/ 38386 w 64103"/>
                  <a:gd name="connsiteY17" fmla="*/ 60960 h 168973"/>
                  <a:gd name="connsiteX18" fmla="*/ 42196 w 64103"/>
                  <a:gd name="connsiteY18" fmla="*/ 62293 h 168973"/>
                  <a:gd name="connsiteX19" fmla="*/ 36671 w 64103"/>
                  <a:gd name="connsiteY19" fmla="*/ 77533 h 168973"/>
                  <a:gd name="connsiteX20" fmla="*/ 47625 w 64103"/>
                  <a:gd name="connsiteY20" fmla="*/ 47053 h 168973"/>
                  <a:gd name="connsiteX21" fmla="*/ 43815 w 64103"/>
                  <a:gd name="connsiteY21" fmla="*/ 45720 h 168973"/>
                  <a:gd name="connsiteX22" fmla="*/ 49340 w 64103"/>
                  <a:gd name="connsiteY22" fmla="*/ 30480 h 168973"/>
                  <a:gd name="connsiteX23" fmla="*/ 53150 w 64103"/>
                  <a:gd name="connsiteY23" fmla="*/ 31814 h 168973"/>
                  <a:gd name="connsiteX24" fmla="*/ 47625 w 64103"/>
                  <a:gd name="connsiteY24" fmla="*/ 47053 h 168973"/>
                  <a:gd name="connsiteX25" fmla="*/ 58579 w 64103"/>
                  <a:gd name="connsiteY25" fmla="*/ 16573 h 168973"/>
                  <a:gd name="connsiteX26" fmla="*/ 54769 w 64103"/>
                  <a:gd name="connsiteY26" fmla="*/ 15240 h 168973"/>
                  <a:gd name="connsiteX27" fmla="*/ 60293 w 64103"/>
                  <a:gd name="connsiteY27" fmla="*/ 0 h 168973"/>
                  <a:gd name="connsiteX28" fmla="*/ 64103 w 64103"/>
                  <a:gd name="connsiteY28" fmla="*/ 1333 h 168973"/>
                  <a:gd name="connsiteX29" fmla="*/ 58579 w 64103"/>
                  <a:gd name="connsiteY29" fmla="*/ 16573 h 168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4103" h="168973">
                    <a:moveTo>
                      <a:pt x="3810" y="168973"/>
                    </a:moveTo>
                    <a:lnTo>
                      <a:pt x="0" y="167640"/>
                    </a:lnTo>
                    <a:lnTo>
                      <a:pt x="5525" y="152400"/>
                    </a:lnTo>
                    <a:lnTo>
                      <a:pt x="9335" y="153734"/>
                    </a:lnTo>
                    <a:lnTo>
                      <a:pt x="3810" y="168973"/>
                    </a:lnTo>
                    <a:close/>
                    <a:moveTo>
                      <a:pt x="14764" y="138494"/>
                    </a:moveTo>
                    <a:lnTo>
                      <a:pt x="10954" y="137160"/>
                    </a:lnTo>
                    <a:lnTo>
                      <a:pt x="16478" y="121920"/>
                    </a:lnTo>
                    <a:lnTo>
                      <a:pt x="20288" y="123253"/>
                    </a:lnTo>
                    <a:lnTo>
                      <a:pt x="14764" y="138494"/>
                    </a:lnTo>
                    <a:close/>
                    <a:moveTo>
                      <a:pt x="25718" y="108014"/>
                    </a:moveTo>
                    <a:lnTo>
                      <a:pt x="21908" y="106680"/>
                    </a:lnTo>
                    <a:lnTo>
                      <a:pt x="27432" y="91440"/>
                    </a:lnTo>
                    <a:lnTo>
                      <a:pt x="31242" y="92774"/>
                    </a:lnTo>
                    <a:lnTo>
                      <a:pt x="25718" y="108014"/>
                    </a:lnTo>
                    <a:close/>
                    <a:moveTo>
                      <a:pt x="36671" y="77533"/>
                    </a:moveTo>
                    <a:lnTo>
                      <a:pt x="32861" y="76200"/>
                    </a:lnTo>
                    <a:lnTo>
                      <a:pt x="38386" y="60960"/>
                    </a:lnTo>
                    <a:lnTo>
                      <a:pt x="42196" y="62293"/>
                    </a:lnTo>
                    <a:lnTo>
                      <a:pt x="36671" y="77533"/>
                    </a:lnTo>
                    <a:close/>
                    <a:moveTo>
                      <a:pt x="47625" y="47053"/>
                    </a:moveTo>
                    <a:lnTo>
                      <a:pt x="43815" y="45720"/>
                    </a:lnTo>
                    <a:lnTo>
                      <a:pt x="49340" y="30480"/>
                    </a:lnTo>
                    <a:lnTo>
                      <a:pt x="53150" y="31814"/>
                    </a:lnTo>
                    <a:lnTo>
                      <a:pt x="47625" y="47053"/>
                    </a:lnTo>
                    <a:close/>
                    <a:moveTo>
                      <a:pt x="58579" y="16573"/>
                    </a:moveTo>
                    <a:lnTo>
                      <a:pt x="54769" y="15240"/>
                    </a:lnTo>
                    <a:lnTo>
                      <a:pt x="60293" y="0"/>
                    </a:lnTo>
                    <a:lnTo>
                      <a:pt x="64103" y="1333"/>
                    </a:lnTo>
                    <a:lnTo>
                      <a:pt x="58579" y="16573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71" name="Bild 4">
                <a:extLst>
                  <a:ext uri="{FF2B5EF4-FFF2-40B4-BE49-F238E27FC236}">
                    <a16:creationId xmlns:a16="http://schemas.microsoft.com/office/drawing/2014/main" id="{1E1C3CCB-57B7-4F42-10EA-CE07F97157F2}"/>
                  </a:ext>
                </a:extLst>
              </p:cNvPr>
              <p:cNvGrpSpPr/>
              <p:nvPr/>
            </p:nvGrpSpPr>
            <p:grpSpPr>
              <a:xfrm>
                <a:off x="6108421" y="3365311"/>
                <a:ext cx="64026" cy="177115"/>
                <a:chOff x="6108421" y="3365311"/>
                <a:chExt cx="64026" cy="177115"/>
              </a:xfrm>
              <a:solidFill>
                <a:srgbClr val="9A3367"/>
              </a:solidFill>
            </p:grpSpPr>
            <p:sp>
              <p:nvSpPr>
                <p:cNvPr id="74" name="Frihandsfigur: Form 73">
                  <a:extLst>
                    <a:ext uri="{FF2B5EF4-FFF2-40B4-BE49-F238E27FC236}">
                      <a16:creationId xmlns:a16="http://schemas.microsoft.com/office/drawing/2014/main" id="{2E550A5F-24D3-BA9E-2467-E4294A621579}"/>
                    </a:ext>
                  </a:extLst>
                </p:cNvPr>
                <p:cNvSpPr/>
                <p:nvPr/>
              </p:nvSpPr>
              <p:spPr>
                <a:xfrm rot="-4263599">
                  <a:off x="6165148" y="3367757"/>
                  <a:ext cx="8096" cy="4095"/>
                </a:xfrm>
                <a:custGeom>
                  <a:avLst/>
                  <a:gdLst>
                    <a:gd name="connsiteX0" fmla="*/ 0 w 8096"/>
                    <a:gd name="connsiteY0" fmla="*/ 0 h 4095"/>
                    <a:gd name="connsiteX1" fmla="*/ 8096 w 8096"/>
                    <a:gd name="connsiteY1" fmla="*/ 0 h 4095"/>
                    <a:gd name="connsiteX2" fmla="*/ 8096 w 8096"/>
                    <a:gd name="connsiteY2" fmla="*/ 4096 h 4095"/>
                    <a:gd name="connsiteX3" fmla="*/ 0 w 8096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96" h="4095">
                      <a:moveTo>
                        <a:pt x="0" y="0"/>
                      </a:moveTo>
                      <a:lnTo>
                        <a:pt x="8096" y="0"/>
                      </a:lnTo>
                      <a:lnTo>
                        <a:pt x="8096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ihandsfigur: Form 74">
                  <a:extLst>
                    <a:ext uri="{FF2B5EF4-FFF2-40B4-BE49-F238E27FC236}">
                      <a16:creationId xmlns:a16="http://schemas.microsoft.com/office/drawing/2014/main" id="{6CE13BA6-3F08-AFF6-0525-86360D0CCE1A}"/>
                    </a:ext>
                  </a:extLst>
                </p:cNvPr>
                <p:cNvSpPr/>
                <p:nvPr/>
              </p:nvSpPr>
              <p:spPr>
                <a:xfrm>
                  <a:off x="6116002" y="3387566"/>
                  <a:ext cx="48768" cy="132492"/>
                </a:xfrm>
                <a:custGeom>
                  <a:avLst/>
                  <a:gdLst>
                    <a:gd name="connsiteX0" fmla="*/ 3810 w 48768"/>
                    <a:gd name="connsiteY0" fmla="*/ 132493 h 132492"/>
                    <a:gd name="connsiteX1" fmla="*/ 0 w 48768"/>
                    <a:gd name="connsiteY1" fmla="*/ 131159 h 132492"/>
                    <a:gd name="connsiteX2" fmla="*/ 4953 w 48768"/>
                    <a:gd name="connsiteY2" fmla="*/ 116586 h 132492"/>
                    <a:gd name="connsiteX3" fmla="*/ 8763 w 48768"/>
                    <a:gd name="connsiteY3" fmla="*/ 117919 h 132492"/>
                    <a:gd name="connsiteX4" fmla="*/ 3810 w 48768"/>
                    <a:gd name="connsiteY4" fmla="*/ 132493 h 132492"/>
                    <a:gd name="connsiteX5" fmla="*/ 13811 w 48768"/>
                    <a:gd name="connsiteY5" fmla="*/ 103346 h 132492"/>
                    <a:gd name="connsiteX6" fmla="*/ 10001 w 48768"/>
                    <a:gd name="connsiteY6" fmla="*/ 102013 h 132492"/>
                    <a:gd name="connsiteX7" fmla="*/ 14954 w 48768"/>
                    <a:gd name="connsiteY7" fmla="*/ 87440 h 132492"/>
                    <a:gd name="connsiteX8" fmla="*/ 18764 w 48768"/>
                    <a:gd name="connsiteY8" fmla="*/ 88773 h 132492"/>
                    <a:gd name="connsiteX9" fmla="*/ 13811 w 48768"/>
                    <a:gd name="connsiteY9" fmla="*/ 103346 h 132492"/>
                    <a:gd name="connsiteX10" fmla="*/ 23813 w 48768"/>
                    <a:gd name="connsiteY10" fmla="*/ 74200 h 132492"/>
                    <a:gd name="connsiteX11" fmla="*/ 20003 w 48768"/>
                    <a:gd name="connsiteY11" fmla="*/ 72866 h 132492"/>
                    <a:gd name="connsiteX12" fmla="*/ 24956 w 48768"/>
                    <a:gd name="connsiteY12" fmla="*/ 58293 h 132492"/>
                    <a:gd name="connsiteX13" fmla="*/ 28766 w 48768"/>
                    <a:gd name="connsiteY13" fmla="*/ 59627 h 132492"/>
                    <a:gd name="connsiteX14" fmla="*/ 23813 w 48768"/>
                    <a:gd name="connsiteY14" fmla="*/ 74200 h 132492"/>
                    <a:gd name="connsiteX15" fmla="*/ 33814 w 48768"/>
                    <a:gd name="connsiteY15" fmla="*/ 45053 h 132492"/>
                    <a:gd name="connsiteX16" fmla="*/ 30004 w 48768"/>
                    <a:gd name="connsiteY16" fmla="*/ 43720 h 132492"/>
                    <a:gd name="connsiteX17" fmla="*/ 34957 w 48768"/>
                    <a:gd name="connsiteY17" fmla="*/ 29146 h 132492"/>
                    <a:gd name="connsiteX18" fmla="*/ 38767 w 48768"/>
                    <a:gd name="connsiteY18" fmla="*/ 30480 h 132492"/>
                    <a:gd name="connsiteX19" fmla="*/ 33814 w 48768"/>
                    <a:gd name="connsiteY19" fmla="*/ 45053 h 132492"/>
                    <a:gd name="connsiteX20" fmla="*/ 43815 w 48768"/>
                    <a:gd name="connsiteY20" fmla="*/ 15907 h 132492"/>
                    <a:gd name="connsiteX21" fmla="*/ 40005 w 48768"/>
                    <a:gd name="connsiteY21" fmla="*/ 14573 h 132492"/>
                    <a:gd name="connsiteX22" fmla="*/ 44958 w 48768"/>
                    <a:gd name="connsiteY22" fmla="*/ 0 h 132492"/>
                    <a:gd name="connsiteX23" fmla="*/ 48768 w 48768"/>
                    <a:gd name="connsiteY23" fmla="*/ 1334 h 132492"/>
                    <a:gd name="connsiteX24" fmla="*/ 43815 w 48768"/>
                    <a:gd name="connsiteY24" fmla="*/ 15907 h 1324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8768" h="132492">
                      <a:moveTo>
                        <a:pt x="3810" y="132493"/>
                      </a:moveTo>
                      <a:lnTo>
                        <a:pt x="0" y="131159"/>
                      </a:lnTo>
                      <a:lnTo>
                        <a:pt x="4953" y="116586"/>
                      </a:lnTo>
                      <a:lnTo>
                        <a:pt x="8763" y="117919"/>
                      </a:lnTo>
                      <a:lnTo>
                        <a:pt x="3810" y="132493"/>
                      </a:lnTo>
                      <a:close/>
                      <a:moveTo>
                        <a:pt x="13811" y="103346"/>
                      </a:moveTo>
                      <a:lnTo>
                        <a:pt x="10001" y="102013"/>
                      </a:lnTo>
                      <a:lnTo>
                        <a:pt x="14954" y="87440"/>
                      </a:lnTo>
                      <a:lnTo>
                        <a:pt x="18764" y="88773"/>
                      </a:lnTo>
                      <a:lnTo>
                        <a:pt x="13811" y="103346"/>
                      </a:lnTo>
                      <a:close/>
                      <a:moveTo>
                        <a:pt x="23813" y="74200"/>
                      </a:moveTo>
                      <a:lnTo>
                        <a:pt x="20003" y="72866"/>
                      </a:lnTo>
                      <a:lnTo>
                        <a:pt x="24956" y="58293"/>
                      </a:lnTo>
                      <a:lnTo>
                        <a:pt x="28766" y="59627"/>
                      </a:lnTo>
                      <a:lnTo>
                        <a:pt x="23813" y="74200"/>
                      </a:lnTo>
                      <a:close/>
                      <a:moveTo>
                        <a:pt x="33814" y="45053"/>
                      </a:moveTo>
                      <a:lnTo>
                        <a:pt x="30004" y="43720"/>
                      </a:lnTo>
                      <a:lnTo>
                        <a:pt x="34957" y="29146"/>
                      </a:lnTo>
                      <a:lnTo>
                        <a:pt x="38767" y="30480"/>
                      </a:lnTo>
                      <a:lnTo>
                        <a:pt x="33814" y="45053"/>
                      </a:lnTo>
                      <a:close/>
                      <a:moveTo>
                        <a:pt x="43815" y="15907"/>
                      </a:moveTo>
                      <a:lnTo>
                        <a:pt x="40005" y="14573"/>
                      </a:lnTo>
                      <a:lnTo>
                        <a:pt x="44958" y="0"/>
                      </a:lnTo>
                      <a:lnTo>
                        <a:pt x="48768" y="1334"/>
                      </a:lnTo>
                      <a:lnTo>
                        <a:pt x="43815" y="15907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ihandsfigur: Form 75">
                  <a:extLst>
                    <a:ext uri="{FF2B5EF4-FFF2-40B4-BE49-F238E27FC236}">
                      <a16:creationId xmlns:a16="http://schemas.microsoft.com/office/drawing/2014/main" id="{D82E9D54-DC90-FF85-90C7-98E65AD175E5}"/>
                    </a:ext>
                  </a:extLst>
                </p:cNvPr>
                <p:cNvSpPr/>
                <p:nvPr/>
              </p:nvSpPr>
              <p:spPr>
                <a:xfrm rot="-4263599">
                  <a:off x="6107624" y="3535885"/>
                  <a:ext cx="8096" cy="4095"/>
                </a:xfrm>
                <a:custGeom>
                  <a:avLst/>
                  <a:gdLst>
                    <a:gd name="connsiteX0" fmla="*/ 0 w 8096"/>
                    <a:gd name="connsiteY0" fmla="*/ 0 h 4095"/>
                    <a:gd name="connsiteX1" fmla="*/ 8096 w 8096"/>
                    <a:gd name="connsiteY1" fmla="*/ 0 h 4095"/>
                    <a:gd name="connsiteX2" fmla="*/ 8096 w 8096"/>
                    <a:gd name="connsiteY2" fmla="*/ 4096 h 4095"/>
                    <a:gd name="connsiteX3" fmla="*/ 0 w 8096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96" h="4095">
                      <a:moveTo>
                        <a:pt x="0" y="0"/>
                      </a:moveTo>
                      <a:lnTo>
                        <a:pt x="8096" y="0"/>
                      </a:lnTo>
                      <a:lnTo>
                        <a:pt x="8096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72" name="Frihandsfigur: Form 71">
                <a:extLst>
                  <a:ext uri="{FF2B5EF4-FFF2-40B4-BE49-F238E27FC236}">
                    <a16:creationId xmlns:a16="http://schemas.microsoft.com/office/drawing/2014/main" id="{2CBCE540-C89F-FA49-04DE-F9DF36839E71}"/>
                  </a:ext>
                </a:extLst>
              </p:cNvPr>
              <p:cNvSpPr/>
              <p:nvPr/>
            </p:nvSpPr>
            <p:spPr>
              <a:xfrm>
                <a:off x="6134766" y="3360896"/>
                <a:ext cx="61436" cy="170021"/>
              </a:xfrm>
              <a:custGeom>
                <a:avLst/>
                <a:gdLst>
                  <a:gd name="connsiteX0" fmla="*/ 3810 w 61436"/>
                  <a:gd name="connsiteY0" fmla="*/ 170021 h 170021"/>
                  <a:gd name="connsiteX1" fmla="*/ 0 w 61436"/>
                  <a:gd name="connsiteY1" fmla="*/ 168688 h 170021"/>
                  <a:gd name="connsiteX2" fmla="*/ 5239 w 61436"/>
                  <a:gd name="connsiteY2" fmla="*/ 153353 h 170021"/>
                  <a:gd name="connsiteX3" fmla="*/ 9049 w 61436"/>
                  <a:gd name="connsiteY3" fmla="*/ 154686 h 170021"/>
                  <a:gd name="connsiteX4" fmla="*/ 3810 w 61436"/>
                  <a:gd name="connsiteY4" fmla="*/ 170021 h 170021"/>
                  <a:gd name="connsiteX5" fmla="*/ 14288 w 61436"/>
                  <a:gd name="connsiteY5" fmla="*/ 139351 h 170021"/>
                  <a:gd name="connsiteX6" fmla="*/ 10477 w 61436"/>
                  <a:gd name="connsiteY6" fmla="*/ 138017 h 170021"/>
                  <a:gd name="connsiteX7" fmla="*/ 15716 w 61436"/>
                  <a:gd name="connsiteY7" fmla="*/ 122682 h 170021"/>
                  <a:gd name="connsiteX8" fmla="*/ 19526 w 61436"/>
                  <a:gd name="connsiteY8" fmla="*/ 124016 h 170021"/>
                  <a:gd name="connsiteX9" fmla="*/ 14288 w 61436"/>
                  <a:gd name="connsiteY9" fmla="*/ 139351 h 170021"/>
                  <a:gd name="connsiteX10" fmla="*/ 24765 w 61436"/>
                  <a:gd name="connsiteY10" fmla="*/ 108680 h 170021"/>
                  <a:gd name="connsiteX11" fmla="*/ 20955 w 61436"/>
                  <a:gd name="connsiteY11" fmla="*/ 107347 h 170021"/>
                  <a:gd name="connsiteX12" fmla="*/ 26194 w 61436"/>
                  <a:gd name="connsiteY12" fmla="*/ 92012 h 170021"/>
                  <a:gd name="connsiteX13" fmla="*/ 30004 w 61436"/>
                  <a:gd name="connsiteY13" fmla="*/ 93345 h 170021"/>
                  <a:gd name="connsiteX14" fmla="*/ 24765 w 61436"/>
                  <a:gd name="connsiteY14" fmla="*/ 108680 h 170021"/>
                  <a:gd name="connsiteX15" fmla="*/ 35243 w 61436"/>
                  <a:gd name="connsiteY15" fmla="*/ 78010 h 170021"/>
                  <a:gd name="connsiteX16" fmla="*/ 31432 w 61436"/>
                  <a:gd name="connsiteY16" fmla="*/ 76676 h 170021"/>
                  <a:gd name="connsiteX17" fmla="*/ 36671 w 61436"/>
                  <a:gd name="connsiteY17" fmla="*/ 61341 h 170021"/>
                  <a:gd name="connsiteX18" fmla="*/ 40481 w 61436"/>
                  <a:gd name="connsiteY18" fmla="*/ 62675 h 170021"/>
                  <a:gd name="connsiteX19" fmla="*/ 35243 w 61436"/>
                  <a:gd name="connsiteY19" fmla="*/ 78010 h 170021"/>
                  <a:gd name="connsiteX20" fmla="*/ 45720 w 61436"/>
                  <a:gd name="connsiteY20" fmla="*/ 47339 h 170021"/>
                  <a:gd name="connsiteX21" fmla="*/ 41910 w 61436"/>
                  <a:gd name="connsiteY21" fmla="*/ 46006 h 170021"/>
                  <a:gd name="connsiteX22" fmla="*/ 47149 w 61436"/>
                  <a:gd name="connsiteY22" fmla="*/ 30670 h 170021"/>
                  <a:gd name="connsiteX23" fmla="*/ 50959 w 61436"/>
                  <a:gd name="connsiteY23" fmla="*/ 32004 h 170021"/>
                  <a:gd name="connsiteX24" fmla="*/ 45720 w 61436"/>
                  <a:gd name="connsiteY24" fmla="*/ 47339 h 170021"/>
                  <a:gd name="connsiteX25" fmla="*/ 56198 w 61436"/>
                  <a:gd name="connsiteY25" fmla="*/ 16669 h 170021"/>
                  <a:gd name="connsiteX26" fmla="*/ 52388 w 61436"/>
                  <a:gd name="connsiteY26" fmla="*/ 15335 h 170021"/>
                  <a:gd name="connsiteX27" fmla="*/ 57626 w 61436"/>
                  <a:gd name="connsiteY27" fmla="*/ 0 h 170021"/>
                  <a:gd name="connsiteX28" fmla="*/ 61436 w 61436"/>
                  <a:gd name="connsiteY28" fmla="*/ 1333 h 170021"/>
                  <a:gd name="connsiteX29" fmla="*/ 56198 w 61436"/>
                  <a:gd name="connsiteY29" fmla="*/ 16669 h 170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1436" h="170021">
                    <a:moveTo>
                      <a:pt x="3810" y="170021"/>
                    </a:moveTo>
                    <a:lnTo>
                      <a:pt x="0" y="168688"/>
                    </a:lnTo>
                    <a:lnTo>
                      <a:pt x="5239" y="153353"/>
                    </a:lnTo>
                    <a:lnTo>
                      <a:pt x="9049" y="154686"/>
                    </a:lnTo>
                    <a:lnTo>
                      <a:pt x="3810" y="170021"/>
                    </a:lnTo>
                    <a:close/>
                    <a:moveTo>
                      <a:pt x="14288" y="139351"/>
                    </a:moveTo>
                    <a:lnTo>
                      <a:pt x="10477" y="138017"/>
                    </a:lnTo>
                    <a:lnTo>
                      <a:pt x="15716" y="122682"/>
                    </a:lnTo>
                    <a:lnTo>
                      <a:pt x="19526" y="124016"/>
                    </a:lnTo>
                    <a:lnTo>
                      <a:pt x="14288" y="139351"/>
                    </a:lnTo>
                    <a:close/>
                    <a:moveTo>
                      <a:pt x="24765" y="108680"/>
                    </a:moveTo>
                    <a:lnTo>
                      <a:pt x="20955" y="107347"/>
                    </a:lnTo>
                    <a:lnTo>
                      <a:pt x="26194" y="92012"/>
                    </a:lnTo>
                    <a:lnTo>
                      <a:pt x="30004" y="93345"/>
                    </a:lnTo>
                    <a:lnTo>
                      <a:pt x="24765" y="108680"/>
                    </a:lnTo>
                    <a:close/>
                    <a:moveTo>
                      <a:pt x="35243" y="78010"/>
                    </a:moveTo>
                    <a:lnTo>
                      <a:pt x="31432" y="76676"/>
                    </a:lnTo>
                    <a:lnTo>
                      <a:pt x="36671" y="61341"/>
                    </a:lnTo>
                    <a:lnTo>
                      <a:pt x="40481" y="62675"/>
                    </a:lnTo>
                    <a:lnTo>
                      <a:pt x="35243" y="78010"/>
                    </a:lnTo>
                    <a:close/>
                    <a:moveTo>
                      <a:pt x="45720" y="47339"/>
                    </a:moveTo>
                    <a:lnTo>
                      <a:pt x="41910" y="46006"/>
                    </a:lnTo>
                    <a:lnTo>
                      <a:pt x="47149" y="30670"/>
                    </a:lnTo>
                    <a:lnTo>
                      <a:pt x="50959" y="32004"/>
                    </a:lnTo>
                    <a:lnTo>
                      <a:pt x="45720" y="47339"/>
                    </a:lnTo>
                    <a:close/>
                    <a:moveTo>
                      <a:pt x="56198" y="16669"/>
                    </a:moveTo>
                    <a:lnTo>
                      <a:pt x="52388" y="15335"/>
                    </a:lnTo>
                    <a:lnTo>
                      <a:pt x="57626" y="0"/>
                    </a:lnTo>
                    <a:lnTo>
                      <a:pt x="61436" y="1333"/>
                    </a:lnTo>
                    <a:lnTo>
                      <a:pt x="56198" y="16669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3" name="Frihandsfigur: Form 72">
                <a:extLst>
                  <a:ext uri="{FF2B5EF4-FFF2-40B4-BE49-F238E27FC236}">
                    <a16:creationId xmlns:a16="http://schemas.microsoft.com/office/drawing/2014/main" id="{FBE42EB7-D574-22BF-F464-DF9B987FBD33}"/>
                  </a:ext>
                </a:extLst>
              </p:cNvPr>
              <p:cNvSpPr/>
              <p:nvPr/>
            </p:nvSpPr>
            <p:spPr>
              <a:xfrm>
                <a:off x="6159150" y="3360991"/>
                <a:ext cx="64103" cy="168973"/>
              </a:xfrm>
              <a:custGeom>
                <a:avLst/>
                <a:gdLst>
                  <a:gd name="connsiteX0" fmla="*/ 3810 w 64103"/>
                  <a:gd name="connsiteY0" fmla="*/ 168973 h 168973"/>
                  <a:gd name="connsiteX1" fmla="*/ 0 w 64103"/>
                  <a:gd name="connsiteY1" fmla="*/ 167640 h 168973"/>
                  <a:gd name="connsiteX2" fmla="*/ 5524 w 64103"/>
                  <a:gd name="connsiteY2" fmla="*/ 152400 h 168973"/>
                  <a:gd name="connsiteX3" fmla="*/ 9334 w 64103"/>
                  <a:gd name="connsiteY3" fmla="*/ 153734 h 168973"/>
                  <a:gd name="connsiteX4" fmla="*/ 3810 w 64103"/>
                  <a:gd name="connsiteY4" fmla="*/ 168973 h 168973"/>
                  <a:gd name="connsiteX5" fmla="*/ 14764 w 64103"/>
                  <a:gd name="connsiteY5" fmla="*/ 138494 h 168973"/>
                  <a:gd name="connsiteX6" fmla="*/ 10954 w 64103"/>
                  <a:gd name="connsiteY6" fmla="*/ 137160 h 168973"/>
                  <a:gd name="connsiteX7" fmla="*/ 16478 w 64103"/>
                  <a:gd name="connsiteY7" fmla="*/ 121920 h 168973"/>
                  <a:gd name="connsiteX8" fmla="*/ 20288 w 64103"/>
                  <a:gd name="connsiteY8" fmla="*/ 123253 h 168973"/>
                  <a:gd name="connsiteX9" fmla="*/ 14764 w 64103"/>
                  <a:gd name="connsiteY9" fmla="*/ 138494 h 168973"/>
                  <a:gd name="connsiteX10" fmla="*/ 25718 w 64103"/>
                  <a:gd name="connsiteY10" fmla="*/ 108014 h 168973"/>
                  <a:gd name="connsiteX11" fmla="*/ 21907 w 64103"/>
                  <a:gd name="connsiteY11" fmla="*/ 106680 h 168973"/>
                  <a:gd name="connsiteX12" fmla="*/ 27432 w 64103"/>
                  <a:gd name="connsiteY12" fmla="*/ 91440 h 168973"/>
                  <a:gd name="connsiteX13" fmla="*/ 31242 w 64103"/>
                  <a:gd name="connsiteY13" fmla="*/ 92774 h 168973"/>
                  <a:gd name="connsiteX14" fmla="*/ 25718 w 64103"/>
                  <a:gd name="connsiteY14" fmla="*/ 108014 h 168973"/>
                  <a:gd name="connsiteX15" fmla="*/ 36671 w 64103"/>
                  <a:gd name="connsiteY15" fmla="*/ 77533 h 168973"/>
                  <a:gd name="connsiteX16" fmla="*/ 32861 w 64103"/>
                  <a:gd name="connsiteY16" fmla="*/ 76200 h 168973"/>
                  <a:gd name="connsiteX17" fmla="*/ 38386 w 64103"/>
                  <a:gd name="connsiteY17" fmla="*/ 60960 h 168973"/>
                  <a:gd name="connsiteX18" fmla="*/ 42196 w 64103"/>
                  <a:gd name="connsiteY18" fmla="*/ 62293 h 168973"/>
                  <a:gd name="connsiteX19" fmla="*/ 36671 w 64103"/>
                  <a:gd name="connsiteY19" fmla="*/ 77533 h 168973"/>
                  <a:gd name="connsiteX20" fmla="*/ 47625 w 64103"/>
                  <a:gd name="connsiteY20" fmla="*/ 47053 h 168973"/>
                  <a:gd name="connsiteX21" fmla="*/ 43815 w 64103"/>
                  <a:gd name="connsiteY21" fmla="*/ 45720 h 168973"/>
                  <a:gd name="connsiteX22" fmla="*/ 49340 w 64103"/>
                  <a:gd name="connsiteY22" fmla="*/ 30480 h 168973"/>
                  <a:gd name="connsiteX23" fmla="*/ 53149 w 64103"/>
                  <a:gd name="connsiteY23" fmla="*/ 31814 h 168973"/>
                  <a:gd name="connsiteX24" fmla="*/ 47625 w 64103"/>
                  <a:gd name="connsiteY24" fmla="*/ 47053 h 168973"/>
                  <a:gd name="connsiteX25" fmla="*/ 58579 w 64103"/>
                  <a:gd name="connsiteY25" fmla="*/ 16573 h 168973"/>
                  <a:gd name="connsiteX26" fmla="*/ 54769 w 64103"/>
                  <a:gd name="connsiteY26" fmla="*/ 15240 h 168973"/>
                  <a:gd name="connsiteX27" fmla="*/ 60293 w 64103"/>
                  <a:gd name="connsiteY27" fmla="*/ 0 h 168973"/>
                  <a:gd name="connsiteX28" fmla="*/ 64103 w 64103"/>
                  <a:gd name="connsiteY28" fmla="*/ 1333 h 168973"/>
                  <a:gd name="connsiteX29" fmla="*/ 58579 w 64103"/>
                  <a:gd name="connsiteY29" fmla="*/ 16573 h 168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4103" h="168973">
                    <a:moveTo>
                      <a:pt x="3810" y="168973"/>
                    </a:moveTo>
                    <a:lnTo>
                      <a:pt x="0" y="167640"/>
                    </a:lnTo>
                    <a:lnTo>
                      <a:pt x="5524" y="152400"/>
                    </a:lnTo>
                    <a:lnTo>
                      <a:pt x="9334" y="153734"/>
                    </a:lnTo>
                    <a:lnTo>
                      <a:pt x="3810" y="168973"/>
                    </a:lnTo>
                    <a:close/>
                    <a:moveTo>
                      <a:pt x="14764" y="138494"/>
                    </a:moveTo>
                    <a:lnTo>
                      <a:pt x="10954" y="137160"/>
                    </a:lnTo>
                    <a:lnTo>
                      <a:pt x="16478" y="121920"/>
                    </a:lnTo>
                    <a:lnTo>
                      <a:pt x="20288" y="123253"/>
                    </a:lnTo>
                    <a:lnTo>
                      <a:pt x="14764" y="138494"/>
                    </a:lnTo>
                    <a:close/>
                    <a:moveTo>
                      <a:pt x="25718" y="108014"/>
                    </a:moveTo>
                    <a:lnTo>
                      <a:pt x="21907" y="106680"/>
                    </a:lnTo>
                    <a:lnTo>
                      <a:pt x="27432" y="91440"/>
                    </a:lnTo>
                    <a:lnTo>
                      <a:pt x="31242" y="92774"/>
                    </a:lnTo>
                    <a:lnTo>
                      <a:pt x="25718" y="108014"/>
                    </a:lnTo>
                    <a:close/>
                    <a:moveTo>
                      <a:pt x="36671" y="77533"/>
                    </a:moveTo>
                    <a:lnTo>
                      <a:pt x="32861" y="76200"/>
                    </a:lnTo>
                    <a:lnTo>
                      <a:pt x="38386" y="60960"/>
                    </a:lnTo>
                    <a:lnTo>
                      <a:pt x="42196" y="62293"/>
                    </a:lnTo>
                    <a:lnTo>
                      <a:pt x="36671" y="77533"/>
                    </a:lnTo>
                    <a:close/>
                    <a:moveTo>
                      <a:pt x="47625" y="47053"/>
                    </a:moveTo>
                    <a:lnTo>
                      <a:pt x="43815" y="45720"/>
                    </a:lnTo>
                    <a:lnTo>
                      <a:pt x="49340" y="30480"/>
                    </a:lnTo>
                    <a:lnTo>
                      <a:pt x="53149" y="31814"/>
                    </a:lnTo>
                    <a:lnTo>
                      <a:pt x="47625" y="47053"/>
                    </a:lnTo>
                    <a:close/>
                    <a:moveTo>
                      <a:pt x="58579" y="16573"/>
                    </a:moveTo>
                    <a:lnTo>
                      <a:pt x="54769" y="15240"/>
                    </a:lnTo>
                    <a:lnTo>
                      <a:pt x="60293" y="0"/>
                    </a:lnTo>
                    <a:lnTo>
                      <a:pt x="64103" y="1333"/>
                    </a:lnTo>
                    <a:lnTo>
                      <a:pt x="58579" y="16573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4603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C6CDF074-2978-B209-A15F-1FC40DFA8B3D}"/>
              </a:ext>
            </a:extLst>
          </p:cNvPr>
          <p:cNvSpPr>
            <a:spLocks/>
          </p:cNvSpPr>
          <p:nvPr/>
        </p:nvSpPr>
        <p:spPr>
          <a:xfrm>
            <a:off x="0" y="0"/>
            <a:ext cx="12192000" cy="176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3" name="Ellips 32">
            <a:extLst>
              <a:ext uri="{FF2B5EF4-FFF2-40B4-BE49-F238E27FC236}">
                <a16:creationId xmlns:a16="http://schemas.microsoft.com/office/drawing/2014/main" id="{0EC36003-33E0-C092-BEA1-07245427A4E4}"/>
              </a:ext>
            </a:extLst>
          </p:cNvPr>
          <p:cNvSpPr/>
          <p:nvPr/>
        </p:nvSpPr>
        <p:spPr>
          <a:xfrm>
            <a:off x="281656" y="193541"/>
            <a:ext cx="1337468" cy="1337467"/>
          </a:xfrm>
          <a:prstGeom prst="ellipse">
            <a:avLst/>
          </a:prstGeom>
          <a:solidFill>
            <a:srgbClr val="F8D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949C7764-7B17-7041-2471-89AD7637A562}"/>
              </a:ext>
            </a:extLst>
          </p:cNvPr>
          <p:cNvSpPr txBox="1">
            <a:spLocks/>
          </p:cNvSpPr>
          <p:nvPr/>
        </p:nvSpPr>
        <p:spPr>
          <a:xfrm>
            <a:off x="1900779" y="461558"/>
            <a:ext cx="4056071" cy="339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1" u="none" strike="noStrike" kern="1200" cap="none" spc="0" normalizeH="0" baseline="0" noProof="0" dirty="0">
                <a:ln>
                  <a:noFill/>
                </a:ln>
                <a:solidFill>
                  <a:srgbClr val="CDA9BC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Riskbedömning</a:t>
            </a:r>
            <a:endParaRPr kumimoji="0" lang="sv-SE" sz="1400" b="1" i="1" u="none" strike="noStrike" kern="1200" cap="none" spc="0" normalizeH="0" baseline="0" noProof="0" dirty="0">
              <a:ln>
                <a:noFill/>
              </a:ln>
              <a:solidFill>
                <a:srgbClr val="CDA9BC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00779" y="882548"/>
            <a:ext cx="6547207" cy="516224"/>
          </a:xfrm>
        </p:spPr>
        <p:txBody>
          <a:bodyPr/>
          <a:lstStyle/>
          <a:p>
            <a:r>
              <a:rPr lang="sv-SE" sz="2800" dirty="0"/>
              <a:t>Mall åtgärdsplan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6F055239-1BEE-9EE6-361C-EC7940655DC4}"/>
              </a:ext>
            </a:extLst>
          </p:cNvPr>
          <p:cNvSpPr/>
          <p:nvPr/>
        </p:nvSpPr>
        <p:spPr>
          <a:xfrm>
            <a:off x="370556" y="1716381"/>
            <a:ext cx="11686701" cy="4604485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37" name="Tabell 36">
            <a:extLst>
              <a:ext uri="{FF2B5EF4-FFF2-40B4-BE49-F238E27FC236}">
                <a16:creationId xmlns:a16="http://schemas.microsoft.com/office/drawing/2014/main" id="{3E54106E-999C-62E3-01B5-EE17E3958CE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19757" y="1614781"/>
          <a:ext cx="11638899" cy="459246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8743">
                  <a:extLst>
                    <a:ext uri="{9D8B030D-6E8A-4147-A177-3AD203B41FA5}">
                      <a16:colId xmlns:a16="http://schemas.microsoft.com/office/drawing/2014/main" val="750468204"/>
                    </a:ext>
                  </a:extLst>
                </a:gridCol>
                <a:gridCol w="2806700">
                  <a:extLst>
                    <a:ext uri="{9D8B030D-6E8A-4147-A177-3AD203B41FA5}">
                      <a16:colId xmlns:a16="http://schemas.microsoft.com/office/drawing/2014/main" val="2092799925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3417166498"/>
                    </a:ext>
                  </a:extLst>
                </a:gridCol>
                <a:gridCol w="1679582">
                  <a:extLst>
                    <a:ext uri="{9D8B030D-6E8A-4147-A177-3AD203B41FA5}">
                      <a16:colId xmlns:a16="http://schemas.microsoft.com/office/drawing/2014/main" val="1788799182"/>
                    </a:ext>
                  </a:extLst>
                </a:gridCol>
                <a:gridCol w="1114418">
                  <a:extLst>
                    <a:ext uri="{9D8B030D-6E8A-4147-A177-3AD203B41FA5}">
                      <a16:colId xmlns:a16="http://schemas.microsoft.com/office/drawing/2014/main" val="3720880015"/>
                    </a:ext>
                  </a:extLst>
                </a:gridCol>
                <a:gridCol w="1597828">
                  <a:extLst>
                    <a:ext uri="{9D8B030D-6E8A-4147-A177-3AD203B41FA5}">
                      <a16:colId xmlns:a16="http://schemas.microsoft.com/office/drawing/2014/main" val="2329468272"/>
                    </a:ext>
                  </a:extLst>
                </a:gridCol>
                <a:gridCol w="1597828">
                  <a:extLst>
                    <a:ext uri="{9D8B030D-6E8A-4147-A177-3AD203B41FA5}">
                      <a16:colId xmlns:a16="http://schemas.microsoft.com/office/drawing/2014/main" val="2193788040"/>
                    </a:ext>
                  </a:extLst>
                </a:gridCol>
              </a:tblGrid>
              <a:tr h="1129223">
                <a:tc>
                  <a:txBody>
                    <a:bodyPr/>
                    <a:lstStyle/>
                    <a:p>
                      <a:pPr algn="l"/>
                      <a:r>
                        <a:rPr lang="sv-SE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Resurs</a:t>
                      </a:r>
                      <a:endParaRPr lang="sv-SE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4B3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dirty="0">
                          <a:latin typeface="+mj-lt"/>
                        </a:rPr>
                        <a:t>Åtgärdsförslag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52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+mj-lt"/>
                        </a:rPr>
                        <a:t>Prioritet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7D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dirty="0">
                          <a:latin typeface="+mj-lt"/>
                        </a:rPr>
                        <a:t>Ansvarig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52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dirty="0">
                          <a:latin typeface="+mj-lt"/>
                        </a:rPr>
                        <a:t>Tidplan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7D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dirty="0">
                          <a:latin typeface="+mj-lt"/>
                        </a:rPr>
                        <a:t>Uppskattade kostnader </a:t>
                      </a:r>
                      <a:br>
                        <a:rPr lang="sv-SE" sz="1400" dirty="0">
                          <a:latin typeface="+mj-lt"/>
                        </a:rPr>
                      </a:br>
                      <a:r>
                        <a:rPr lang="sv-SE" sz="1400" dirty="0">
                          <a:latin typeface="+mj-lt"/>
                        </a:rPr>
                        <a:t>för åtgärden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52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Vem behöver fatta beslut om åtgärden?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7D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701559"/>
                  </a:ext>
                </a:extLst>
              </a:tr>
              <a:tr h="5772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25461"/>
                  </a:ext>
                </a:extLst>
              </a:tr>
              <a:tr h="5772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28595"/>
                  </a:ext>
                </a:extLst>
              </a:tr>
              <a:tr h="5772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228429"/>
                  </a:ext>
                </a:extLst>
              </a:tr>
              <a:tr h="5772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554906"/>
                  </a:ext>
                </a:extLst>
              </a:tr>
              <a:tr h="5772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6307637"/>
                  </a:ext>
                </a:extLst>
              </a:tr>
              <a:tr h="577207">
                <a:tc>
                  <a:txBody>
                    <a:bodyPr/>
                    <a:lstStyle/>
                    <a:p>
                      <a:pPr algn="l"/>
                      <a:endParaRPr lang="sv-SE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937883"/>
                  </a:ext>
                </a:extLst>
              </a:tr>
            </a:tbl>
          </a:graphicData>
        </a:graphic>
      </p:graphicFrame>
      <p:grpSp>
        <p:nvGrpSpPr>
          <p:cNvPr id="8" name="Grupp 7">
            <a:extLst>
              <a:ext uri="{FF2B5EF4-FFF2-40B4-BE49-F238E27FC236}">
                <a16:creationId xmlns:a16="http://schemas.microsoft.com/office/drawing/2014/main" id="{AA39653C-4E3E-0D0D-FD2A-FB9204668B1A}"/>
              </a:ext>
            </a:extLst>
          </p:cNvPr>
          <p:cNvGrpSpPr/>
          <p:nvPr/>
        </p:nvGrpSpPr>
        <p:grpSpPr>
          <a:xfrm>
            <a:off x="609686" y="374985"/>
            <a:ext cx="691709" cy="953482"/>
            <a:chOff x="5348287" y="2395537"/>
            <a:chExt cx="1497044" cy="2063590"/>
          </a:xfrm>
        </p:grpSpPr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8135021A-FB21-6D39-168A-16709E0FBA87}"/>
                </a:ext>
              </a:extLst>
            </p:cNvPr>
            <p:cNvSpPr/>
            <p:nvPr/>
          </p:nvSpPr>
          <p:spPr>
            <a:xfrm>
              <a:off x="5348287" y="2567939"/>
              <a:ext cx="1497044" cy="1891188"/>
            </a:xfrm>
            <a:custGeom>
              <a:avLst/>
              <a:gdLst>
                <a:gd name="connsiteX0" fmla="*/ 0 w 1497044"/>
                <a:gd name="connsiteY0" fmla="*/ 0 h 1891188"/>
                <a:gd name="connsiteX1" fmla="*/ 1497044 w 1497044"/>
                <a:gd name="connsiteY1" fmla="*/ 0 h 1891188"/>
                <a:gd name="connsiteX2" fmla="*/ 1497044 w 1497044"/>
                <a:gd name="connsiteY2" fmla="*/ 1891189 h 1891188"/>
                <a:gd name="connsiteX3" fmla="*/ 0 w 1497044"/>
                <a:gd name="connsiteY3" fmla="*/ 1891189 h 1891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7044" h="1891188">
                  <a:moveTo>
                    <a:pt x="0" y="0"/>
                  </a:moveTo>
                  <a:lnTo>
                    <a:pt x="1497044" y="0"/>
                  </a:lnTo>
                  <a:lnTo>
                    <a:pt x="1497044" y="1891189"/>
                  </a:lnTo>
                  <a:lnTo>
                    <a:pt x="0" y="1891189"/>
                  </a:lnTo>
                  <a:close/>
                </a:path>
              </a:pathLst>
            </a:custGeom>
            <a:solidFill>
              <a:srgbClr val="9F9E9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4" name="Bild 10">
              <a:extLst>
                <a:ext uri="{FF2B5EF4-FFF2-40B4-BE49-F238E27FC236}">
                  <a16:creationId xmlns:a16="http://schemas.microsoft.com/office/drawing/2014/main" id="{6ED93E1F-F64E-1353-945C-032CA7771AEE}"/>
                </a:ext>
              </a:extLst>
            </p:cNvPr>
            <p:cNvGrpSpPr/>
            <p:nvPr/>
          </p:nvGrpSpPr>
          <p:grpSpPr>
            <a:xfrm>
              <a:off x="5427915" y="2626899"/>
              <a:ext cx="1337786" cy="1686782"/>
              <a:chOff x="5427915" y="2626899"/>
              <a:chExt cx="1337786" cy="1686782"/>
            </a:xfrm>
          </p:grpSpPr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0AAAFF3B-437C-299A-9967-9324BAB9E745}"/>
                  </a:ext>
                </a:extLst>
              </p:cNvPr>
              <p:cNvSpPr/>
              <p:nvPr/>
            </p:nvSpPr>
            <p:spPr>
              <a:xfrm>
                <a:off x="5439346" y="2638329"/>
                <a:ext cx="1315021" cy="1664017"/>
              </a:xfrm>
              <a:custGeom>
                <a:avLst/>
                <a:gdLst>
                  <a:gd name="connsiteX0" fmla="*/ 0 w 1315021"/>
                  <a:gd name="connsiteY0" fmla="*/ 0 h 1664017"/>
                  <a:gd name="connsiteX1" fmla="*/ 1315022 w 1315021"/>
                  <a:gd name="connsiteY1" fmla="*/ 0 h 1664017"/>
                  <a:gd name="connsiteX2" fmla="*/ 1315022 w 1315021"/>
                  <a:gd name="connsiteY2" fmla="*/ 1664018 h 1664017"/>
                  <a:gd name="connsiteX3" fmla="*/ 0 w 1315021"/>
                  <a:gd name="connsiteY3" fmla="*/ 1664018 h 16640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15021" h="1664017">
                    <a:moveTo>
                      <a:pt x="0" y="0"/>
                    </a:moveTo>
                    <a:lnTo>
                      <a:pt x="1315022" y="0"/>
                    </a:lnTo>
                    <a:lnTo>
                      <a:pt x="1315022" y="1664018"/>
                    </a:lnTo>
                    <a:lnTo>
                      <a:pt x="0" y="1664018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0654C500-1BE2-4755-A427-AB10C32560AF}"/>
                  </a:ext>
                </a:extLst>
              </p:cNvPr>
              <p:cNvSpPr/>
              <p:nvPr/>
            </p:nvSpPr>
            <p:spPr>
              <a:xfrm>
                <a:off x="5427915" y="2626899"/>
                <a:ext cx="1337786" cy="1686782"/>
              </a:xfrm>
              <a:custGeom>
                <a:avLst/>
                <a:gdLst>
                  <a:gd name="connsiteX0" fmla="*/ 1337786 w 1337786"/>
                  <a:gd name="connsiteY0" fmla="*/ 1686782 h 1686782"/>
                  <a:gd name="connsiteX1" fmla="*/ 0 w 1337786"/>
                  <a:gd name="connsiteY1" fmla="*/ 1686782 h 1686782"/>
                  <a:gd name="connsiteX2" fmla="*/ 0 w 1337786"/>
                  <a:gd name="connsiteY2" fmla="*/ 0 h 1686782"/>
                  <a:gd name="connsiteX3" fmla="*/ 1337786 w 1337786"/>
                  <a:gd name="connsiteY3" fmla="*/ 0 h 1686782"/>
                  <a:gd name="connsiteX4" fmla="*/ 1337786 w 1337786"/>
                  <a:gd name="connsiteY4" fmla="*/ 1686782 h 1686782"/>
                  <a:gd name="connsiteX5" fmla="*/ 22765 w 1337786"/>
                  <a:gd name="connsiteY5" fmla="*/ 1664018 h 1686782"/>
                  <a:gd name="connsiteX6" fmla="*/ 1315022 w 1337786"/>
                  <a:gd name="connsiteY6" fmla="*/ 1664018 h 1686782"/>
                  <a:gd name="connsiteX7" fmla="*/ 1315022 w 1337786"/>
                  <a:gd name="connsiteY7" fmla="*/ 22765 h 1686782"/>
                  <a:gd name="connsiteX8" fmla="*/ 22765 w 1337786"/>
                  <a:gd name="connsiteY8" fmla="*/ 22765 h 1686782"/>
                  <a:gd name="connsiteX9" fmla="*/ 22765 w 1337786"/>
                  <a:gd name="connsiteY9" fmla="*/ 1664018 h 168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37786" h="1686782">
                    <a:moveTo>
                      <a:pt x="1337786" y="1686782"/>
                    </a:moveTo>
                    <a:lnTo>
                      <a:pt x="0" y="1686782"/>
                    </a:lnTo>
                    <a:lnTo>
                      <a:pt x="0" y="0"/>
                    </a:lnTo>
                    <a:lnTo>
                      <a:pt x="1337786" y="0"/>
                    </a:lnTo>
                    <a:lnTo>
                      <a:pt x="1337786" y="1686782"/>
                    </a:lnTo>
                    <a:close/>
                    <a:moveTo>
                      <a:pt x="22765" y="1664018"/>
                    </a:moveTo>
                    <a:lnTo>
                      <a:pt x="1315022" y="1664018"/>
                    </a:lnTo>
                    <a:lnTo>
                      <a:pt x="1315022" y="22765"/>
                    </a:lnTo>
                    <a:lnTo>
                      <a:pt x="22765" y="22765"/>
                    </a:lnTo>
                    <a:lnTo>
                      <a:pt x="22765" y="1664018"/>
                    </a:lnTo>
                    <a:close/>
                  </a:path>
                </a:pathLst>
              </a:custGeom>
              <a:solidFill>
                <a:srgbClr val="CDCCC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EC506564-11EB-0FCC-FC4C-C5B2841B5475}"/>
                </a:ext>
              </a:extLst>
            </p:cNvPr>
            <p:cNvSpPr/>
            <p:nvPr/>
          </p:nvSpPr>
          <p:spPr>
            <a:xfrm>
              <a:off x="5710415" y="2395537"/>
              <a:ext cx="772751" cy="311943"/>
            </a:xfrm>
            <a:custGeom>
              <a:avLst/>
              <a:gdLst>
                <a:gd name="connsiteX0" fmla="*/ 753821 w 772751"/>
                <a:gd name="connsiteY0" fmla="*/ 175355 h 311943"/>
                <a:gd name="connsiteX1" fmla="*/ 605040 w 772751"/>
                <a:gd name="connsiteY1" fmla="*/ 156019 h 311943"/>
                <a:gd name="connsiteX2" fmla="*/ 605040 w 772751"/>
                <a:gd name="connsiteY2" fmla="*/ 0 h 311943"/>
                <a:gd name="connsiteX3" fmla="*/ 167747 w 772751"/>
                <a:gd name="connsiteY3" fmla="*/ 0 h 311943"/>
                <a:gd name="connsiteX4" fmla="*/ 167747 w 772751"/>
                <a:gd name="connsiteY4" fmla="*/ 156019 h 311943"/>
                <a:gd name="connsiteX5" fmla="*/ 18967 w 772751"/>
                <a:gd name="connsiteY5" fmla="*/ 175355 h 311943"/>
                <a:gd name="connsiteX6" fmla="*/ 3822 w 772751"/>
                <a:gd name="connsiteY6" fmla="*/ 311944 h 311943"/>
                <a:gd name="connsiteX7" fmla="*/ 768965 w 772751"/>
                <a:gd name="connsiteY7" fmla="*/ 311944 h 311943"/>
                <a:gd name="connsiteX8" fmla="*/ 753821 w 772751"/>
                <a:gd name="connsiteY8" fmla="*/ 175355 h 311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2751" h="311943">
                  <a:moveTo>
                    <a:pt x="753821" y="175355"/>
                  </a:moveTo>
                  <a:cubicBezTo>
                    <a:pt x="723436" y="146114"/>
                    <a:pt x="605040" y="156019"/>
                    <a:pt x="605040" y="156019"/>
                  </a:cubicBezTo>
                  <a:lnTo>
                    <a:pt x="605040" y="0"/>
                  </a:lnTo>
                  <a:lnTo>
                    <a:pt x="167747" y="0"/>
                  </a:lnTo>
                  <a:lnTo>
                    <a:pt x="167747" y="156019"/>
                  </a:lnTo>
                  <a:cubicBezTo>
                    <a:pt x="167747" y="156019"/>
                    <a:pt x="49351" y="146209"/>
                    <a:pt x="18967" y="175355"/>
                  </a:cubicBezTo>
                  <a:cubicBezTo>
                    <a:pt x="-11418" y="204597"/>
                    <a:pt x="3822" y="311944"/>
                    <a:pt x="3822" y="311944"/>
                  </a:cubicBezTo>
                  <a:lnTo>
                    <a:pt x="768965" y="311944"/>
                  </a:lnTo>
                  <a:cubicBezTo>
                    <a:pt x="768965" y="311944"/>
                    <a:pt x="784110" y="204502"/>
                    <a:pt x="753821" y="175355"/>
                  </a:cubicBezTo>
                  <a:close/>
                </a:path>
              </a:pathLst>
            </a:custGeom>
            <a:solidFill>
              <a:srgbClr val="6F6E6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Frihandsfigur: Form 15">
              <a:extLst>
                <a:ext uri="{FF2B5EF4-FFF2-40B4-BE49-F238E27FC236}">
                  <a16:creationId xmlns:a16="http://schemas.microsoft.com/office/drawing/2014/main" id="{43F20D5D-0261-852B-0014-16EF4A0A89E3}"/>
                </a:ext>
              </a:extLst>
            </p:cNvPr>
            <p:cNvSpPr/>
            <p:nvPr/>
          </p:nvSpPr>
          <p:spPr>
            <a:xfrm>
              <a:off x="5574029" y="2958083"/>
              <a:ext cx="236410" cy="181260"/>
            </a:xfrm>
            <a:custGeom>
              <a:avLst/>
              <a:gdLst>
                <a:gd name="connsiteX0" fmla="*/ 232124 w 236410"/>
                <a:gd name="connsiteY0" fmla="*/ 45815 h 181260"/>
                <a:gd name="connsiteX1" fmla="*/ 121729 w 236410"/>
                <a:gd name="connsiteY1" fmla="*/ 156210 h 181260"/>
                <a:gd name="connsiteX2" fmla="*/ 100965 w 236410"/>
                <a:gd name="connsiteY2" fmla="*/ 176974 h 181260"/>
                <a:gd name="connsiteX3" fmla="*/ 90583 w 236410"/>
                <a:gd name="connsiteY3" fmla="*/ 181261 h 181260"/>
                <a:gd name="connsiteX4" fmla="*/ 80200 w 236410"/>
                <a:gd name="connsiteY4" fmla="*/ 176974 h 181260"/>
                <a:gd name="connsiteX5" fmla="*/ 59436 w 236410"/>
                <a:gd name="connsiteY5" fmla="*/ 156210 h 181260"/>
                <a:gd name="connsiteX6" fmla="*/ 4286 w 236410"/>
                <a:gd name="connsiteY6" fmla="*/ 101060 h 181260"/>
                <a:gd name="connsiteX7" fmla="*/ 0 w 236410"/>
                <a:gd name="connsiteY7" fmla="*/ 90678 h 181260"/>
                <a:gd name="connsiteX8" fmla="*/ 4286 w 236410"/>
                <a:gd name="connsiteY8" fmla="*/ 80296 h 181260"/>
                <a:gd name="connsiteX9" fmla="*/ 25051 w 236410"/>
                <a:gd name="connsiteY9" fmla="*/ 59531 h 181260"/>
                <a:gd name="connsiteX10" fmla="*/ 35433 w 236410"/>
                <a:gd name="connsiteY10" fmla="*/ 55245 h 181260"/>
                <a:gd name="connsiteX11" fmla="*/ 45815 w 236410"/>
                <a:gd name="connsiteY11" fmla="*/ 59531 h 181260"/>
                <a:gd name="connsiteX12" fmla="*/ 90583 w 236410"/>
                <a:gd name="connsiteY12" fmla="*/ 104489 h 181260"/>
                <a:gd name="connsiteX13" fmla="*/ 190595 w 236410"/>
                <a:gd name="connsiteY13" fmla="*/ 4286 h 181260"/>
                <a:gd name="connsiteX14" fmla="*/ 200977 w 236410"/>
                <a:gd name="connsiteY14" fmla="*/ 0 h 181260"/>
                <a:gd name="connsiteX15" fmla="*/ 211360 w 236410"/>
                <a:gd name="connsiteY15" fmla="*/ 4286 h 181260"/>
                <a:gd name="connsiteX16" fmla="*/ 232124 w 236410"/>
                <a:gd name="connsiteY16" fmla="*/ 25051 h 181260"/>
                <a:gd name="connsiteX17" fmla="*/ 236411 w 236410"/>
                <a:gd name="connsiteY17" fmla="*/ 35433 h 181260"/>
                <a:gd name="connsiteX18" fmla="*/ 232124 w 236410"/>
                <a:gd name="connsiteY18" fmla="*/ 45815 h 181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6410" h="181260">
                  <a:moveTo>
                    <a:pt x="232124" y="45815"/>
                  </a:moveTo>
                  <a:lnTo>
                    <a:pt x="121729" y="156210"/>
                  </a:lnTo>
                  <a:lnTo>
                    <a:pt x="100965" y="176974"/>
                  </a:lnTo>
                  <a:cubicBezTo>
                    <a:pt x="98203" y="179737"/>
                    <a:pt x="94393" y="181261"/>
                    <a:pt x="90583" y="181261"/>
                  </a:cubicBezTo>
                  <a:cubicBezTo>
                    <a:pt x="86773" y="181261"/>
                    <a:pt x="82963" y="179737"/>
                    <a:pt x="80200" y="176974"/>
                  </a:cubicBezTo>
                  <a:lnTo>
                    <a:pt x="59436" y="156210"/>
                  </a:lnTo>
                  <a:lnTo>
                    <a:pt x="4286" y="101060"/>
                  </a:lnTo>
                  <a:cubicBezTo>
                    <a:pt x="1524" y="98298"/>
                    <a:pt x="0" y="94488"/>
                    <a:pt x="0" y="90678"/>
                  </a:cubicBezTo>
                  <a:cubicBezTo>
                    <a:pt x="0" y="86868"/>
                    <a:pt x="1524" y="83058"/>
                    <a:pt x="4286" y="80296"/>
                  </a:cubicBezTo>
                  <a:lnTo>
                    <a:pt x="25051" y="59531"/>
                  </a:lnTo>
                  <a:cubicBezTo>
                    <a:pt x="27813" y="56769"/>
                    <a:pt x="31623" y="55245"/>
                    <a:pt x="35433" y="55245"/>
                  </a:cubicBezTo>
                  <a:cubicBezTo>
                    <a:pt x="39243" y="55245"/>
                    <a:pt x="43053" y="56769"/>
                    <a:pt x="45815" y="59531"/>
                  </a:cubicBezTo>
                  <a:lnTo>
                    <a:pt x="90583" y="104489"/>
                  </a:lnTo>
                  <a:lnTo>
                    <a:pt x="190595" y="4286"/>
                  </a:lnTo>
                  <a:cubicBezTo>
                    <a:pt x="193358" y="1524"/>
                    <a:pt x="197168" y="0"/>
                    <a:pt x="200977" y="0"/>
                  </a:cubicBezTo>
                  <a:cubicBezTo>
                    <a:pt x="204788" y="0"/>
                    <a:pt x="208597" y="1524"/>
                    <a:pt x="211360" y="4286"/>
                  </a:cubicBezTo>
                  <a:lnTo>
                    <a:pt x="232124" y="25051"/>
                  </a:lnTo>
                  <a:cubicBezTo>
                    <a:pt x="234887" y="27813"/>
                    <a:pt x="236411" y="31623"/>
                    <a:pt x="236411" y="35433"/>
                  </a:cubicBezTo>
                  <a:cubicBezTo>
                    <a:pt x="236411" y="39243"/>
                    <a:pt x="234887" y="43053"/>
                    <a:pt x="232124" y="45815"/>
                  </a:cubicBez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0A7383E4-EBE1-4F56-E246-B25834019C82}"/>
                </a:ext>
              </a:extLst>
            </p:cNvPr>
            <p:cNvSpPr/>
            <p:nvPr/>
          </p:nvSpPr>
          <p:spPr>
            <a:xfrm>
              <a:off x="5574029" y="3199066"/>
              <a:ext cx="236410" cy="181260"/>
            </a:xfrm>
            <a:custGeom>
              <a:avLst/>
              <a:gdLst>
                <a:gd name="connsiteX0" fmla="*/ 232124 w 236410"/>
                <a:gd name="connsiteY0" fmla="*/ 45815 h 181260"/>
                <a:gd name="connsiteX1" fmla="*/ 121729 w 236410"/>
                <a:gd name="connsiteY1" fmla="*/ 156210 h 181260"/>
                <a:gd name="connsiteX2" fmla="*/ 100965 w 236410"/>
                <a:gd name="connsiteY2" fmla="*/ 176975 h 181260"/>
                <a:gd name="connsiteX3" fmla="*/ 90583 w 236410"/>
                <a:gd name="connsiteY3" fmla="*/ 181261 h 181260"/>
                <a:gd name="connsiteX4" fmla="*/ 80200 w 236410"/>
                <a:gd name="connsiteY4" fmla="*/ 176975 h 181260"/>
                <a:gd name="connsiteX5" fmla="*/ 59436 w 236410"/>
                <a:gd name="connsiteY5" fmla="*/ 156210 h 181260"/>
                <a:gd name="connsiteX6" fmla="*/ 4286 w 236410"/>
                <a:gd name="connsiteY6" fmla="*/ 101060 h 181260"/>
                <a:gd name="connsiteX7" fmla="*/ 0 w 236410"/>
                <a:gd name="connsiteY7" fmla="*/ 90678 h 181260"/>
                <a:gd name="connsiteX8" fmla="*/ 4286 w 236410"/>
                <a:gd name="connsiteY8" fmla="*/ 80296 h 181260"/>
                <a:gd name="connsiteX9" fmla="*/ 25051 w 236410"/>
                <a:gd name="connsiteY9" fmla="*/ 59531 h 181260"/>
                <a:gd name="connsiteX10" fmla="*/ 35433 w 236410"/>
                <a:gd name="connsiteY10" fmla="*/ 55245 h 181260"/>
                <a:gd name="connsiteX11" fmla="*/ 45815 w 236410"/>
                <a:gd name="connsiteY11" fmla="*/ 59531 h 181260"/>
                <a:gd name="connsiteX12" fmla="*/ 90583 w 236410"/>
                <a:gd name="connsiteY12" fmla="*/ 104489 h 181260"/>
                <a:gd name="connsiteX13" fmla="*/ 190595 w 236410"/>
                <a:gd name="connsiteY13" fmla="*/ 4286 h 181260"/>
                <a:gd name="connsiteX14" fmla="*/ 200977 w 236410"/>
                <a:gd name="connsiteY14" fmla="*/ 0 h 181260"/>
                <a:gd name="connsiteX15" fmla="*/ 211360 w 236410"/>
                <a:gd name="connsiteY15" fmla="*/ 4286 h 181260"/>
                <a:gd name="connsiteX16" fmla="*/ 232124 w 236410"/>
                <a:gd name="connsiteY16" fmla="*/ 25051 h 181260"/>
                <a:gd name="connsiteX17" fmla="*/ 236411 w 236410"/>
                <a:gd name="connsiteY17" fmla="*/ 35433 h 181260"/>
                <a:gd name="connsiteX18" fmla="*/ 232124 w 236410"/>
                <a:gd name="connsiteY18" fmla="*/ 45815 h 181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6410" h="181260">
                  <a:moveTo>
                    <a:pt x="232124" y="45815"/>
                  </a:moveTo>
                  <a:lnTo>
                    <a:pt x="121729" y="156210"/>
                  </a:lnTo>
                  <a:lnTo>
                    <a:pt x="100965" y="176975"/>
                  </a:lnTo>
                  <a:cubicBezTo>
                    <a:pt x="98203" y="179737"/>
                    <a:pt x="94393" y="181261"/>
                    <a:pt x="90583" y="181261"/>
                  </a:cubicBezTo>
                  <a:cubicBezTo>
                    <a:pt x="86773" y="181261"/>
                    <a:pt x="82963" y="179737"/>
                    <a:pt x="80200" y="176975"/>
                  </a:cubicBezTo>
                  <a:lnTo>
                    <a:pt x="59436" y="156210"/>
                  </a:lnTo>
                  <a:lnTo>
                    <a:pt x="4286" y="101060"/>
                  </a:lnTo>
                  <a:cubicBezTo>
                    <a:pt x="1524" y="98298"/>
                    <a:pt x="0" y="94488"/>
                    <a:pt x="0" y="90678"/>
                  </a:cubicBezTo>
                  <a:cubicBezTo>
                    <a:pt x="0" y="86868"/>
                    <a:pt x="1524" y="83058"/>
                    <a:pt x="4286" y="80296"/>
                  </a:cubicBezTo>
                  <a:lnTo>
                    <a:pt x="25051" y="59531"/>
                  </a:lnTo>
                  <a:cubicBezTo>
                    <a:pt x="27813" y="56769"/>
                    <a:pt x="31623" y="55245"/>
                    <a:pt x="35433" y="55245"/>
                  </a:cubicBezTo>
                  <a:cubicBezTo>
                    <a:pt x="39243" y="55245"/>
                    <a:pt x="43053" y="56769"/>
                    <a:pt x="45815" y="59531"/>
                  </a:cubicBezTo>
                  <a:lnTo>
                    <a:pt x="90583" y="104489"/>
                  </a:lnTo>
                  <a:lnTo>
                    <a:pt x="190595" y="4286"/>
                  </a:lnTo>
                  <a:cubicBezTo>
                    <a:pt x="193358" y="1524"/>
                    <a:pt x="197168" y="0"/>
                    <a:pt x="200977" y="0"/>
                  </a:cubicBezTo>
                  <a:cubicBezTo>
                    <a:pt x="204788" y="0"/>
                    <a:pt x="208597" y="1524"/>
                    <a:pt x="211360" y="4286"/>
                  </a:cubicBezTo>
                  <a:lnTo>
                    <a:pt x="232124" y="25051"/>
                  </a:lnTo>
                  <a:cubicBezTo>
                    <a:pt x="234887" y="27813"/>
                    <a:pt x="236411" y="31623"/>
                    <a:pt x="236411" y="35433"/>
                  </a:cubicBezTo>
                  <a:cubicBezTo>
                    <a:pt x="236411" y="39243"/>
                    <a:pt x="234887" y="43053"/>
                    <a:pt x="232124" y="45815"/>
                  </a:cubicBez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FE6144F-B99C-84FB-A6AA-46B36D94F2B5}"/>
                </a:ext>
              </a:extLst>
            </p:cNvPr>
            <p:cNvSpPr/>
            <p:nvPr/>
          </p:nvSpPr>
          <p:spPr>
            <a:xfrm>
              <a:off x="5574029" y="3439953"/>
              <a:ext cx="236410" cy="181260"/>
            </a:xfrm>
            <a:custGeom>
              <a:avLst/>
              <a:gdLst>
                <a:gd name="connsiteX0" fmla="*/ 232124 w 236410"/>
                <a:gd name="connsiteY0" fmla="*/ 45815 h 181260"/>
                <a:gd name="connsiteX1" fmla="*/ 121729 w 236410"/>
                <a:gd name="connsiteY1" fmla="*/ 156210 h 181260"/>
                <a:gd name="connsiteX2" fmla="*/ 100965 w 236410"/>
                <a:gd name="connsiteY2" fmla="*/ 176974 h 181260"/>
                <a:gd name="connsiteX3" fmla="*/ 90583 w 236410"/>
                <a:gd name="connsiteY3" fmla="*/ 181261 h 181260"/>
                <a:gd name="connsiteX4" fmla="*/ 80200 w 236410"/>
                <a:gd name="connsiteY4" fmla="*/ 176974 h 181260"/>
                <a:gd name="connsiteX5" fmla="*/ 59436 w 236410"/>
                <a:gd name="connsiteY5" fmla="*/ 156210 h 181260"/>
                <a:gd name="connsiteX6" fmla="*/ 4286 w 236410"/>
                <a:gd name="connsiteY6" fmla="*/ 101060 h 181260"/>
                <a:gd name="connsiteX7" fmla="*/ 0 w 236410"/>
                <a:gd name="connsiteY7" fmla="*/ 90678 h 181260"/>
                <a:gd name="connsiteX8" fmla="*/ 4286 w 236410"/>
                <a:gd name="connsiteY8" fmla="*/ 80296 h 181260"/>
                <a:gd name="connsiteX9" fmla="*/ 25051 w 236410"/>
                <a:gd name="connsiteY9" fmla="*/ 59531 h 181260"/>
                <a:gd name="connsiteX10" fmla="*/ 35433 w 236410"/>
                <a:gd name="connsiteY10" fmla="*/ 55245 h 181260"/>
                <a:gd name="connsiteX11" fmla="*/ 45815 w 236410"/>
                <a:gd name="connsiteY11" fmla="*/ 59531 h 181260"/>
                <a:gd name="connsiteX12" fmla="*/ 90583 w 236410"/>
                <a:gd name="connsiteY12" fmla="*/ 104489 h 181260"/>
                <a:gd name="connsiteX13" fmla="*/ 190595 w 236410"/>
                <a:gd name="connsiteY13" fmla="*/ 4286 h 181260"/>
                <a:gd name="connsiteX14" fmla="*/ 200977 w 236410"/>
                <a:gd name="connsiteY14" fmla="*/ 0 h 181260"/>
                <a:gd name="connsiteX15" fmla="*/ 211360 w 236410"/>
                <a:gd name="connsiteY15" fmla="*/ 4286 h 181260"/>
                <a:gd name="connsiteX16" fmla="*/ 232124 w 236410"/>
                <a:gd name="connsiteY16" fmla="*/ 25051 h 181260"/>
                <a:gd name="connsiteX17" fmla="*/ 236411 w 236410"/>
                <a:gd name="connsiteY17" fmla="*/ 35433 h 181260"/>
                <a:gd name="connsiteX18" fmla="*/ 232124 w 236410"/>
                <a:gd name="connsiteY18" fmla="*/ 45815 h 181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6410" h="181260">
                  <a:moveTo>
                    <a:pt x="232124" y="45815"/>
                  </a:moveTo>
                  <a:lnTo>
                    <a:pt x="121729" y="156210"/>
                  </a:lnTo>
                  <a:lnTo>
                    <a:pt x="100965" y="176974"/>
                  </a:lnTo>
                  <a:cubicBezTo>
                    <a:pt x="98203" y="179737"/>
                    <a:pt x="94393" y="181261"/>
                    <a:pt x="90583" y="181261"/>
                  </a:cubicBezTo>
                  <a:cubicBezTo>
                    <a:pt x="86773" y="181261"/>
                    <a:pt x="82963" y="179737"/>
                    <a:pt x="80200" y="176974"/>
                  </a:cubicBezTo>
                  <a:lnTo>
                    <a:pt x="59436" y="156210"/>
                  </a:lnTo>
                  <a:lnTo>
                    <a:pt x="4286" y="101060"/>
                  </a:lnTo>
                  <a:cubicBezTo>
                    <a:pt x="1524" y="98298"/>
                    <a:pt x="0" y="94488"/>
                    <a:pt x="0" y="90678"/>
                  </a:cubicBezTo>
                  <a:cubicBezTo>
                    <a:pt x="0" y="86868"/>
                    <a:pt x="1524" y="83058"/>
                    <a:pt x="4286" y="80296"/>
                  </a:cubicBezTo>
                  <a:lnTo>
                    <a:pt x="25051" y="59531"/>
                  </a:lnTo>
                  <a:cubicBezTo>
                    <a:pt x="27813" y="56769"/>
                    <a:pt x="31623" y="55245"/>
                    <a:pt x="35433" y="55245"/>
                  </a:cubicBezTo>
                  <a:cubicBezTo>
                    <a:pt x="39243" y="55245"/>
                    <a:pt x="43053" y="56769"/>
                    <a:pt x="45815" y="59531"/>
                  </a:cubicBezTo>
                  <a:lnTo>
                    <a:pt x="90583" y="104489"/>
                  </a:lnTo>
                  <a:lnTo>
                    <a:pt x="190595" y="4286"/>
                  </a:lnTo>
                  <a:cubicBezTo>
                    <a:pt x="193358" y="1524"/>
                    <a:pt x="197168" y="0"/>
                    <a:pt x="200977" y="0"/>
                  </a:cubicBezTo>
                  <a:cubicBezTo>
                    <a:pt x="204788" y="0"/>
                    <a:pt x="208597" y="1524"/>
                    <a:pt x="211360" y="4286"/>
                  </a:cubicBezTo>
                  <a:lnTo>
                    <a:pt x="232124" y="25051"/>
                  </a:lnTo>
                  <a:cubicBezTo>
                    <a:pt x="234887" y="27813"/>
                    <a:pt x="236411" y="31623"/>
                    <a:pt x="236411" y="35433"/>
                  </a:cubicBezTo>
                  <a:cubicBezTo>
                    <a:pt x="236411" y="39243"/>
                    <a:pt x="234887" y="43053"/>
                    <a:pt x="232124" y="45815"/>
                  </a:cubicBez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4" name="Frihandsfigur: Form 23">
              <a:extLst>
                <a:ext uri="{FF2B5EF4-FFF2-40B4-BE49-F238E27FC236}">
                  <a16:creationId xmlns:a16="http://schemas.microsoft.com/office/drawing/2014/main" id="{CDA98ED9-33FE-1FE0-27CA-A509885C718E}"/>
                </a:ext>
              </a:extLst>
            </p:cNvPr>
            <p:cNvSpPr/>
            <p:nvPr/>
          </p:nvSpPr>
          <p:spPr>
            <a:xfrm>
              <a:off x="5574029" y="3680935"/>
              <a:ext cx="236410" cy="181260"/>
            </a:xfrm>
            <a:custGeom>
              <a:avLst/>
              <a:gdLst>
                <a:gd name="connsiteX0" fmla="*/ 232124 w 236410"/>
                <a:gd name="connsiteY0" fmla="*/ 45815 h 181260"/>
                <a:gd name="connsiteX1" fmla="*/ 121729 w 236410"/>
                <a:gd name="connsiteY1" fmla="*/ 156210 h 181260"/>
                <a:gd name="connsiteX2" fmla="*/ 100965 w 236410"/>
                <a:gd name="connsiteY2" fmla="*/ 176975 h 181260"/>
                <a:gd name="connsiteX3" fmla="*/ 90583 w 236410"/>
                <a:gd name="connsiteY3" fmla="*/ 181261 h 181260"/>
                <a:gd name="connsiteX4" fmla="*/ 80200 w 236410"/>
                <a:gd name="connsiteY4" fmla="*/ 176975 h 181260"/>
                <a:gd name="connsiteX5" fmla="*/ 59436 w 236410"/>
                <a:gd name="connsiteY5" fmla="*/ 156210 h 181260"/>
                <a:gd name="connsiteX6" fmla="*/ 4286 w 236410"/>
                <a:gd name="connsiteY6" fmla="*/ 101060 h 181260"/>
                <a:gd name="connsiteX7" fmla="*/ 0 w 236410"/>
                <a:gd name="connsiteY7" fmla="*/ 90678 h 181260"/>
                <a:gd name="connsiteX8" fmla="*/ 4286 w 236410"/>
                <a:gd name="connsiteY8" fmla="*/ 80296 h 181260"/>
                <a:gd name="connsiteX9" fmla="*/ 25051 w 236410"/>
                <a:gd name="connsiteY9" fmla="*/ 59531 h 181260"/>
                <a:gd name="connsiteX10" fmla="*/ 35433 w 236410"/>
                <a:gd name="connsiteY10" fmla="*/ 55245 h 181260"/>
                <a:gd name="connsiteX11" fmla="*/ 45815 w 236410"/>
                <a:gd name="connsiteY11" fmla="*/ 59531 h 181260"/>
                <a:gd name="connsiteX12" fmla="*/ 90583 w 236410"/>
                <a:gd name="connsiteY12" fmla="*/ 104489 h 181260"/>
                <a:gd name="connsiteX13" fmla="*/ 190595 w 236410"/>
                <a:gd name="connsiteY13" fmla="*/ 4286 h 181260"/>
                <a:gd name="connsiteX14" fmla="*/ 200977 w 236410"/>
                <a:gd name="connsiteY14" fmla="*/ 0 h 181260"/>
                <a:gd name="connsiteX15" fmla="*/ 211360 w 236410"/>
                <a:gd name="connsiteY15" fmla="*/ 4286 h 181260"/>
                <a:gd name="connsiteX16" fmla="*/ 232124 w 236410"/>
                <a:gd name="connsiteY16" fmla="*/ 25051 h 181260"/>
                <a:gd name="connsiteX17" fmla="*/ 236411 w 236410"/>
                <a:gd name="connsiteY17" fmla="*/ 35433 h 181260"/>
                <a:gd name="connsiteX18" fmla="*/ 232124 w 236410"/>
                <a:gd name="connsiteY18" fmla="*/ 45815 h 181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6410" h="181260">
                  <a:moveTo>
                    <a:pt x="232124" y="45815"/>
                  </a:moveTo>
                  <a:lnTo>
                    <a:pt x="121729" y="156210"/>
                  </a:lnTo>
                  <a:lnTo>
                    <a:pt x="100965" y="176975"/>
                  </a:lnTo>
                  <a:cubicBezTo>
                    <a:pt x="98203" y="179737"/>
                    <a:pt x="94393" y="181261"/>
                    <a:pt x="90583" y="181261"/>
                  </a:cubicBezTo>
                  <a:cubicBezTo>
                    <a:pt x="86773" y="181261"/>
                    <a:pt x="82963" y="179737"/>
                    <a:pt x="80200" y="176975"/>
                  </a:cubicBezTo>
                  <a:lnTo>
                    <a:pt x="59436" y="156210"/>
                  </a:lnTo>
                  <a:lnTo>
                    <a:pt x="4286" y="101060"/>
                  </a:lnTo>
                  <a:cubicBezTo>
                    <a:pt x="1524" y="98298"/>
                    <a:pt x="0" y="94488"/>
                    <a:pt x="0" y="90678"/>
                  </a:cubicBezTo>
                  <a:cubicBezTo>
                    <a:pt x="0" y="86868"/>
                    <a:pt x="1524" y="83058"/>
                    <a:pt x="4286" y="80296"/>
                  </a:cubicBezTo>
                  <a:lnTo>
                    <a:pt x="25051" y="59531"/>
                  </a:lnTo>
                  <a:cubicBezTo>
                    <a:pt x="27813" y="56769"/>
                    <a:pt x="31623" y="55245"/>
                    <a:pt x="35433" y="55245"/>
                  </a:cubicBezTo>
                  <a:cubicBezTo>
                    <a:pt x="39243" y="55245"/>
                    <a:pt x="43053" y="56769"/>
                    <a:pt x="45815" y="59531"/>
                  </a:cubicBezTo>
                  <a:lnTo>
                    <a:pt x="90583" y="104489"/>
                  </a:lnTo>
                  <a:lnTo>
                    <a:pt x="190595" y="4286"/>
                  </a:lnTo>
                  <a:cubicBezTo>
                    <a:pt x="193358" y="1524"/>
                    <a:pt x="197168" y="0"/>
                    <a:pt x="200977" y="0"/>
                  </a:cubicBezTo>
                  <a:cubicBezTo>
                    <a:pt x="204788" y="0"/>
                    <a:pt x="208597" y="1524"/>
                    <a:pt x="211360" y="4286"/>
                  </a:cubicBezTo>
                  <a:lnTo>
                    <a:pt x="232124" y="25051"/>
                  </a:lnTo>
                  <a:cubicBezTo>
                    <a:pt x="234887" y="27813"/>
                    <a:pt x="236411" y="31623"/>
                    <a:pt x="236411" y="35433"/>
                  </a:cubicBezTo>
                  <a:cubicBezTo>
                    <a:pt x="236411" y="39243"/>
                    <a:pt x="234887" y="43053"/>
                    <a:pt x="232124" y="45815"/>
                  </a:cubicBez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Frihandsfigur: Form 24">
              <a:extLst>
                <a:ext uri="{FF2B5EF4-FFF2-40B4-BE49-F238E27FC236}">
                  <a16:creationId xmlns:a16="http://schemas.microsoft.com/office/drawing/2014/main" id="{6B118FFF-9A74-5905-E509-4D9A5C7E3AE5}"/>
                </a:ext>
              </a:extLst>
            </p:cNvPr>
            <p:cNvSpPr/>
            <p:nvPr/>
          </p:nvSpPr>
          <p:spPr>
            <a:xfrm>
              <a:off x="5914738" y="2992373"/>
              <a:ext cx="652462" cy="70770"/>
            </a:xfrm>
            <a:custGeom>
              <a:avLst/>
              <a:gdLst>
                <a:gd name="connsiteX0" fmla="*/ 0 w 652462"/>
                <a:gd name="connsiteY0" fmla="*/ 0 h 70770"/>
                <a:gd name="connsiteX1" fmla="*/ 652463 w 652462"/>
                <a:gd name="connsiteY1" fmla="*/ 0 h 70770"/>
                <a:gd name="connsiteX2" fmla="*/ 652463 w 652462"/>
                <a:gd name="connsiteY2" fmla="*/ 70771 h 70770"/>
                <a:gd name="connsiteX3" fmla="*/ 0 w 652462"/>
                <a:gd name="connsiteY3" fmla="*/ 70771 h 70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2462" h="70770">
                  <a:moveTo>
                    <a:pt x="0" y="0"/>
                  </a:moveTo>
                  <a:lnTo>
                    <a:pt x="652463" y="0"/>
                  </a:lnTo>
                  <a:lnTo>
                    <a:pt x="652463" y="70771"/>
                  </a:lnTo>
                  <a:lnTo>
                    <a:pt x="0" y="70771"/>
                  </a:ln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F44487B1-F06F-4217-7324-69AAEAC5A11C}"/>
                </a:ext>
              </a:extLst>
            </p:cNvPr>
            <p:cNvSpPr/>
            <p:nvPr/>
          </p:nvSpPr>
          <p:spPr>
            <a:xfrm>
              <a:off x="5914738" y="3237547"/>
              <a:ext cx="652462" cy="70770"/>
            </a:xfrm>
            <a:custGeom>
              <a:avLst/>
              <a:gdLst>
                <a:gd name="connsiteX0" fmla="*/ 0 w 652462"/>
                <a:gd name="connsiteY0" fmla="*/ 0 h 70770"/>
                <a:gd name="connsiteX1" fmla="*/ 652463 w 652462"/>
                <a:gd name="connsiteY1" fmla="*/ 0 h 70770"/>
                <a:gd name="connsiteX2" fmla="*/ 652463 w 652462"/>
                <a:gd name="connsiteY2" fmla="*/ 70771 h 70770"/>
                <a:gd name="connsiteX3" fmla="*/ 0 w 652462"/>
                <a:gd name="connsiteY3" fmla="*/ 70771 h 70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2462" h="70770">
                  <a:moveTo>
                    <a:pt x="0" y="0"/>
                  </a:moveTo>
                  <a:lnTo>
                    <a:pt x="652463" y="0"/>
                  </a:lnTo>
                  <a:lnTo>
                    <a:pt x="652463" y="70771"/>
                  </a:lnTo>
                  <a:lnTo>
                    <a:pt x="0" y="70771"/>
                  </a:ln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04666F0E-C7DE-5052-6A7B-D2F64D98BB1D}"/>
                </a:ext>
              </a:extLst>
            </p:cNvPr>
            <p:cNvSpPr/>
            <p:nvPr/>
          </p:nvSpPr>
          <p:spPr>
            <a:xfrm>
              <a:off x="5914738" y="3482720"/>
              <a:ext cx="652462" cy="70770"/>
            </a:xfrm>
            <a:custGeom>
              <a:avLst/>
              <a:gdLst>
                <a:gd name="connsiteX0" fmla="*/ 0 w 652462"/>
                <a:gd name="connsiteY0" fmla="*/ 0 h 70770"/>
                <a:gd name="connsiteX1" fmla="*/ 652463 w 652462"/>
                <a:gd name="connsiteY1" fmla="*/ 0 h 70770"/>
                <a:gd name="connsiteX2" fmla="*/ 652463 w 652462"/>
                <a:gd name="connsiteY2" fmla="*/ 70771 h 70770"/>
                <a:gd name="connsiteX3" fmla="*/ 0 w 652462"/>
                <a:gd name="connsiteY3" fmla="*/ 70771 h 70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2462" h="70770">
                  <a:moveTo>
                    <a:pt x="0" y="0"/>
                  </a:moveTo>
                  <a:lnTo>
                    <a:pt x="652463" y="0"/>
                  </a:lnTo>
                  <a:lnTo>
                    <a:pt x="652463" y="70771"/>
                  </a:lnTo>
                  <a:lnTo>
                    <a:pt x="0" y="70771"/>
                  </a:ln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A56BA6D2-94CC-090F-AA36-C1A4F958B522}"/>
                </a:ext>
              </a:extLst>
            </p:cNvPr>
            <p:cNvSpPr/>
            <p:nvPr/>
          </p:nvSpPr>
          <p:spPr>
            <a:xfrm>
              <a:off x="5914738" y="3727894"/>
              <a:ext cx="652462" cy="70770"/>
            </a:xfrm>
            <a:custGeom>
              <a:avLst/>
              <a:gdLst>
                <a:gd name="connsiteX0" fmla="*/ 0 w 652462"/>
                <a:gd name="connsiteY0" fmla="*/ 0 h 70770"/>
                <a:gd name="connsiteX1" fmla="*/ 652463 w 652462"/>
                <a:gd name="connsiteY1" fmla="*/ 0 h 70770"/>
                <a:gd name="connsiteX2" fmla="*/ 652463 w 652462"/>
                <a:gd name="connsiteY2" fmla="*/ 70771 h 70770"/>
                <a:gd name="connsiteX3" fmla="*/ 0 w 652462"/>
                <a:gd name="connsiteY3" fmla="*/ 70771 h 70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2462" h="70770">
                  <a:moveTo>
                    <a:pt x="0" y="0"/>
                  </a:moveTo>
                  <a:lnTo>
                    <a:pt x="652463" y="0"/>
                  </a:lnTo>
                  <a:lnTo>
                    <a:pt x="652463" y="70771"/>
                  </a:lnTo>
                  <a:lnTo>
                    <a:pt x="0" y="70771"/>
                  </a:ln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FFC8B1A5-90EE-164A-CFC9-02C5017DA5F7}"/>
                </a:ext>
              </a:extLst>
            </p:cNvPr>
            <p:cNvSpPr/>
            <p:nvPr/>
          </p:nvSpPr>
          <p:spPr>
            <a:xfrm>
              <a:off x="5574029" y="3926109"/>
              <a:ext cx="236410" cy="181260"/>
            </a:xfrm>
            <a:custGeom>
              <a:avLst/>
              <a:gdLst>
                <a:gd name="connsiteX0" fmla="*/ 232124 w 236410"/>
                <a:gd name="connsiteY0" fmla="*/ 45815 h 181260"/>
                <a:gd name="connsiteX1" fmla="*/ 121729 w 236410"/>
                <a:gd name="connsiteY1" fmla="*/ 156210 h 181260"/>
                <a:gd name="connsiteX2" fmla="*/ 100965 w 236410"/>
                <a:gd name="connsiteY2" fmla="*/ 176975 h 181260"/>
                <a:gd name="connsiteX3" fmla="*/ 90583 w 236410"/>
                <a:gd name="connsiteY3" fmla="*/ 181261 h 181260"/>
                <a:gd name="connsiteX4" fmla="*/ 80200 w 236410"/>
                <a:gd name="connsiteY4" fmla="*/ 176975 h 181260"/>
                <a:gd name="connsiteX5" fmla="*/ 59436 w 236410"/>
                <a:gd name="connsiteY5" fmla="*/ 156210 h 181260"/>
                <a:gd name="connsiteX6" fmla="*/ 4286 w 236410"/>
                <a:gd name="connsiteY6" fmla="*/ 101060 h 181260"/>
                <a:gd name="connsiteX7" fmla="*/ 0 w 236410"/>
                <a:gd name="connsiteY7" fmla="*/ 90678 h 181260"/>
                <a:gd name="connsiteX8" fmla="*/ 4286 w 236410"/>
                <a:gd name="connsiteY8" fmla="*/ 80296 h 181260"/>
                <a:gd name="connsiteX9" fmla="*/ 25051 w 236410"/>
                <a:gd name="connsiteY9" fmla="*/ 59531 h 181260"/>
                <a:gd name="connsiteX10" fmla="*/ 35433 w 236410"/>
                <a:gd name="connsiteY10" fmla="*/ 55245 h 181260"/>
                <a:gd name="connsiteX11" fmla="*/ 45815 w 236410"/>
                <a:gd name="connsiteY11" fmla="*/ 59531 h 181260"/>
                <a:gd name="connsiteX12" fmla="*/ 90583 w 236410"/>
                <a:gd name="connsiteY12" fmla="*/ 104489 h 181260"/>
                <a:gd name="connsiteX13" fmla="*/ 190595 w 236410"/>
                <a:gd name="connsiteY13" fmla="*/ 4286 h 181260"/>
                <a:gd name="connsiteX14" fmla="*/ 200977 w 236410"/>
                <a:gd name="connsiteY14" fmla="*/ 0 h 181260"/>
                <a:gd name="connsiteX15" fmla="*/ 211360 w 236410"/>
                <a:gd name="connsiteY15" fmla="*/ 4286 h 181260"/>
                <a:gd name="connsiteX16" fmla="*/ 232124 w 236410"/>
                <a:gd name="connsiteY16" fmla="*/ 25051 h 181260"/>
                <a:gd name="connsiteX17" fmla="*/ 236411 w 236410"/>
                <a:gd name="connsiteY17" fmla="*/ 35433 h 181260"/>
                <a:gd name="connsiteX18" fmla="*/ 232124 w 236410"/>
                <a:gd name="connsiteY18" fmla="*/ 45815 h 181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6410" h="181260">
                  <a:moveTo>
                    <a:pt x="232124" y="45815"/>
                  </a:moveTo>
                  <a:lnTo>
                    <a:pt x="121729" y="156210"/>
                  </a:lnTo>
                  <a:lnTo>
                    <a:pt x="100965" y="176975"/>
                  </a:lnTo>
                  <a:cubicBezTo>
                    <a:pt x="98203" y="179737"/>
                    <a:pt x="94393" y="181261"/>
                    <a:pt x="90583" y="181261"/>
                  </a:cubicBezTo>
                  <a:cubicBezTo>
                    <a:pt x="86773" y="181261"/>
                    <a:pt x="82963" y="179737"/>
                    <a:pt x="80200" y="176975"/>
                  </a:cubicBezTo>
                  <a:lnTo>
                    <a:pt x="59436" y="156210"/>
                  </a:lnTo>
                  <a:lnTo>
                    <a:pt x="4286" y="101060"/>
                  </a:lnTo>
                  <a:cubicBezTo>
                    <a:pt x="1524" y="98298"/>
                    <a:pt x="0" y="94488"/>
                    <a:pt x="0" y="90678"/>
                  </a:cubicBezTo>
                  <a:cubicBezTo>
                    <a:pt x="0" y="86868"/>
                    <a:pt x="1524" y="83058"/>
                    <a:pt x="4286" y="80296"/>
                  </a:cubicBezTo>
                  <a:lnTo>
                    <a:pt x="25051" y="59531"/>
                  </a:lnTo>
                  <a:cubicBezTo>
                    <a:pt x="27813" y="56769"/>
                    <a:pt x="31623" y="55245"/>
                    <a:pt x="35433" y="55245"/>
                  </a:cubicBezTo>
                  <a:cubicBezTo>
                    <a:pt x="39243" y="55245"/>
                    <a:pt x="43053" y="56769"/>
                    <a:pt x="45815" y="59531"/>
                  </a:cubicBezTo>
                  <a:lnTo>
                    <a:pt x="90583" y="104489"/>
                  </a:lnTo>
                  <a:lnTo>
                    <a:pt x="190595" y="4286"/>
                  </a:lnTo>
                  <a:cubicBezTo>
                    <a:pt x="193358" y="1524"/>
                    <a:pt x="197168" y="0"/>
                    <a:pt x="200977" y="0"/>
                  </a:cubicBezTo>
                  <a:cubicBezTo>
                    <a:pt x="204788" y="0"/>
                    <a:pt x="208597" y="1524"/>
                    <a:pt x="211360" y="4286"/>
                  </a:cubicBezTo>
                  <a:lnTo>
                    <a:pt x="232124" y="25051"/>
                  </a:lnTo>
                  <a:cubicBezTo>
                    <a:pt x="234887" y="27813"/>
                    <a:pt x="236411" y="31623"/>
                    <a:pt x="236411" y="35433"/>
                  </a:cubicBezTo>
                  <a:cubicBezTo>
                    <a:pt x="236411" y="39243"/>
                    <a:pt x="234887" y="43053"/>
                    <a:pt x="232124" y="45815"/>
                  </a:cubicBez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Frihandsfigur: Form 29">
              <a:extLst>
                <a:ext uri="{FF2B5EF4-FFF2-40B4-BE49-F238E27FC236}">
                  <a16:creationId xmlns:a16="http://schemas.microsoft.com/office/drawing/2014/main" id="{C1D5E966-2F96-1C09-091C-57163027BC44}"/>
                </a:ext>
              </a:extLst>
            </p:cNvPr>
            <p:cNvSpPr/>
            <p:nvPr/>
          </p:nvSpPr>
          <p:spPr>
            <a:xfrm>
              <a:off x="5914738" y="3973067"/>
              <a:ext cx="652462" cy="70770"/>
            </a:xfrm>
            <a:custGeom>
              <a:avLst/>
              <a:gdLst>
                <a:gd name="connsiteX0" fmla="*/ 0 w 652462"/>
                <a:gd name="connsiteY0" fmla="*/ 0 h 70770"/>
                <a:gd name="connsiteX1" fmla="*/ 652463 w 652462"/>
                <a:gd name="connsiteY1" fmla="*/ 0 h 70770"/>
                <a:gd name="connsiteX2" fmla="*/ 652463 w 652462"/>
                <a:gd name="connsiteY2" fmla="*/ 70771 h 70770"/>
                <a:gd name="connsiteX3" fmla="*/ 0 w 652462"/>
                <a:gd name="connsiteY3" fmla="*/ 70771 h 70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2462" h="70770">
                  <a:moveTo>
                    <a:pt x="0" y="0"/>
                  </a:moveTo>
                  <a:lnTo>
                    <a:pt x="652463" y="0"/>
                  </a:lnTo>
                  <a:lnTo>
                    <a:pt x="652463" y="70771"/>
                  </a:lnTo>
                  <a:lnTo>
                    <a:pt x="0" y="70771"/>
                  </a:ln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409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bild 5" descr="En bild som visar person, inomhus&#10;&#10;Automatiskt genererad beskrivning">
            <a:extLst>
              <a:ext uri="{FF2B5EF4-FFF2-40B4-BE49-F238E27FC236}">
                <a16:creationId xmlns:a16="http://schemas.microsoft.com/office/drawing/2014/main" id="{DCFA363B-A967-1AE9-20BD-0E69E74AF98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alphaModFix amt="6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51000" contrast="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44" b="44"/>
          <a:stretch>
            <a:fillRect/>
          </a:stretch>
        </p:blipFill>
        <p:spPr>
          <a:xfrm>
            <a:off x="0" y="0"/>
            <a:ext cx="12192000" cy="6858000"/>
          </a:xfrm>
          <a:noFill/>
        </p:spPr>
      </p:pic>
      <p:sp>
        <p:nvSpPr>
          <p:cNvPr id="14" name="Rubrik 13">
            <a:extLst>
              <a:ext uri="{FF2B5EF4-FFF2-40B4-BE49-F238E27FC236}">
                <a16:creationId xmlns:a16="http://schemas.microsoft.com/office/drawing/2014/main" id="{9C6BB6E8-393B-4772-8E20-4688634E9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2802304"/>
            <a:ext cx="11455400" cy="1166813"/>
          </a:xfrm>
        </p:spPr>
        <p:txBody>
          <a:bodyPr anchor="b"/>
          <a:lstStyle/>
          <a:p>
            <a:pPr algn="ctr">
              <a:lnSpc>
                <a:spcPts val="6000"/>
              </a:lnSpc>
            </a:pPr>
            <a:r>
              <a:rPr lang="sv-SE" sz="6000" dirty="0">
                <a:solidFill>
                  <a:schemeClr val="bg1"/>
                </a:solidFill>
              </a:rPr>
              <a:t>Riskbedömning</a:t>
            </a:r>
          </a:p>
        </p:txBody>
      </p: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4322EA3-DF05-42BB-A7AC-4A84E39BEE72}"/>
              </a:ext>
            </a:extLst>
          </p:cNvPr>
          <p:cNvCxnSpPr>
            <a:cxnSpLocks/>
          </p:cNvCxnSpPr>
          <p:nvPr/>
        </p:nvCxnSpPr>
        <p:spPr>
          <a:xfrm>
            <a:off x="3036000" y="4083417"/>
            <a:ext cx="6120000" cy="0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Bildobjekt 1" descr="MSB Logotyp vit">
            <a:extLst>
              <a:ext uri="{FF2B5EF4-FFF2-40B4-BE49-F238E27FC236}">
                <a16:creationId xmlns:a16="http://schemas.microsoft.com/office/drawing/2014/main" id="{DFC321C9-E526-0A11-828A-169432C1895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DA2CD6AB-5B0F-C2C6-ED86-BB865F058004}"/>
              </a:ext>
            </a:extLst>
          </p:cNvPr>
          <p:cNvSpPr txBox="1"/>
          <p:nvPr/>
        </p:nvSpPr>
        <p:spPr>
          <a:xfrm>
            <a:off x="3048000" y="213482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5C5C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EXEMPEL MED FÖRSLAG PÅ SVAR</a:t>
            </a:r>
            <a:endParaRPr kumimoji="0" lang="sv-SE" sz="2400" b="1" i="1" u="none" strike="noStrike" kern="1200" cap="none" spc="0" normalizeH="0" baseline="0" noProof="0" dirty="0">
              <a:ln>
                <a:noFill/>
              </a:ln>
              <a:solidFill>
                <a:srgbClr val="C5C5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2909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Rektangel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MSB Logotyp vit">
            <a:extLst>
              <a:ext uri="{FF2B5EF4-FFF2-40B4-BE49-F238E27FC236}">
                <a16:creationId xmlns:a16="http://schemas.microsoft.com/office/drawing/2014/main" id="{DFC321C9-E526-0A11-828A-169432C1895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6" name="Rubrik 3"/>
          <p:cNvSpPr>
            <a:spLocks noGrp="1"/>
          </p:cNvSpPr>
          <p:nvPr>
            <p:ph type="title"/>
          </p:nvPr>
        </p:nvSpPr>
        <p:spPr>
          <a:xfrm>
            <a:off x="1773388" y="1108423"/>
            <a:ext cx="8580582" cy="966397"/>
          </a:xfrm>
        </p:spPr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Information </a:t>
            </a:r>
            <a:r>
              <a:rPr lang="sv-SE" dirty="0" smtClean="0">
                <a:solidFill>
                  <a:schemeClr val="bg1"/>
                </a:solidFill>
              </a:rPr>
              <a:t>till </a:t>
            </a:r>
            <a:r>
              <a:rPr lang="sv-SE" dirty="0" smtClean="0">
                <a:solidFill>
                  <a:schemeClr val="bg1"/>
                </a:solidFill>
              </a:rPr>
              <a:t>användaren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7" name="Platshållare för innehåll 4"/>
          <p:cNvSpPr txBox="1">
            <a:spLocks/>
          </p:cNvSpPr>
          <p:nvPr/>
        </p:nvSpPr>
        <p:spPr>
          <a:xfrm>
            <a:off x="1773388" y="2265119"/>
            <a:ext cx="8580582" cy="36461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000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0000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0000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 smtClean="0">
                <a:solidFill>
                  <a:schemeClr val="bg1"/>
                </a:solidFill>
              </a:rPr>
              <a:t>Bilderna är exempel på information deltagarna kan fylla i. Informationen är till för er i syfte att stödja deltagarna.</a:t>
            </a:r>
          </a:p>
          <a:p>
            <a:r>
              <a:rPr lang="sv-SE" dirty="0" smtClean="0">
                <a:solidFill>
                  <a:schemeClr val="bg1"/>
                </a:solidFill>
              </a:rPr>
              <a:t>Var tydlig med att de ska börja med en eller två resurser så de kommer igenom alla steg.</a:t>
            </a:r>
          </a:p>
          <a:p>
            <a:r>
              <a:rPr lang="sv-SE" dirty="0" smtClean="0">
                <a:solidFill>
                  <a:schemeClr val="bg1"/>
                </a:solidFill>
              </a:rPr>
              <a:t>Det är viktigt att de skriver en risk per rad då det kan finnas olika redundans för olika risker.</a:t>
            </a:r>
          </a:p>
          <a:p>
            <a:r>
              <a:rPr lang="sv-SE" b="1" dirty="0" smtClean="0">
                <a:solidFill>
                  <a:schemeClr val="bg1"/>
                </a:solidFill>
              </a:rPr>
              <a:t>Vid redovisning</a:t>
            </a:r>
            <a:r>
              <a:rPr lang="sv-SE" dirty="0" smtClean="0">
                <a:solidFill>
                  <a:schemeClr val="bg1"/>
                </a:solidFill>
              </a:rPr>
              <a:t>: fokus ska ligga på processen snarare än vad de skrivit i respektive ruta. 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93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C6CDF074-2978-B209-A15F-1FC40DFA8B3D}"/>
              </a:ext>
            </a:extLst>
          </p:cNvPr>
          <p:cNvSpPr>
            <a:spLocks/>
          </p:cNvSpPr>
          <p:nvPr/>
        </p:nvSpPr>
        <p:spPr>
          <a:xfrm>
            <a:off x="0" y="0"/>
            <a:ext cx="12192000" cy="176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Ellips 82">
            <a:extLst>
              <a:ext uri="{FF2B5EF4-FFF2-40B4-BE49-F238E27FC236}">
                <a16:creationId xmlns:a16="http://schemas.microsoft.com/office/drawing/2014/main" id="{101B5F39-5067-35E0-AF13-758830ECF4AB}"/>
              </a:ext>
            </a:extLst>
          </p:cNvPr>
          <p:cNvSpPr/>
          <p:nvPr/>
        </p:nvSpPr>
        <p:spPr>
          <a:xfrm>
            <a:off x="281656" y="193541"/>
            <a:ext cx="1337468" cy="133746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949C7764-7B17-7041-2471-89AD7637A562}"/>
              </a:ext>
            </a:extLst>
          </p:cNvPr>
          <p:cNvSpPr txBox="1">
            <a:spLocks/>
          </p:cNvSpPr>
          <p:nvPr/>
        </p:nvSpPr>
        <p:spPr>
          <a:xfrm>
            <a:off x="1900779" y="461558"/>
            <a:ext cx="4056071" cy="339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1" u="none" strike="noStrike" kern="1200" cap="none" spc="0" normalizeH="0" baseline="0" noProof="0" dirty="0">
                <a:ln>
                  <a:noFill/>
                </a:ln>
                <a:solidFill>
                  <a:srgbClr val="CDA9BC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Riskbedömning</a:t>
            </a:r>
            <a:endParaRPr kumimoji="0" lang="sv-SE" sz="1400" b="1" i="1" u="none" strike="noStrike" kern="1200" cap="none" spc="0" normalizeH="0" baseline="0" noProof="0" dirty="0">
              <a:ln>
                <a:noFill/>
              </a:ln>
              <a:solidFill>
                <a:srgbClr val="CDA9BC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00779" y="882548"/>
            <a:ext cx="6547207" cy="516224"/>
          </a:xfrm>
        </p:spPr>
        <p:txBody>
          <a:bodyPr/>
          <a:lstStyle/>
          <a:p>
            <a:r>
              <a:rPr lang="sv-SE" sz="2800" dirty="0"/>
              <a:t>Mall riskbild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6F055239-1BEE-9EE6-361C-EC7940655DC4}"/>
              </a:ext>
            </a:extLst>
          </p:cNvPr>
          <p:cNvSpPr/>
          <p:nvPr/>
        </p:nvSpPr>
        <p:spPr>
          <a:xfrm>
            <a:off x="370556" y="1716381"/>
            <a:ext cx="11686701" cy="4604485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37" name="Tabell 36">
            <a:extLst>
              <a:ext uri="{FF2B5EF4-FFF2-40B4-BE49-F238E27FC236}">
                <a16:creationId xmlns:a16="http://schemas.microsoft.com/office/drawing/2014/main" id="{3E54106E-999C-62E3-01B5-EE17E3958C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900697"/>
              </p:ext>
            </p:extLst>
          </p:nvPr>
        </p:nvGraphicFramePr>
        <p:xfrm>
          <a:off x="319757" y="1614781"/>
          <a:ext cx="11613162" cy="469080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223293">
                  <a:extLst>
                    <a:ext uri="{9D8B030D-6E8A-4147-A177-3AD203B41FA5}">
                      <a16:colId xmlns:a16="http://schemas.microsoft.com/office/drawing/2014/main" val="75046820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92799925"/>
                    </a:ext>
                  </a:extLst>
                </a:gridCol>
                <a:gridCol w="2914650">
                  <a:extLst>
                    <a:ext uri="{9D8B030D-6E8A-4147-A177-3AD203B41FA5}">
                      <a16:colId xmlns:a16="http://schemas.microsoft.com/office/drawing/2014/main" val="3417166498"/>
                    </a:ext>
                  </a:extLst>
                </a:gridCol>
                <a:gridCol w="1952992">
                  <a:extLst>
                    <a:ext uri="{9D8B030D-6E8A-4147-A177-3AD203B41FA5}">
                      <a16:colId xmlns:a16="http://schemas.microsoft.com/office/drawing/2014/main" val="1788799182"/>
                    </a:ext>
                  </a:extLst>
                </a:gridCol>
                <a:gridCol w="1794612">
                  <a:extLst>
                    <a:ext uri="{9D8B030D-6E8A-4147-A177-3AD203B41FA5}">
                      <a16:colId xmlns:a16="http://schemas.microsoft.com/office/drawing/2014/main" val="3720880015"/>
                    </a:ext>
                  </a:extLst>
                </a:gridCol>
                <a:gridCol w="1898815">
                  <a:extLst>
                    <a:ext uri="{9D8B030D-6E8A-4147-A177-3AD203B41FA5}">
                      <a16:colId xmlns:a16="http://schemas.microsoft.com/office/drawing/2014/main" val="2329468272"/>
                    </a:ext>
                  </a:extLst>
                </a:gridCol>
              </a:tblGrid>
              <a:tr h="1073336">
                <a:tc>
                  <a:txBody>
                    <a:bodyPr/>
                    <a:lstStyle/>
                    <a:p>
                      <a:pPr algn="l"/>
                      <a:r>
                        <a:rPr lang="sv-SE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Resurs</a:t>
                      </a:r>
                      <a:endParaRPr lang="sv-SE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4B3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  <a:t>Vad kan inträffa? </a:t>
                      </a:r>
                      <a:b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sv-SE" sz="1400" i="1" dirty="0">
                          <a:solidFill>
                            <a:schemeClr val="bg1"/>
                          </a:solidFill>
                          <a:latin typeface="+mj-lt"/>
                        </a:rPr>
                        <a:t>Ange ett urval av riskhändelser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527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Vad har vi för redundans </a:t>
                      </a:r>
                      <a:r>
                        <a:rPr kumimoji="0" lang="sv-SE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(inkl. </a:t>
                      </a:r>
                      <a:br>
                        <a:rPr kumimoji="0" lang="sv-SE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sv-SE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alternativa arbetssätt och andra åtgärder)</a:t>
                      </a:r>
                      <a: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7D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Vid inträffad riskhändelse – kan vi återställa den </a:t>
                      </a:r>
                      <a:r>
                        <a:rPr kumimoji="0" lang="sv-S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prioriterade </a:t>
                      </a:r>
                      <a: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aktiviteten/</a:t>
                      </a:r>
                      <a:b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</a:br>
                      <a:r>
                        <a:rPr kumimoji="0" lang="sv-S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+mn-cs"/>
                        </a:rPr>
                        <a:t>resursen i tid?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52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  <a:t>Bedöms </a:t>
                      </a:r>
                      <a:b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sv-SE" sz="1400" dirty="0">
                          <a:solidFill>
                            <a:schemeClr val="bg1"/>
                          </a:solidFill>
                          <a:latin typeface="+mj-lt"/>
                        </a:rPr>
                        <a:t>risken som acceptabel? 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7D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Behövs åtgärder</a:t>
                      </a:r>
                      <a:br>
                        <a:rPr lang="sv-SE" sz="14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sv-SE" sz="14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för att säkra </a:t>
                      </a:r>
                      <a:r>
                        <a:rPr lang="sv-SE" sz="14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resursen (inklusive kontinuitetsplan) ?</a:t>
                      </a:r>
                      <a:endParaRPr lang="sv-SE" sz="14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52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701559"/>
                  </a:ext>
                </a:extLst>
              </a:tr>
              <a:tr h="435507">
                <a:tc>
                  <a:txBody>
                    <a:bodyPr/>
                    <a:lstStyle/>
                    <a:p>
                      <a:pPr algn="l"/>
                      <a:r>
                        <a:rPr lang="sv-SE" sz="12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Bil</a:t>
                      </a:r>
                      <a:endParaRPr lang="sv-SE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Startar inte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Cykel, buss, </a:t>
                      </a:r>
                      <a:r>
                        <a:rPr kumimoji="0" lang="sv-SE" sz="12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onlinehandel</a:t>
                      </a: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med utkörning, mattjänster som levererar maten till dörren (t ex </a:t>
                      </a:r>
                      <a:r>
                        <a:rPr kumimoji="0" lang="sv-SE" sz="12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wolt</a:t>
                      </a: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eller </a:t>
                      </a:r>
                      <a:r>
                        <a:rPr kumimoji="0" lang="sv-SE" sz="12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foodora</a:t>
                      </a: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)</a:t>
                      </a:r>
                      <a:endParaRPr kumimoji="0" lang="sv-SE" sz="12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Ja 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Ja 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Nej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25461"/>
                  </a:ext>
                </a:extLst>
              </a:tr>
              <a:tr h="435507">
                <a:tc rowSpan="3">
                  <a:txBody>
                    <a:bodyPr/>
                    <a:lstStyle/>
                    <a:p>
                      <a:pPr algn="l"/>
                      <a:r>
                        <a:rPr lang="sv-SE" sz="12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Spis</a:t>
                      </a:r>
                      <a:endParaRPr lang="sv-SE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Plattorna funkar inte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Ugnen kan fortfarande användas, </a:t>
                      </a: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mattjänster som levererar maten till dörren (t ex </a:t>
                      </a:r>
                      <a:r>
                        <a:rPr kumimoji="0" lang="sv-SE" sz="12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wolt</a:t>
                      </a: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eller </a:t>
                      </a:r>
                      <a:r>
                        <a:rPr kumimoji="0" lang="sv-SE" sz="12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foodora</a:t>
                      </a: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Ja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Ja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Nej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28595"/>
                  </a:ext>
                </a:extLst>
              </a:tr>
              <a:tr h="435507">
                <a:tc vMerge="1">
                  <a:txBody>
                    <a:bodyPr/>
                    <a:lstStyle/>
                    <a:p>
                      <a:pPr algn="l"/>
                      <a:endParaRPr lang="sv-SE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Ugnen funkar inte</a:t>
                      </a:r>
                      <a:endParaRPr lang="sv-SE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Spisplattorna kan fortfarande användas, mattjänster som levererar maten till dörren (t ex </a:t>
                      </a:r>
                      <a:r>
                        <a:rPr kumimoji="0" lang="sv-SE" sz="12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wolt</a:t>
                      </a: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eller </a:t>
                      </a:r>
                      <a:r>
                        <a:rPr kumimoji="0" lang="sv-SE" sz="12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foodora</a:t>
                      </a:r>
                      <a:r>
                        <a:rPr kumimoji="0" lang="sv-SE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</a:t>
                      </a:r>
                      <a:endParaRPr lang="sv-SE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</a:t>
                      </a:r>
                      <a:endParaRPr lang="sv-SE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Nej</a:t>
                      </a:r>
                      <a:endParaRPr lang="sv-SE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228429"/>
                  </a:ext>
                </a:extLst>
              </a:tr>
              <a:tr h="435507">
                <a:tc vMerge="1">
                  <a:txBody>
                    <a:bodyPr/>
                    <a:lstStyle/>
                    <a:p>
                      <a:pPr algn="l"/>
                      <a:endParaRPr lang="sv-SE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D6C7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Hela spisen är trasig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mattjänster som levererar maten till dörren (t ex </a:t>
                      </a:r>
                      <a:r>
                        <a:rPr kumimoji="0" lang="sv-SE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wolt</a:t>
                      </a:r>
                      <a:r>
                        <a:rPr kumimoji="0" lang="sv-S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eller </a:t>
                      </a:r>
                      <a:r>
                        <a:rPr kumimoji="0" lang="sv-SE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foodora</a:t>
                      </a:r>
                      <a:r>
                        <a:rPr kumimoji="0" lang="sv-S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Delvis</a:t>
                      </a:r>
                      <a:r>
                        <a:rPr lang="sv-SE" sz="12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om mattjänsterna har öppet.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Nej. Det beror på öppettider hos mattjänsterna och</a:t>
                      </a:r>
                      <a:r>
                        <a:rPr lang="sv-SE" sz="12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riskerar att bli dyrt i längden.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Investera i spritkök.</a:t>
                      </a:r>
                    </a:p>
                    <a:p>
                      <a:pPr algn="l"/>
                      <a:r>
                        <a:rPr lang="sv-SE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Förbered</a:t>
                      </a:r>
                      <a:r>
                        <a:rPr lang="sv-SE" sz="12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kontaktuppgifter till reparatör om risken inträffar.</a:t>
                      </a:r>
                      <a:endParaRPr lang="sv-SE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4000" marR="54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D4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554906"/>
                  </a:ext>
                </a:extLst>
              </a:tr>
            </a:tbl>
          </a:graphicData>
        </a:graphic>
      </p:graphicFrame>
      <p:grpSp>
        <p:nvGrpSpPr>
          <p:cNvPr id="4" name="Grupp 3">
            <a:extLst>
              <a:ext uri="{FF2B5EF4-FFF2-40B4-BE49-F238E27FC236}">
                <a16:creationId xmlns:a16="http://schemas.microsoft.com/office/drawing/2014/main" id="{1C04D844-3AC0-B48F-F6A7-CFBEBE39B9A0}"/>
              </a:ext>
            </a:extLst>
          </p:cNvPr>
          <p:cNvGrpSpPr/>
          <p:nvPr/>
        </p:nvGrpSpPr>
        <p:grpSpPr>
          <a:xfrm>
            <a:off x="473972" y="351767"/>
            <a:ext cx="1028049" cy="988139"/>
            <a:chOff x="5888875" y="3181346"/>
            <a:chExt cx="514020" cy="494065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DD6E928B-378F-689D-8564-35ADA08A7B25}"/>
                </a:ext>
              </a:extLst>
            </p:cNvPr>
            <p:cNvSpPr/>
            <p:nvPr/>
          </p:nvSpPr>
          <p:spPr>
            <a:xfrm>
              <a:off x="5888875" y="3487019"/>
              <a:ext cx="465442" cy="135528"/>
            </a:xfrm>
            <a:custGeom>
              <a:avLst/>
              <a:gdLst>
                <a:gd name="connsiteX0" fmla="*/ 553403 w 563022"/>
                <a:gd name="connsiteY0" fmla="*/ 150798 h 163942"/>
                <a:gd name="connsiteX1" fmla="*/ 414147 w 563022"/>
                <a:gd name="connsiteY1" fmla="*/ 26307 h 163942"/>
                <a:gd name="connsiteX2" fmla="*/ 387668 w 563022"/>
                <a:gd name="connsiteY2" fmla="*/ 3351 h 163942"/>
                <a:gd name="connsiteX3" fmla="*/ 359950 w 563022"/>
                <a:gd name="connsiteY3" fmla="*/ 399 h 163942"/>
                <a:gd name="connsiteX4" fmla="*/ 0 w 563022"/>
                <a:gd name="connsiteY4" fmla="*/ 163943 h 163942"/>
                <a:gd name="connsiteX5" fmla="*/ 563023 w 563022"/>
                <a:gd name="connsiteY5" fmla="*/ 150798 h 163942"/>
                <a:gd name="connsiteX6" fmla="*/ 553498 w 563022"/>
                <a:gd name="connsiteY6" fmla="*/ 150798 h 163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3022" h="163942">
                  <a:moveTo>
                    <a:pt x="553403" y="150798"/>
                  </a:moveTo>
                  <a:cubicBezTo>
                    <a:pt x="523494" y="116699"/>
                    <a:pt x="444056" y="60501"/>
                    <a:pt x="414147" y="26307"/>
                  </a:cubicBezTo>
                  <a:cubicBezTo>
                    <a:pt x="406051" y="17163"/>
                    <a:pt x="397764" y="7733"/>
                    <a:pt x="387668" y="3351"/>
                  </a:cubicBezTo>
                  <a:cubicBezTo>
                    <a:pt x="378809" y="-554"/>
                    <a:pt x="369284" y="-268"/>
                    <a:pt x="359950" y="399"/>
                  </a:cubicBezTo>
                  <a:cubicBezTo>
                    <a:pt x="232124" y="9352"/>
                    <a:pt x="113919" y="87457"/>
                    <a:pt x="0" y="163943"/>
                  </a:cubicBezTo>
                  <a:lnTo>
                    <a:pt x="563023" y="150798"/>
                  </a:lnTo>
                  <a:lnTo>
                    <a:pt x="553498" y="150798"/>
                  </a:lnTo>
                  <a:close/>
                </a:path>
              </a:pathLst>
            </a:custGeom>
            <a:solidFill>
              <a:srgbClr val="C5C5C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9918A986-53FB-D251-758F-FA1C9A1FEE26}"/>
                </a:ext>
              </a:extLst>
            </p:cNvPr>
            <p:cNvSpPr/>
            <p:nvPr/>
          </p:nvSpPr>
          <p:spPr>
            <a:xfrm>
              <a:off x="6183058" y="3546347"/>
              <a:ext cx="70294" cy="110585"/>
            </a:xfrm>
            <a:custGeom>
              <a:avLst/>
              <a:gdLst>
                <a:gd name="connsiteX0" fmla="*/ 70295 w 70294"/>
                <a:gd name="connsiteY0" fmla="*/ 110585 h 110585"/>
                <a:gd name="connsiteX1" fmla="*/ 34385 w 70294"/>
                <a:gd name="connsiteY1" fmla="*/ 0 h 110585"/>
                <a:gd name="connsiteX2" fmla="*/ 0 w 70294"/>
                <a:gd name="connsiteY2" fmla="*/ 107823 h 110585"/>
                <a:gd name="connsiteX3" fmla="*/ 70295 w 70294"/>
                <a:gd name="connsiteY3" fmla="*/ 110585 h 110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294" h="110585">
                  <a:moveTo>
                    <a:pt x="70295" y="110585"/>
                  </a:moveTo>
                  <a:lnTo>
                    <a:pt x="34385" y="0"/>
                  </a:lnTo>
                  <a:lnTo>
                    <a:pt x="0" y="107823"/>
                  </a:lnTo>
                  <a:lnTo>
                    <a:pt x="70295" y="110585"/>
                  </a:lnTo>
                  <a:close/>
                </a:path>
              </a:pathLst>
            </a:custGeom>
            <a:solidFill>
              <a:srgbClr val="706F6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Frihandsfigur: Form 9">
              <a:extLst>
                <a:ext uri="{FF2B5EF4-FFF2-40B4-BE49-F238E27FC236}">
                  <a16:creationId xmlns:a16="http://schemas.microsoft.com/office/drawing/2014/main" id="{5B71F534-BA9E-BDB1-B17A-EE25D340D62D}"/>
                </a:ext>
              </a:extLst>
            </p:cNvPr>
            <p:cNvSpPr/>
            <p:nvPr/>
          </p:nvSpPr>
          <p:spPr>
            <a:xfrm>
              <a:off x="5978652" y="3551872"/>
              <a:ext cx="218693" cy="123539"/>
            </a:xfrm>
            <a:custGeom>
              <a:avLst/>
              <a:gdLst>
                <a:gd name="connsiteX0" fmla="*/ 218694 w 218693"/>
                <a:gd name="connsiteY0" fmla="*/ 118586 h 123539"/>
                <a:gd name="connsiteX1" fmla="*/ 182785 w 218693"/>
                <a:gd name="connsiteY1" fmla="*/ 2953 h 123539"/>
                <a:gd name="connsiteX2" fmla="*/ 168212 w 218693"/>
                <a:gd name="connsiteY2" fmla="*/ 50673 h 123539"/>
                <a:gd name="connsiteX3" fmla="*/ 153352 w 218693"/>
                <a:gd name="connsiteY3" fmla="*/ 2953 h 123539"/>
                <a:gd name="connsiteX4" fmla="*/ 132778 w 218693"/>
                <a:gd name="connsiteY4" fmla="*/ 70390 h 123539"/>
                <a:gd name="connsiteX5" fmla="*/ 119824 w 218693"/>
                <a:gd name="connsiteY5" fmla="*/ 29718 h 123539"/>
                <a:gd name="connsiteX6" fmla="*/ 100965 w 218693"/>
                <a:gd name="connsiteY6" fmla="*/ 90297 h 123539"/>
                <a:gd name="connsiteX7" fmla="*/ 73819 w 218693"/>
                <a:gd name="connsiteY7" fmla="*/ 2953 h 123539"/>
                <a:gd name="connsiteX8" fmla="*/ 55340 w 218693"/>
                <a:gd name="connsiteY8" fmla="*/ 63627 h 123539"/>
                <a:gd name="connsiteX9" fmla="*/ 35528 w 218693"/>
                <a:gd name="connsiteY9" fmla="*/ 0 h 123539"/>
                <a:gd name="connsiteX10" fmla="*/ 0 w 218693"/>
                <a:gd name="connsiteY10" fmla="*/ 123539 h 123539"/>
                <a:gd name="connsiteX11" fmla="*/ 218694 w 218693"/>
                <a:gd name="connsiteY11" fmla="*/ 118586 h 123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8693" h="123539">
                  <a:moveTo>
                    <a:pt x="218694" y="118586"/>
                  </a:moveTo>
                  <a:lnTo>
                    <a:pt x="182785" y="2953"/>
                  </a:lnTo>
                  <a:lnTo>
                    <a:pt x="168212" y="50673"/>
                  </a:lnTo>
                  <a:lnTo>
                    <a:pt x="153352" y="2953"/>
                  </a:lnTo>
                  <a:lnTo>
                    <a:pt x="132778" y="70390"/>
                  </a:lnTo>
                  <a:lnTo>
                    <a:pt x="119824" y="29718"/>
                  </a:lnTo>
                  <a:lnTo>
                    <a:pt x="100965" y="90297"/>
                  </a:lnTo>
                  <a:lnTo>
                    <a:pt x="73819" y="2953"/>
                  </a:lnTo>
                  <a:lnTo>
                    <a:pt x="55340" y="63627"/>
                  </a:lnTo>
                  <a:lnTo>
                    <a:pt x="35528" y="0"/>
                  </a:lnTo>
                  <a:lnTo>
                    <a:pt x="0" y="123539"/>
                  </a:lnTo>
                  <a:lnTo>
                    <a:pt x="218694" y="118586"/>
                  </a:lnTo>
                  <a:close/>
                </a:path>
              </a:pathLst>
            </a:custGeom>
            <a:solidFill>
              <a:srgbClr val="82275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1" name="Bild 4">
              <a:extLst>
                <a:ext uri="{FF2B5EF4-FFF2-40B4-BE49-F238E27FC236}">
                  <a16:creationId xmlns:a16="http://schemas.microsoft.com/office/drawing/2014/main" id="{909BBA2E-43FA-3A18-619E-683AB9E7B4C8}"/>
                </a:ext>
              </a:extLst>
            </p:cNvPr>
            <p:cNvGrpSpPr/>
            <p:nvPr/>
          </p:nvGrpSpPr>
          <p:grpSpPr>
            <a:xfrm>
              <a:off x="5945235" y="3181346"/>
              <a:ext cx="457660" cy="369215"/>
              <a:chOff x="5945235" y="3181346"/>
              <a:chExt cx="457660" cy="369215"/>
            </a:xfrm>
          </p:grpSpPr>
          <p:sp>
            <p:nvSpPr>
              <p:cNvPr id="12" name="Frihandsfigur: Form 11">
                <a:extLst>
                  <a:ext uri="{FF2B5EF4-FFF2-40B4-BE49-F238E27FC236}">
                    <a16:creationId xmlns:a16="http://schemas.microsoft.com/office/drawing/2014/main" id="{59B1049C-8DF4-2195-8202-FD324B8603B8}"/>
                  </a:ext>
                </a:extLst>
              </p:cNvPr>
              <p:cNvSpPr/>
              <p:nvPr/>
            </p:nvSpPr>
            <p:spPr>
              <a:xfrm>
                <a:off x="6103810" y="3246372"/>
                <a:ext cx="299085" cy="107570"/>
              </a:xfrm>
              <a:custGeom>
                <a:avLst/>
                <a:gdLst>
                  <a:gd name="connsiteX0" fmla="*/ 208312 w 299085"/>
                  <a:gd name="connsiteY0" fmla="*/ 45848 h 107570"/>
                  <a:gd name="connsiteX1" fmla="*/ 141732 w 299085"/>
                  <a:gd name="connsiteY1" fmla="*/ 1176 h 107570"/>
                  <a:gd name="connsiteX2" fmla="*/ 100775 w 299085"/>
                  <a:gd name="connsiteY2" fmla="*/ 70042 h 107570"/>
                  <a:gd name="connsiteX3" fmla="*/ 71056 w 299085"/>
                  <a:gd name="connsiteY3" fmla="*/ 60612 h 107570"/>
                  <a:gd name="connsiteX4" fmla="*/ 53816 w 299085"/>
                  <a:gd name="connsiteY4" fmla="*/ 86615 h 107570"/>
                  <a:gd name="connsiteX5" fmla="*/ 13049 w 299085"/>
                  <a:gd name="connsiteY5" fmla="*/ 85091 h 107570"/>
                  <a:gd name="connsiteX6" fmla="*/ 0 w 299085"/>
                  <a:gd name="connsiteY6" fmla="*/ 107570 h 107570"/>
                  <a:gd name="connsiteX7" fmla="*/ 299085 w 299085"/>
                  <a:gd name="connsiteY7" fmla="*/ 107570 h 107570"/>
                  <a:gd name="connsiteX8" fmla="*/ 208312 w 299085"/>
                  <a:gd name="connsiteY8" fmla="*/ 45753 h 1075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9085" h="107570">
                    <a:moveTo>
                      <a:pt x="208312" y="45848"/>
                    </a:moveTo>
                    <a:cubicBezTo>
                      <a:pt x="203359" y="16416"/>
                      <a:pt x="170878" y="-5396"/>
                      <a:pt x="141732" y="1176"/>
                    </a:cubicBezTo>
                    <a:cubicBezTo>
                      <a:pt x="112586" y="7748"/>
                      <a:pt x="92583" y="41276"/>
                      <a:pt x="100775" y="70042"/>
                    </a:cubicBezTo>
                    <a:cubicBezTo>
                      <a:pt x="94298" y="60993"/>
                      <a:pt x="81534" y="56897"/>
                      <a:pt x="71056" y="60612"/>
                    </a:cubicBezTo>
                    <a:cubicBezTo>
                      <a:pt x="60579" y="64327"/>
                      <a:pt x="53150" y="75471"/>
                      <a:pt x="53816" y="86615"/>
                    </a:cubicBezTo>
                    <a:cubicBezTo>
                      <a:pt x="45720" y="73375"/>
                      <a:pt x="24479" y="74423"/>
                      <a:pt x="13049" y="85091"/>
                    </a:cubicBezTo>
                    <a:cubicBezTo>
                      <a:pt x="6572" y="91187"/>
                      <a:pt x="2667" y="99093"/>
                      <a:pt x="0" y="107570"/>
                    </a:cubicBezTo>
                    <a:lnTo>
                      <a:pt x="299085" y="107570"/>
                    </a:lnTo>
                    <a:cubicBezTo>
                      <a:pt x="295942" y="54040"/>
                      <a:pt x="245364" y="509"/>
                      <a:pt x="208312" y="45753"/>
                    </a:cubicBezTo>
                    <a:close/>
                  </a:path>
                </a:pathLst>
              </a:custGeom>
              <a:solidFill>
                <a:srgbClr val="6F6E6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6F41E26B-4FD1-7293-0CBB-B7FE49259881}"/>
                  </a:ext>
                </a:extLst>
              </p:cNvPr>
              <p:cNvSpPr/>
              <p:nvPr/>
            </p:nvSpPr>
            <p:spPr>
              <a:xfrm>
                <a:off x="5958744" y="3181346"/>
                <a:ext cx="198977" cy="82108"/>
              </a:xfrm>
              <a:custGeom>
                <a:avLst/>
                <a:gdLst>
                  <a:gd name="connsiteX0" fmla="*/ 169259 w 198977"/>
                  <a:gd name="connsiteY0" fmla="*/ 39056 h 82108"/>
                  <a:gd name="connsiteX1" fmla="*/ 140018 w 198977"/>
                  <a:gd name="connsiteY1" fmla="*/ 52295 h 82108"/>
                  <a:gd name="connsiteX2" fmla="*/ 108394 w 198977"/>
                  <a:gd name="connsiteY2" fmla="*/ 6861 h 82108"/>
                  <a:gd name="connsiteX3" fmla="*/ 54197 w 198977"/>
                  <a:gd name="connsiteY3" fmla="*/ 6290 h 82108"/>
                  <a:gd name="connsiteX4" fmla="*/ 30194 w 198977"/>
                  <a:gd name="connsiteY4" fmla="*/ 54391 h 82108"/>
                  <a:gd name="connsiteX5" fmla="*/ 9049 w 198977"/>
                  <a:gd name="connsiteY5" fmla="*/ 55343 h 82108"/>
                  <a:gd name="connsiteX6" fmla="*/ 6572 w 198977"/>
                  <a:gd name="connsiteY6" fmla="*/ 74393 h 82108"/>
                  <a:gd name="connsiteX7" fmla="*/ 0 w 198977"/>
                  <a:gd name="connsiteY7" fmla="*/ 79442 h 82108"/>
                  <a:gd name="connsiteX8" fmla="*/ 198977 w 198977"/>
                  <a:gd name="connsiteY8" fmla="*/ 82109 h 82108"/>
                  <a:gd name="connsiteX9" fmla="*/ 169259 w 198977"/>
                  <a:gd name="connsiteY9" fmla="*/ 38960 h 821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98977" h="82108">
                    <a:moveTo>
                      <a:pt x="169259" y="39056"/>
                    </a:moveTo>
                    <a:cubicBezTo>
                      <a:pt x="158210" y="37817"/>
                      <a:pt x="146685" y="43056"/>
                      <a:pt x="140018" y="52295"/>
                    </a:cubicBezTo>
                    <a:cubicBezTo>
                      <a:pt x="137160" y="33150"/>
                      <a:pt x="124968" y="15719"/>
                      <a:pt x="108394" y="6861"/>
                    </a:cubicBezTo>
                    <a:cubicBezTo>
                      <a:pt x="91726" y="-2092"/>
                      <a:pt x="70961" y="-2283"/>
                      <a:pt x="54197" y="6290"/>
                    </a:cubicBezTo>
                    <a:cubicBezTo>
                      <a:pt x="37052" y="15053"/>
                      <a:pt x="24003" y="35817"/>
                      <a:pt x="30194" y="54391"/>
                    </a:cubicBezTo>
                    <a:cubicBezTo>
                      <a:pt x="23241" y="52105"/>
                      <a:pt x="15240" y="51248"/>
                      <a:pt x="9049" y="55343"/>
                    </a:cubicBezTo>
                    <a:cubicBezTo>
                      <a:pt x="2953" y="59439"/>
                      <a:pt x="762" y="69821"/>
                      <a:pt x="6572" y="74393"/>
                    </a:cubicBezTo>
                    <a:cubicBezTo>
                      <a:pt x="1619" y="73536"/>
                      <a:pt x="1619" y="74679"/>
                      <a:pt x="0" y="79442"/>
                    </a:cubicBezTo>
                    <a:lnTo>
                      <a:pt x="198977" y="82109"/>
                    </a:lnTo>
                    <a:cubicBezTo>
                      <a:pt x="198025" y="62392"/>
                      <a:pt x="191357" y="41342"/>
                      <a:pt x="169259" y="38960"/>
                    </a:cubicBezTo>
                    <a:close/>
                  </a:path>
                </a:pathLst>
              </a:custGeom>
              <a:solidFill>
                <a:srgbClr val="6F6E68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20" name="Bild 4">
                <a:extLst>
                  <a:ext uri="{FF2B5EF4-FFF2-40B4-BE49-F238E27FC236}">
                    <a16:creationId xmlns:a16="http://schemas.microsoft.com/office/drawing/2014/main" id="{A293CBCA-2F7F-A7D7-988C-3E4F052D6FE0}"/>
                  </a:ext>
                </a:extLst>
              </p:cNvPr>
              <p:cNvGrpSpPr/>
              <p:nvPr/>
            </p:nvGrpSpPr>
            <p:grpSpPr>
              <a:xfrm>
                <a:off x="5945235" y="3277637"/>
                <a:ext cx="64238" cy="272924"/>
                <a:chOff x="5945235" y="3277637"/>
                <a:chExt cx="64238" cy="272924"/>
              </a:xfrm>
              <a:solidFill>
                <a:srgbClr val="9A3367"/>
              </a:solidFill>
            </p:grpSpPr>
            <p:sp>
              <p:nvSpPr>
                <p:cNvPr id="80" name="Frihandsfigur: Form 79">
                  <a:extLst>
                    <a:ext uri="{FF2B5EF4-FFF2-40B4-BE49-F238E27FC236}">
                      <a16:creationId xmlns:a16="http://schemas.microsoft.com/office/drawing/2014/main" id="{8EDE6E52-51D6-310A-F44F-910F8A463ECE}"/>
                    </a:ext>
                  </a:extLst>
                </p:cNvPr>
                <p:cNvSpPr/>
                <p:nvPr/>
              </p:nvSpPr>
              <p:spPr>
                <a:xfrm rot="-4654199">
                  <a:off x="6000065" y="3281983"/>
                  <a:ext cx="12192" cy="4095"/>
                </a:xfrm>
                <a:custGeom>
                  <a:avLst/>
                  <a:gdLst>
                    <a:gd name="connsiteX0" fmla="*/ 0 w 12192"/>
                    <a:gd name="connsiteY0" fmla="*/ 0 h 4095"/>
                    <a:gd name="connsiteX1" fmla="*/ 12192 w 12192"/>
                    <a:gd name="connsiteY1" fmla="*/ 0 h 4095"/>
                    <a:gd name="connsiteX2" fmla="*/ 12192 w 12192"/>
                    <a:gd name="connsiteY2" fmla="*/ 4096 h 4095"/>
                    <a:gd name="connsiteX3" fmla="*/ 0 w 12192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192" h="4095">
                      <a:moveTo>
                        <a:pt x="0" y="0"/>
                      </a:moveTo>
                      <a:lnTo>
                        <a:pt x="12192" y="0"/>
                      </a:lnTo>
                      <a:lnTo>
                        <a:pt x="12192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Frihandsfigur: Form 80">
                  <a:extLst>
                    <a:ext uri="{FF2B5EF4-FFF2-40B4-BE49-F238E27FC236}">
                      <a16:creationId xmlns:a16="http://schemas.microsoft.com/office/drawing/2014/main" id="{744C3420-3FE6-4201-8F77-2D3DE8262F27}"/>
                    </a:ext>
                  </a:extLst>
                </p:cNvPr>
                <p:cNvSpPr/>
                <p:nvPr/>
              </p:nvSpPr>
              <p:spPr>
                <a:xfrm>
                  <a:off x="5952743" y="3312128"/>
                  <a:ext cx="48958" cy="204025"/>
                </a:xfrm>
                <a:custGeom>
                  <a:avLst/>
                  <a:gdLst>
                    <a:gd name="connsiteX0" fmla="*/ 4001 w 48958"/>
                    <a:gd name="connsiteY0" fmla="*/ 204026 h 204025"/>
                    <a:gd name="connsiteX1" fmla="*/ 0 w 48958"/>
                    <a:gd name="connsiteY1" fmla="*/ 203168 h 204025"/>
                    <a:gd name="connsiteX2" fmla="*/ 4953 w 48958"/>
                    <a:gd name="connsiteY2" fmla="*/ 180594 h 204025"/>
                    <a:gd name="connsiteX3" fmla="*/ 8954 w 48958"/>
                    <a:gd name="connsiteY3" fmla="*/ 181451 h 204025"/>
                    <a:gd name="connsiteX4" fmla="*/ 4001 w 48958"/>
                    <a:gd name="connsiteY4" fmla="*/ 204026 h 204025"/>
                    <a:gd name="connsiteX5" fmla="*/ 14002 w 48958"/>
                    <a:gd name="connsiteY5" fmla="*/ 158877 h 204025"/>
                    <a:gd name="connsiteX6" fmla="*/ 10001 w 48958"/>
                    <a:gd name="connsiteY6" fmla="*/ 158020 h 204025"/>
                    <a:gd name="connsiteX7" fmla="*/ 14954 w 48958"/>
                    <a:gd name="connsiteY7" fmla="*/ 135446 h 204025"/>
                    <a:gd name="connsiteX8" fmla="*/ 18955 w 48958"/>
                    <a:gd name="connsiteY8" fmla="*/ 136303 h 204025"/>
                    <a:gd name="connsiteX9" fmla="*/ 14002 w 48958"/>
                    <a:gd name="connsiteY9" fmla="*/ 158877 h 204025"/>
                    <a:gd name="connsiteX10" fmla="*/ 24003 w 48958"/>
                    <a:gd name="connsiteY10" fmla="*/ 113729 h 204025"/>
                    <a:gd name="connsiteX11" fmla="*/ 20003 w 48958"/>
                    <a:gd name="connsiteY11" fmla="*/ 112871 h 204025"/>
                    <a:gd name="connsiteX12" fmla="*/ 24956 w 48958"/>
                    <a:gd name="connsiteY12" fmla="*/ 90297 h 204025"/>
                    <a:gd name="connsiteX13" fmla="*/ 28956 w 48958"/>
                    <a:gd name="connsiteY13" fmla="*/ 91154 h 204025"/>
                    <a:gd name="connsiteX14" fmla="*/ 24003 w 48958"/>
                    <a:gd name="connsiteY14" fmla="*/ 113729 h 204025"/>
                    <a:gd name="connsiteX15" fmla="*/ 34004 w 48958"/>
                    <a:gd name="connsiteY15" fmla="*/ 68580 h 204025"/>
                    <a:gd name="connsiteX16" fmla="*/ 30004 w 48958"/>
                    <a:gd name="connsiteY16" fmla="*/ 67723 h 204025"/>
                    <a:gd name="connsiteX17" fmla="*/ 34957 w 48958"/>
                    <a:gd name="connsiteY17" fmla="*/ 45148 h 204025"/>
                    <a:gd name="connsiteX18" fmla="*/ 38957 w 48958"/>
                    <a:gd name="connsiteY18" fmla="*/ 46006 h 204025"/>
                    <a:gd name="connsiteX19" fmla="*/ 34004 w 48958"/>
                    <a:gd name="connsiteY19" fmla="*/ 68580 h 204025"/>
                    <a:gd name="connsiteX20" fmla="*/ 44006 w 48958"/>
                    <a:gd name="connsiteY20" fmla="*/ 23432 h 204025"/>
                    <a:gd name="connsiteX21" fmla="*/ 40005 w 48958"/>
                    <a:gd name="connsiteY21" fmla="*/ 22574 h 204025"/>
                    <a:gd name="connsiteX22" fmla="*/ 44958 w 48958"/>
                    <a:gd name="connsiteY22" fmla="*/ 0 h 204025"/>
                    <a:gd name="connsiteX23" fmla="*/ 48959 w 48958"/>
                    <a:gd name="connsiteY23" fmla="*/ 857 h 204025"/>
                    <a:gd name="connsiteX24" fmla="*/ 44006 w 48958"/>
                    <a:gd name="connsiteY24" fmla="*/ 23432 h 204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8958" h="204025">
                      <a:moveTo>
                        <a:pt x="4001" y="204026"/>
                      </a:moveTo>
                      <a:lnTo>
                        <a:pt x="0" y="203168"/>
                      </a:lnTo>
                      <a:lnTo>
                        <a:pt x="4953" y="180594"/>
                      </a:lnTo>
                      <a:lnTo>
                        <a:pt x="8954" y="181451"/>
                      </a:lnTo>
                      <a:lnTo>
                        <a:pt x="4001" y="204026"/>
                      </a:lnTo>
                      <a:close/>
                      <a:moveTo>
                        <a:pt x="14002" y="158877"/>
                      </a:moveTo>
                      <a:lnTo>
                        <a:pt x="10001" y="158020"/>
                      </a:lnTo>
                      <a:lnTo>
                        <a:pt x="14954" y="135446"/>
                      </a:lnTo>
                      <a:lnTo>
                        <a:pt x="18955" y="136303"/>
                      </a:lnTo>
                      <a:lnTo>
                        <a:pt x="14002" y="158877"/>
                      </a:lnTo>
                      <a:close/>
                      <a:moveTo>
                        <a:pt x="24003" y="113729"/>
                      </a:moveTo>
                      <a:lnTo>
                        <a:pt x="20003" y="112871"/>
                      </a:lnTo>
                      <a:lnTo>
                        <a:pt x="24956" y="90297"/>
                      </a:lnTo>
                      <a:lnTo>
                        <a:pt x="28956" y="91154"/>
                      </a:lnTo>
                      <a:lnTo>
                        <a:pt x="24003" y="113729"/>
                      </a:lnTo>
                      <a:close/>
                      <a:moveTo>
                        <a:pt x="34004" y="68580"/>
                      </a:moveTo>
                      <a:lnTo>
                        <a:pt x="30004" y="67723"/>
                      </a:lnTo>
                      <a:lnTo>
                        <a:pt x="34957" y="45148"/>
                      </a:lnTo>
                      <a:lnTo>
                        <a:pt x="38957" y="46006"/>
                      </a:lnTo>
                      <a:lnTo>
                        <a:pt x="34004" y="68580"/>
                      </a:lnTo>
                      <a:close/>
                      <a:moveTo>
                        <a:pt x="44006" y="23432"/>
                      </a:moveTo>
                      <a:lnTo>
                        <a:pt x="40005" y="22574"/>
                      </a:lnTo>
                      <a:lnTo>
                        <a:pt x="44958" y="0"/>
                      </a:lnTo>
                      <a:lnTo>
                        <a:pt x="48959" y="857"/>
                      </a:lnTo>
                      <a:lnTo>
                        <a:pt x="44006" y="23432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82" name="Frihandsfigur: Form 81">
                  <a:extLst>
                    <a:ext uri="{FF2B5EF4-FFF2-40B4-BE49-F238E27FC236}">
                      <a16:creationId xmlns:a16="http://schemas.microsoft.com/office/drawing/2014/main" id="{AC2F9D72-4926-7A46-C617-81FBB2CD7AC3}"/>
                    </a:ext>
                  </a:extLst>
                </p:cNvPr>
                <p:cNvSpPr/>
                <p:nvPr/>
              </p:nvSpPr>
              <p:spPr>
                <a:xfrm rot="-4648801">
                  <a:off x="5942459" y="3542119"/>
                  <a:ext cx="12191" cy="4095"/>
                </a:xfrm>
                <a:custGeom>
                  <a:avLst/>
                  <a:gdLst>
                    <a:gd name="connsiteX0" fmla="*/ 0 w 12191"/>
                    <a:gd name="connsiteY0" fmla="*/ 0 h 4095"/>
                    <a:gd name="connsiteX1" fmla="*/ 12192 w 12191"/>
                    <a:gd name="connsiteY1" fmla="*/ 0 h 4095"/>
                    <a:gd name="connsiteX2" fmla="*/ 12192 w 12191"/>
                    <a:gd name="connsiteY2" fmla="*/ 4096 h 4095"/>
                    <a:gd name="connsiteX3" fmla="*/ 0 w 12191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191" h="4095">
                      <a:moveTo>
                        <a:pt x="0" y="0"/>
                      </a:moveTo>
                      <a:lnTo>
                        <a:pt x="12192" y="0"/>
                      </a:lnTo>
                      <a:lnTo>
                        <a:pt x="12192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Frihandsfigur: Form 20">
                <a:extLst>
                  <a:ext uri="{FF2B5EF4-FFF2-40B4-BE49-F238E27FC236}">
                    <a16:creationId xmlns:a16="http://schemas.microsoft.com/office/drawing/2014/main" id="{7C60D86B-064B-F38A-C666-15B516105D48}"/>
                  </a:ext>
                </a:extLst>
              </p:cNvPr>
              <p:cNvSpPr/>
              <p:nvPr/>
            </p:nvSpPr>
            <p:spPr>
              <a:xfrm>
                <a:off x="5971603" y="3271075"/>
                <a:ext cx="61626" cy="261747"/>
              </a:xfrm>
              <a:custGeom>
                <a:avLst/>
                <a:gdLst>
                  <a:gd name="connsiteX0" fmla="*/ 4001 w 61626"/>
                  <a:gd name="connsiteY0" fmla="*/ 261747 h 261747"/>
                  <a:gd name="connsiteX1" fmla="*/ 0 w 61626"/>
                  <a:gd name="connsiteY1" fmla="*/ 260890 h 261747"/>
                  <a:gd name="connsiteX2" fmla="*/ 5239 w 61626"/>
                  <a:gd name="connsiteY2" fmla="*/ 237173 h 261747"/>
                  <a:gd name="connsiteX3" fmla="*/ 9239 w 61626"/>
                  <a:gd name="connsiteY3" fmla="*/ 238030 h 261747"/>
                  <a:gd name="connsiteX4" fmla="*/ 4001 w 61626"/>
                  <a:gd name="connsiteY4" fmla="*/ 261747 h 261747"/>
                  <a:gd name="connsiteX5" fmla="*/ 14478 w 61626"/>
                  <a:gd name="connsiteY5" fmla="*/ 214313 h 261747"/>
                  <a:gd name="connsiteX6" fmla="*/ 10478 w 61626"/>
                  <a:gd name="connsiteY6" fmla="*/ 213455 h 261747"/>
                  <a:gd name="connsiteX7" fmla="*/ 15716 w 61626"/>
                  <a:gd name="connsiteY7" fmla="*/ 189738 h 261747"/>
                  <a:gd name="connsiteX8" fmla="*/ 19717 w 61626"/>
                  <a:gd name="connsiteY8" fmla="*/ 190595 h 261747"/>
                  <a:gd name="connsiteX9" fmla="*/ 14478 w 61626"/>
                  <a:gd name="connsiteY9" fmla="*/ 214313 h 261747"/>
                  <a:gd name="connsiteX10" fmla="*/ 24955 w 61626"/>
                  <a:gd name="connsiteY10" fmla="*/ 166878 h 261747"/>
                  <a:gd name="connsiteX11" fmla="*/ 20955 w 61626"/>
                  <a:gd name="connsiteY11" fmla="*/ 166021 h 261747"/>
                  <a:gd name="connsiteX12" fmla="*/ 26194 w 61626"/>
                  <a:gd name="connsiteY12" fmla="*/ 142304 h 261747"/>
                  <a:gd name="connsiteX13" fmla="*/ 30194 w 61626"/>
                  <a:gd name="connsiteY13" fmla="*/ 143161 h 261747"/>
                  <a:gd name="connsiteX14" fmla="*/ 24955 w 61626"/>
                  <a:gd name="connsiteY14" fmla="*/ 166878 h 261747"/>
                  <a:gd name="connsiteX15" fmla="*/ 35433 w 61626"/>
                  <a:gd name="connsiteY15" fmla="*/ 119443 h 261747"/>
                  <a:gd name="connsiteX16" fmla="*/ 31432 w 61626"/>
                  <a:gd name="connsiteY16" fmla="*/ 118586 h 261747"/>
                  <a:gd name="connsiteX17" fmla="*/ 36671 w 61626"/>
                  <a:gd name="connsiteY17" fmla="*/ 94869 h 261747"/>
                  <a:gd name="connsiteX18" fmla="*/ 40672 w 61626"/>
                  <a:gd name="connsiteY18" fmla="*/ 95726 h 261747"/>
                  <a:gd name="connsiteX19" fmla="*/ 35433 w 61626"/>
                  <a:gd name="connsiteY19" fmla="*/ 119443 h 261747"/>
                  <a:gd name="connsiteX20" fmla="*/ 45910 w 61626"/>
                  <a:gd name="connsiteY20" fmla="*/ 72009 h 261747"/>
                  <a:gd name="connsiteX21" fmla="*/ 41910 w 61626"/>
                  <a:gd name="connsiteY21" fmla="*/ 71152 h 261747"/>
                  <a:gd name="connsiteX22" fmla="*/ 47149 w 61626"/>
                  <a:gd name="connsiteY22" fmla="*/ 47434 h 261747"/>
                  <a:gd name="connsiteX23" fmla="*/ 51149 w 61626"/>
                  <a:gd name="connsiteY23" fmla="*/ 48292 h 261747"/>
                  <a:gd name="connsiteX24" fmla="*/ 45910 w 61626"/>
                  <a:gd name="connsiteY24" fmla="*/ 72009 h 261747"/>
                  <a:gd name="connsiteX25" fmla="*/ 56388 w 61626"/>
                  <a:gd name="connsiteY25" fmla="*/ 24575 h 261747"/>
                  <a:gd name="connsiteX26" fmla="*/ 52388 w 61626"/>
                  <a:gd name="connsiteY26" fmla="*/ 23717 h 261747"/>
                  <a:gd name="connsiteX27" fmla="*/ 57626 w 61626"/>
                  <a:gd name="connsiteY27" fmla="*/ 0 h 261747"/>
                  <a:gd name="connsiteX28" fmla="*/ 61627 w 61626"/>
                  <a:gd name="connsiteY28" fmla="*/ 857 h 261747"/>
                  <a:gd name="connsiteX29" fmla="*/ 56388 w 61626"/>
                  <a:gd name="connsiteY29" fmla="*/ 24575 h 2617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1626" h="261747">
                    <a:moveTo>
                      <a:pt x="4001" y="261747"/>
                    </a:moveTo>
                    <a:lnTo>
                      <a:pt x="0" y="260890"/>
                    </a:lnTo>
                    <a:lnTo>
                      <a:pt x="5239" y="237173"/>
                    </a:lnTo>
                    <a:lnTo>
                      <a:pt x="9239" y="238030"/>
                    </a:lnTo>
                    <a:lnTo>
                      <a:pt x="4001" y="261747"/>
                    </a:lnTo>
                    <a:close/>
                    <a:moveTo>
                      <a:pt x="14478" y="214313"/>
                    </a:moveTo>
                    <a:lnTo>
                      <a:pt x="10478" y="213455"/>
                    </a:lnTo>
                    <a:lnTo>
                      <a:pt x="15716" y="189738"/>
                    </a:lnTo>
                    <a:lnTo>
                      <a:pt x="19717" y="190595"/>
                    </a:lnTo>
                    <a:lnTo>
                      <a:pt x="14478" y="214313"/>
                    </a:lnTo>
                    <a:close/>
                    <a:moveTo>
                      <a:pt x="24955" y="166878"/>
                    </a:moveTo>
                    <a:lnTo>
                      <a:pt x="20955" y="166021"/>
                    </a:lnTo>
                    <a:lnTo>
                      <a:pt x="26194" y="142304"/>
                    </a:lnTo>
                    <a:lnTo>
                      <a:pt x="30194" y="143161"/>
                    </a:lnTo>
                    <a:lnTo>
                      <a:pt x="24955" y="166878"/>
                    </a:lnTo>
                    <a:close/>
                    <a:moveTo>
                      <a:pt x="35433" y="119443"/>
                    </a:moveTo>
                    <a:lnTo>
                      <a:pt x="31432" y="118586"/>
                    </a:lnTo>
                    <a:lnTo>
                      <a:pt x="36671" y="94869"/>
                    </a:lnTo>
                    <a:lnTo>
                      <a:pt x="40672" y="95726"/>
                    </a:lnTo>
                    <a:lnTo>
                      <a:pt x="35433" y="119443"/>
                    </a:lnTo>
                    <a:close/>
                    <a:moveTo>
                      <a:pt x="45910" y="72009"/>
                    </a:moveTo>
                    <a:lnTo>
                      <a:pt x="41910" y="71152"/>
                    </a:lnTo>
                    <a:lnTo>
                      <a:pt x="47149" y="47434"/>
                    </a:lnTo>
                    <a:lnTo>
                      <a:pt x="51149" y="48292"/>
                    </a:lnTo>
                    <a:lnTo>
                      <a:pt x="45910" y="72009"/>
                    </a:lnTo>
                    <a:close/>
                    <a:moveTo>
                      <a:pt x="56388" y="24575"/>
                    </a:moveTo>
                    <a:lnTo>
                      <a:pt x="52388" y="23717"/>
                    </a:lnTo>
                    <a:lnTo>
                      <a:pt x="57626" y="0"/>
                    </a:lnTo>
                    <a:lnTo>
                      <a:pt x="61627" y="857"/>
                    </a:lnTo>
                    <a:lnTo>
                      <a:pt x="56388" y="24575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2" name="Frihandsfigur: Form 21">
                <a:extLst>
                  <a:ext uri="{FF2B5EF4-FFF2-40B4-BE49-F238E27FC236}">
                    <a16:creationId xmlns:a16="http://schemas.microsoft.com/office/drawing/2014/main" id="{BD8C0C3E-0605-784A-C94B-5A7DB9FA7D1C}"/>
                  </a:ext>
                </a:extLst>
              </p:cNvPr>
              <p:cNvSpPr/>
              <p:nvPr/>
            </p:nvSpPr>
            <p:spPr>
              <a:xfrm>
                <a:off x="6024181" y="3273171"/>
                <a:ext cx="58388" cy="250221"/>
              </a:xfrm>
              <a:custGeom>
                <a:avLst/>
                <a:gdLst>
                  <a:gd name="connsiteX0" fmla="*/ 4001 w 58388"/>
                  <a:gd name="connsiteY0" fmla="*/ 250222 h 250221"/>
                  <a:gd name="connsiteX1" fmla="*/ 0 w 58388"/>
                  <a:gd name="connsiteY1" fmla="*/ 249365 h 250221"/>
                  <a:gd name="connsiteX2" fmla="*/ 2572 w 58388"/>
                  <a:gd name="connsiteY2" fmla="*/ 237554 h 250221"/>
                  <a:gd name="connsiteX3" fmla="*/ 6572 w 58388"/>
                  <a:gd name="connsiteY3" fmla="*/ 238411 h 250221"/>
                  <a:gd name="connsiteX4" fmla="*/ 4001 w 58388"/>
                  <a:gd name="connsiteY4" fmla="*/ 250222 h 250221"/>
                  <a:gd name="connsiteX5" fmla="*/ 11716 w 58388"/>
                  <a:gd name="connsiteY5" fmla="*/ 214694 h 250221"/>
                  <a:gd name="connsiteX6" fmla="*/ 7715 w 58388"/>
                  <a:gd name="connsiteY6" fmla="*/ 213836 h 250221"/>
                  <a:gd name="connsiteX7" fmla="*/ 12859 w 58388"/>
                  <a:gd name="connsiteY7" fmla="*/ 190119 h 250221"/>
                  <a:gd name="connsiteX8" fmla="*/ 16859 w 58388"/>
                  <a:gd name="connsiteY8" fmla="*/ 190976 h 250221"/>
                  <a:gd name="connsiteX9" fmla="*/ 11716 w 58388"/>
                  <a:gd name="connsiteY9" fmla="*/ 214694 h 250221"/>
                  <a:gd name="connsiteX10" fmla="*/ 22098 w 58388"/>
                  <a:gd name="connsiteY10" fmla="*/ 167164 h 250221"/>
                  <a:gd name="connsiteX11" fmla="*/ 18098 w 58388"/>
                  <a:gd name="connsiteY11" fmla="*/ 166307 h 250221"/>
                  <a:gd name="connsiteX12" fmla="*/ 23241 w 58388"/>
                  <a:gd name="connsiteY12" fmla="*/ 142589 h 250221"/>
                  <a:gd name="connsiteX13" fmla="*/ 27242 w 58388"/>
                  <a:gd name="connsiteY13" fmla="*/ 143447 h 250221"/>
                  <a:gd name="connsiteX14" fmla="*/ 22098 w 58388"/>
                  <a:gd name="connsiteY14" fmla="*/ 167164 h 250221"/>
                  <a:gd name="connsiteX15" fmla="*/ 32480 w 58388"/>
                  <a:gd name="connsiteY15" fmla="*/ 119634 h 250221"/>
                  <a:gd name="connsiteX16" fmla="*/ 28480 w 58388"/>
                  <a:gd name="connsiteY16" fmla="*/ 118777 h 250221"/>
                  <a:gd name="connsiteX17" fmla="*/ 33623 w 58388"/>
                  <a:gd name="connsiteY17" fmla="*/ 95060 h 250221"/>
                  <a:gd name="connsiteX18" fmla="*/ 37624 w 58388"/>
                  <a:gd name="connsiteY18" fmla="*/ 95917 h 250221"/>
                  <a:gd name="connsiteX19" fmla="*/ 32480 w 58388"/>
                  <a:gd name="connsiteY19" fmla="*/ 119634 h 250221"/>
                  <a:gd name="connsiteX20" fmla="*/ 42863 w 58388"/>
                  <a:gd name="connsiteY20" fmla="*/ 72104 h 250221"/>
                  <a:gd name="connsiteX21" fmla="*/ 38862 w 58388"/>
                  <a:gd name="connsiteY21" fmla="*/ 71247 h 250221"/>
                  <a:gd name="connsiteX22" fmla="*/ 44006 w 58388"/>
                  <a:gd name="connsiteY22" fmla="*/ 47530 h 250221"/>
                  <a:gd name="connsiteX23" fmla="*/ 48006 w 58388"/>
                  <a:gd name="connsiteY23" fmla="*/ 48387 h 250221"/>
                  <a:gd name="connsiteX24" fmla="*/ 42863 w 58388"/>
                  <a:gd name="connsiteY24" fmla="*/ 72104 h 250221"/>
                  <a:gd name="connsiteX25" fmla="*/ 53245 w 58388"/>
                  <a:gd name="connsiteY25" fmla="*/ 24575 h 250221"/>
                  <a:gd name="connsiteX26" fmla="*/ 49244 w 58388"/>
                  <a:gd name="connsiteY26" fmla="*/ 23717 h 250221"/>
                  <a:gd name="connsiteX27" fmla="*/ 54388 w 58388"/>
                  <a:gd name="connsiteY27" fmla="*/ 0 h 250221"/>
                  <a:gd name="connsiteX28" fmla="*/ 58388 w 58388"/>
                  <a:gd name="connsiteY28" fmla="*/ 857 h 250221"/>
                  <a:gd name="connsiteX29" fmla="*/ 53245 w 58388"/>
                  <a:gd name="connsiteY29" fmla="*/ 24575 h 250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8388" h="250221">
                    <a:moveTo>
                      <a:pt x="4001" y="250222"/>
                    </a:moveTo>
                    <a:lnTo>
                      <a:pt x="0" y="249365"/>
                    </a:lnTo>
                    <a:lnTo>
                      <a:pt x="2572" y="237554"/>
                    </a:lnTo>
                    <a:lnTo>
                      <a:pt x="6572" y="238411"/>
                    </a:lnTo>
                    <a:lnTo>
                      <a:pt x="4001" y="250222"/>
                    </a:lnTo>
                    <a:close/>
                    <a:moveTo>
                      <a:pt x="11716" y="214694"/>
                    </a:moveTo>
                    <a:lnTo>
                      <a:pt x="7715" y="213836"/>
                    </a:lnTo>
                    <a:lnTo>
                      <a:pt x="12859" y="190119"/>
                    </a:lnTo>
                    <a:lnTo>
                      <a:pt x="16859" y="190976"/>
                    </a:lnTo>
                    <a:lnTo>
                      <a:pt x="11716" y="214694"/>
                    </a:lnTo>
                    <a:close/>
                    <a:moveTo>
                      <a:pt x="22098" y="167164"/>
                    </a:moveTo>
                    <a:lnTo>
                      <a:pt x="18098" y="166307"/>
                    </a:lnTo>
                    <a:lnTo>
                      <a:pt x="23241" y="142589"/>
                    </a:lnTo>
                    <a:lnTo>
                      <a:pt x="27242" y="143447"/>
                    </a:lnTo>
                    <a:lnTo>
                      <a:pt x="22098" y="167164"/>
                    </a:lnTo>
                    <a:close/>
                    <a:moveTo>
                      <a:pt x="32480" y="119634"/>
                    </a:moveTo>
                    <a:lnTo>
                      <a:pt x="28480" y="118777"/>
                    </a:lnTo>
                    <a:lnTo>
                      <a:pt x="33623" y="95060"/>
                    </a:lnTo>
                    <a:lnTo>
                      <a:pt x="37624" y="95917"/>
                    </a:lnTo>
                    <a:lnTo>
                      <a:pt x="32480" y="119634"/>
                    </a:lnTo>
                    <a:close/>
                    <a:moveTo>
                      <a:pt x="42863" y="72104"/>
                    </a:moveTo>
                    <a:lnTo>
                      <a:pt x="38862" y="71247"/>
                    </a:lnTo>
                    <a:lnTo>
                      <a:pt x="44006" y="47530"/>
                    </a:lnTo>
                    <a:lnTo>
                      <a:pt x="48006" y="48387"/>
                    </a:lnTo>
                    <a:lnTo>
                      <a:pt x="42863" y="72104"/>
                    </a:lnTo>
                    <a:close/>
                    <a:moveTo>
                      <a:pt x="53245" y="24575"/>
                    </a:moveTo>
                    <a:lnTo>
                      <a:pt x="49244" y="23717"/>
                    </a:lnTo>
                    <a:lnTo>
                      <a:pt x="54388" y="0"/>
                    </a:lnTo>
                    <a:lnTo>
                      <a:pt x="58388" y="857"/>
                    </a:lnTo>
                    <a:lnTo>
                      <a:pt x="53245" y="24575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23" name="Frihandsfigur: Form 22">
                <a:extLst>
                  <a:ext uri="{FF2B5EF4-FFF2-40B4-BE49-F238E27FC236}">
                    <a16:creationId xmlns:a16="http://schemas.microsoft.com/office/drawing/2014/main" id="{69C5281C-AA91-4743-76AE-455CF68CBBED}"/>
                  </a:ext>
                </a:extLst>
              </p:cNvPr>
              <p:cNvSpPr/>
              <p:nvPr/>
            </p:nvSpPr>
            <p:spPr>
              <a:xfrm>
                <a:off x="6051899" y="3275742"/>
                <a:ext cx="52768" cy="214121"/>
              </a:xfrm>
              <a:custGeom>
                <a:avLst/>
                <a:gdLst>
                  <a:gd name="connsiteX0" fmla="*/ 3905 w 52768"/>
                  <a:gd name="connsiteY0" fmla="*/ 214122 h 214121"/>
                  <a:gd name="connsiteX1" fmla="*/ 0 w 52768"/>
                  <a:gd name="connsiteY1" fmla="*/ 213265 h 214121"/>
                  <a:gd name="connsiteX2" fmla="*/ 5429 w 52768"/>
                  <a:gd name="connsiteY2" fmla="*/ 189548 h 214121"/>
                  <a:gd name="connsiteX3" fmla="*/ 9334 w 52768"/>
                  <a:gd name="connsiteY3" fmla="*/ 190405 h 214121"/>
                  <a:gd name="connsiteX4" fmla="*/ 3905 w 52768"/>
                  <a:gd name="connsiteY4" fmla="*/ 214122 h 214121"/>
                  <a:gd name="connsiteX5" fmla="*/ 14764 w 52768"/>
                  <a:gd name="connsiteY5" fmla="*/ 166783 h 214121"/>
                  <a:gd name="connsiteX6" fmla="*/ 10858 w 52768"/>
                  <a:gd name="connsiteY6" fmla="*/ 165926 h 214121"/>
                  <a:gd name="connsiteX7" fmla="*/ 16288 w 52768"/>
                  <a:gd name="connsiteY7" fmla="*/ 142208 h 214121"/>
                  <a:gd name="connsiteX8" fmla="*/ 20193 w 52768"/>
                  <a:gd name="connsiteY8" fmla="*/ 143066 h 214121"/>
                  <a:gd name="connsiteX9" fmla="*/ 14764 w 52768"/>
                  <a:gd name="connsiteY9" fmla="*/ 166783 h 214121"/>
                  <a:gd name="connsiteX10" fmla="*/ 25622 w 52768"/>
                  <a:gd name="connsiteY10" fmla="*/ 119348 h 214121"/>
                  <a:gd name="connsiteX11" fmla="*/ 21717 w 52768"/>
                  <a:gd name="connsiteY11" fmla="*/ 118491 h 214121"/>
                  <a:gd name="connsiteX12" fmla="*/ 27146 w 52768"/>
                  <a:gd name="connsiteY12" fmla="*/ 94774 h 214121"/>
                  <a:gd name="connsiteX13" fmla="*/ 31051 w 52768"/>
                  <a:gd name="connsiteY13" fmla="*/ 95631 h 214121"/>
                  <a:gd name="connsiteX14" fmla="*/ 25622 w 52768"/>
                  <a:gd name="connsiteY14" fmla="*/ 119348 h 214121"/>
                  <a:gd name="connsiteX15" fmla="*/ 36481 w 52768"/>
                  <a:gd name="connsiteY15" fmla="*/ 72009 h 214121"/>
                  <a:gd name="connsiteX16" fmla="*/ 32576 w 52768"/>
                  <a:gd name="connsiteY16" fmla="*/ 71152 h 214121"/>
                  <a:gd name="connsiteX17" fmla="*/ 38005 w 52768"/>
                  <a:gd name="connsiteY17" fmla="*/ 47435 h 214121"/>
                  <a:gd name="connsiteX18" fmla="*/ 41910 w 52768"/>
                  <a:gd name="connsiteY18" fmla="*/ 48292 h 214121"/>
                  <a:gd name="connsiteX19" fmla="*/ 36481 w 52768"/>
                  <a:gd name="connsiteY19" fmla="*/ 72009 h 214121"/>
                  <a:gd name="connsiteX20" fmla="*/ 47339 w 52768"/>
                  <a:gd name="connsiteY20" fmla="*/ 24575 h 214121"/>
                  <a:gd name="connsiteX21" fmla="*/ 43434 w 52768"/>
                  <a:gd name="connsiteY21" fmla="*/ 23717 h 214121"/>
                  <a:gd name="connsiteX22" fmla="*/ 48863 w 52768"/>
                  <a:gd name="connsiteY22" fmla="*/ 0 h 214121"/>
                  <a:gd name="connsiteX23" fmla="*/ 52768 w 52768"/>
                  <a:gd name="connsiteY23" fmla="*/ 857 h 214121"/>
                  <a:gd name="connsiteX24" fmla="*/ 47339 w 52768"/>
                  <a:gd name="connsiteY24" fmla="*/ 24575 h 214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2768" h="214121">
                    <a:moveTo>
                      <a:pt x="3905" y="214122"/>
                    </a:moveTo>
                    <a:lnTo>
                      <a:pt x="0" y="213265"/>
                    </a:lnTo>
                    <a:lnTo>
                      <a:pt x="5429" y="189548"/>
                    </a:lnTo>
                    <a:lnTo>
                      <a:pt x="9334" y="190405"/>
                    </a:lnTo>
                    <a:lnTo>
                      <a:pt x="3905" y="214122"/>
                    </a:lnTo>
                    <a:close/>
                    <a:moveTo>
                      <a:pt x="14764" y="166783"/>
                    </a:moveTo>
                    <a:lnTo>
                      <a:pt x="10858" y="165926"/>
                    </a:lnTo>
                    <a:lnTo>
                      <a:pt x="16288" y="142208"/>
                    </a:lnTo>
                    <a:lnTo>
                      <a:pt x="20193" y="143066"/>
                    </a:lnTo>
                    <a:lnTo>
                      <a:pt x="14764" y="166783"/>
                    </a:lnTo>
                    <a:close/>
                    <a:moveTo>
                      <a:pt x="25622" y="119348"/>
                    </a:moveTo>
                    <a:lnTo>
                      <a:pt x="21717" y="118491"/>
                    </a:lnTo>
                    <a:lnTo>
                      <a:pt x="27146" y="94774"/>
                    </a:lnTo>
                    <a:lnTo>
                      <a:pt x="31051" y="95631"/>
                    </a:lnTo>
                    <a:lnTo>
                      <a:pt x="25622" y="119348"/>
                    </a:lnTo>
                    <a:close/>
                    <a:moveTo>
                      <a:pt x="36481" y="72009"/>
                    </a:moveTo>
                    <a:lnTo>
                      <a:pt x="32576" y="71152"/>
                    </a:lnTo>
                    <a:lnTo>
                      <a:pt x="38005" y="47435"/>
                    </a:lnTo>
                    <a:lnTo>
                      <a:pt x="41910" y="48292"/>
                    </a:lnTo>
                    <a:lnTo>
                      <a:pt x="36481" y="72009"/>
                    </a:lnTo>
                    <a:close/>
                    <a:moveTo>
                      <a:pt x="47339" y="24575"/>
                    </a:moveTo>
                    <a:lnTo>
                      <a:pt x="43434" y="23717"/>
                    </a:lnTo>
                    <a:lnTo>
                      <a:pt x="48863" y="0"/>
                    </a:lnTo>
                    <a:lnTo>
                      <a:pt x="52768" y="857"/>
                    </a:lnTo>
                    <a:lnTo>
                      <a:pt x="47339" y="24575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1" name="Frihandsfigur: Form 40">
                <a:extLst>
                  <a:ext uri="{FF2B5EF4-FFF2-40B4-BE49-F238E27FC236}">
                    <a16:creationId xmlns:a16="http://schemas.microsoft.com/office/drawing/2014/main" id="{8EEAA5C3-4112-A72F-6060-39388B9C7E5C}"/>
                  </a:ext>
                </a:extLst>
              </p:cNvPr>
              <p:cNvSpPr/>
              <p:nvPr/>
            </p:nvSpPr>
            <p:spPr>
              <a:xfrm>
                <a:off x="5999702" y="3274504"/>
                <a:ext cx="64198" cy="261366"/>
              </a:xfrm>
              <a:custGeom>
                <a:avLst/>
                <a:gdLst>
                  <a:gd name="connsiteX0" fmla="*/ 3905 w 64198"/>
                  <a:gd name="connsiteY0" fmla="*/ 261366 h 261366"/>
                  <a:gd name="connsiteX1" fmla="*/ 0 w 64198"/>
                  <a:gd name="connsiteY1" fmla="*/ 260414 h 261366"/>
                  <a:gd name="connsiteX2" fmla="*/ 5524 w 64198"/>
                  <a:gd name="connsiteY2" fmla="*/ 236696 h 261366"/>
                  <a:gd name="connsiteX3" fmla="*/ 9430 w 64198"/>
                  <a:gd name="connsiteY3" fmla="*/ 237649 h 261366"/>
                  <a:gd name="connsiteX4" fmla="*/ 3905 w 64198"/>
                  <a:gd name="connsiteY4" fmla="*/ 261366 h 261366"/>
                  <a:gd name="connsiteX5" fmla="*/ 14859 w 64198"/>
                  <a:gd name="connsiteY5" fmla="*/ 214027 h 261366"/>
                  <a:gd name="connsiteX6" fmla="*/ 10954 w 64198"/>
                  <a:gd name="connsiteY6" fmla="*/ 213074 h 261366"/>
                  <a:gd name="connsiteX7" fmla="*/ 16478 w 64198"/>
                  <a:gd name="connsiteY7" fmla="*/ 189357 h 261366"/>
                  <a:gd name="connsiteX8" fmla="*/ 20384 w 64198"/>
                  <a:gd name="connsiteY8" fmla="*/ 190310 h 261366"/>
                  <a:gd name="connsiteX9" fmla="*/ 14859 w 64198"/>
                  <a:gd name="connsiteY9" fmla="*/ 214027 h 261366"/>
                  <a:gd name="connsiteX10" fmla="*/ 25813 w 64198"/>
                  <a:gd name="connsiteY10" fmla="*/ 166688 h 261366"/>
                  <a:gd name="connsiteX11" fmla="*/ 21908 w 64198"/>
                  <a:gd name="connsiteY11" fmla="*/ 165735 h 261366"/>
                  <a:gd name="connsiteX12" fmla="*/ 27432 w 64198"/>
                  <a:gd name="connsiteY12" fmla="*/ 142018 h 261366"/>
                  <a:gd name="connsiteX13" fmla="*/ 31337 w 64198"/>
                  <a:gd name="connsiteY13" fmla="*/ 142970 h 261366"/>
                  <a:gd name="connsiteX14" fmla="*/ 25813 w 64198"/>
                  <a:gd name="connsiteY14" fmla="*/ 166688 h 261366"/>
                  <a:gd name="connsiteX15" fmla="*/ 36767 w 64198"/>
                  <a:gd name="connsiteY15" fmla="*/ 119348 h 261366"/>
                  <a:gd name="connsiteX16" fmla="*/ 32861 w 64198"/>
                  <a:gd name="connsiteY16" fmla="*/ 118396 h 261366"/>
                  <a:gd name="connsiteX17" fmla="*/ 38386 w 64198"/>
                  <a:gd name="connsiteY17" fmla="*/ 94678 h 261366"/>
                  <a:gd name="connsiteX18" fmla="*/ 42291 w 64198"/>
                  <a:gd name="connsiteY18" fmla="*/ 95631 h 261366"/>
                  <a:gd name="connsiteX19" fmla="*/ 36767 w 64198"/>
                  <a:gd name="connsiteY19" fmla="*/ 119348 h 261366"/>
                  <a:gd name="connsiteX20" fmla="*/ 47720 w 64198"/>
                  <a:gd name="connsiteY20" fmla="*/ 72009 h 261366"/>
                  <a:gd name="connsiteX21" fmla="*/ 43815 w 64198"/>
                  <a:gd name="connsiteY21" fmla="*/ 71057 h 261366"/>
                  <a:gd name="connsiteX22" fmla="*/ 49340 w 64198"/>
                  <a:gd name="connsiteY22" fmla="*/ 47339 h 261366"/>
                  <a:gd name="connsiteX23" fmla="*/ 53245 w 64198"/>
                  <a:gd name="connsiteY23" fmla="*/ 48292 h 261366"/>
                  <a:gd name="connsiteX24" fmla="*/ 47720 w 64198"/>
                  <a:gd name="connsiteY24" fmla="*/ 72009 h 261366"/>
                  <a:gd name="connsiteX25" fmla="*/ 58674 w 64198"/>
                  <a:gd name="connsiteY25" fmla="*/ 24670 h 261366"/>
                  <a:gd name="connsiteX26" fmla="*/ 54769 w 64198"/>
                  <a:gd name="connsiteY26" fmla="*/ 23717 h 261366"/>
                  <a:gd name="connsiteX27" fmla="*/ 60293 w 64198"/>
                  <a:gd name="connsiteY27" fmla="*/ 0 h 261366"/>
                  <a:gd name="connsiteX28" fmla="*/ 64198 w 64198"/>
                  <a:gd name="connsiteY28" fmla="*/ 953 h 261366"/>
                  <a:gd name="connsiteX29" fmla="*/ 58674 w 64198"/>
                  <a:gd name="connsiteY29" fmla="*/ 24670 h 261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4198" h="261366">
                    <a:moveTo>
                      <a:pt x="3905" y="261366"/>
                    </a:moveTo>
                    <a:lnTo>
                      <a:pt x="0" y="260414"/>
                    </a:lnTo>
                    <a:lnTo>
                      <a:pt x="5524" y="236696"/>
                    </a:lnTo>
                    <a:lnTo>
                      <a:pt x="9430" y="237649"/>
                    </a:lnTo>
                    <a:lnTo>
                      <a:pt x="3905" y="261366"/>
                    </a:lnTo>
                    <a:close/>
                    <a:moveTo>
                      <a:pt x="14859" y="214027"/>
                    </a:moveTo>
                    <a:lnTo>
                      <a:pt x="10954" y="213074"/>
                    </a:lnTo>
                    <a:lnTo>
                      <a:pt x="16478" y="189357"/>
                    </a:lnTo>
                    <a:lnTo>
                      <a:pt x="20384" y="190310"/>
                    </a:lnTo>
                    <a:lnTo>
                      <a:pt x="14859" y="214027"/>
                    </a:lnTo>
                    <a:close/>
                    <a:moveTo>
                      <a:pt x="25813" y="166688"/>
                    </a:moveTo>
                    <a:lnTo>
                      <a:pt x="21908" y="165735"/>
                    </a:lnTo>
                    <a:lnTo>
                      <a:pt x="27432" y="142018"/>
                    </a:lnTo>
                    <a:lnTo>
                      <a:pt x="31337" y="142970"/>
                    </a:lnTo>
                    <a:lnTo>
                      <a:pt x="25813" y="166688"/>
                    </a:lnTo>
                    <a:close/>
                    <a:moveTo>
                      <a:pt x="36767" y="119348"/>
                    </a:moveTo>
                    <a:lnTo>
                      <a:pt x="32861" y="118396"/>
                    </a:lnTo>
                    <a:lnTo>
                      <a:pt x="38386" y="94678"/>
                    </a:lnTo>
                    <a:lnTo>
                      <a:pt x="42291" y="95631"/>
                    </a:lnTo>
                    <a:lnTo>
                      <a:pt x="36767" y="119348"/>
                    </a:lnTo>
                    <a:close/>
                    <a:moveTo>
                      <a:pt x="47720" y="72009"/>
                    </a:moveTo>
                    <a:lnTo>
                      <a:pt x="43815" y="71057"/>
                    </a:lnTo>
                    <a:lnTo>
                      <a:pt x="49340" y="47339"/>
                    </a:lnTo>
                    <a:lnTo>
                      <a:pt x="53245" y="48292"/>
                    </a:lnTo>
                    <a:lnTo>
                      <a:pt x="47720" y="72009"/>
                    </a:lnTo>
                    <a:close/>
                    <a:moveTo>
                      <a:pt x="58674" y="24670"/>
                    </a:moveTo>
                    <a:lnTo>
                      <a:pt x="54769" y="23717"/>
                    </a:lnTo>
                    <a:lnTo>
                      <a:pt x="60293" y="0"/>
                    </a:lnTo>
                    <a:lnTo>
                      <a:pt x="64198" y="953"/>
                    </a:lnTo>
                    <a:lnTo>
                      <a:pt x="58674" y="24670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42" name="Bild 4">
                <a:extLst>
                  <a:ext uri="{FF2B5EF4-FFF2-40B4-BE49-F238E27FC236}">
                    <a16:creationId xmlns:a16="http://schemas.microsoft.com/office/drawing/2014/main" id="{20B02C06-2BDD-C8FF-E617-601864ADA27D}"/>
                  </a:ext>
                </a:extLst>
              </p:cNvPr>
              <p:cNvGrpSpPr/>
              <p:nvPr/>
            </p:nvGrpSpPr>
            <p:grpSpPr>
              <a:xfrm>
                <a:off x="6181935" y="3361448"/>
                <a:ext cx="63995" cy="177025"/>
                <a:chOff x="6181935" y="3361448"/>
                <a:chExt cx="63995" cy="177025"/>
              </a:xfrm>
              <a:solidFill>
                <a:srgbClr val="9A3367"/>
              </a:solidFill>
            </p:grpSpPr>
            <p:sp>
              <p:nvSpPr>
                <p:cNvPr id="77" name="Frihandsfigur: Form 76">
                  <a:extLst>
                    <a:ext uri="{FF2B5EF4-FFF2-40B4-BE49-F238E27FC236}">
                      <a16:creationId xmlns:a16="http://schemas.microsoft.com/office/drawing/2014/main" id="{31E4481C-8835-3BE1-B3AE-3CAB1E14909D}"/>
                    </a:ext>
                  </a:extLst>
                </p:cNvPr>
                <p:cNvSpPr/>
                <p:nvPr/>
              </p:nvSpPr>
              <p:spPr>
                <a:xfrm rot="-4263599">
                  <a:off x="6238631" y="3363893"/>
                  <a:ext cx="8096" cy="4095"/>
                </a:xfrm>
                <a:custGeom>
                  <a:avLst/>
                  <a:gdLst>
                    <a:gd name="connsiteX0" fmla="*/ 0 w 8096"/>
                    <a:gd name="connsiteY0" fmla="*/ 0 h 4095"/>
                    <a:gd name="connsiteX1" fmla="*/ 8096 w 8096"/>
                    <a:gd name="connsiteY1" fmla="*/ 0 h 4095"/>
                    <a:gd name="connsiteX2" fmla="*/ 8096 w 8096"/>
                    <a:gd name="connsiteY2" fmla="*/ 4096 h 4095"/>
                    <a:gd name="connsiteX3" fmla="*/ 0 w 8096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96" h="4095">
                      <a:moveTo>
                        <a:pt x="0" y="0"/>
                      </a:moveTo>
                      <a:lnTo>
                        <a:pt x="8096" y="0"/>
                      </a:lnTo>
                      <a:lnTo>
                        <a:pt x="8096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8" name="Frihandsfigur: Form 77">
                  <a:extLst>
                    <a:ext uri="{FF2B5EF4-FFF2-40B4-BE49-F238E27FC236}">
                      <a16:creationId xmlns:a16="http://schemas.microsoft.com/office/drawing/2014/main" id="{7D45D9EA-1B09-F9AA-088D-314D33A9F29D}"/>
                    </a:ext>
                  </a:extLst>
                </p:cNvPr>
                <p:cNvSpPr/>
                <p:nvPr/>
              </p:nvSpPr>
              <p:spPr>
                <a:xfrm>
                  <a:off x="6189535" y="3383660"/>
                  <a:ext cx="48767" cy="132492"/>
                </a:xfrm>
                <a:custGeom>
                  <a:avLst/>
                  <a:gdLst>
                    <a:gd name="connsiteX0" fmla="*/ 3810 w 48767"/>
                    <a:gd name="connsiteY0" fmla="*/ 132493 h 132492"/>
                    <a:gd name="connsiteX1" fmla="*/ 0 w 48767"/>
                    <a:gd name="connsiteY1" fmla="*/ 131159 h 132492"/>
                    <a:gd name="connsiteX2" fmla="*/ 4953 w 48767"/>
                    <a:gd name="connsiteY2" fmla="*/ 116586 h 132492"/>
                    <a:gd name="connsiteX3" fmla="*/ 8763 w 48767"/>
                    <a:gd name="connsiteY3" fmla="*/ 117919 h 132492"/>
                    <a:gd name="connsiteX4" fmla="*/ 3810 w 48767"/>
                    <a:gd name="connsiteY4" fmla="*/ 132493 h 132492"/>
                    <a:gd name="connsiteX5" fmla="*/ 13811 w 48767"/>
                    <a:gd name="connsiteY5" fmla="*/ 103346 h 132492"/>
                    <a:gd name="connsiteX6" fmla="*/ 10001 w 48767"/>
                    <a:gd name="connsiteY6" fmla="*/ 102013 h 132492"/>
                    <a:gd name="connsiteX7" fmla="*/ 14954 w 48767"/>
                    <a:gd name="connsiteY7" fmla="*/ 87440 h 132492"/>
                    <a:gd name="connsiteX8" fmla="*/ 18764 w 48767"/>
                    <a:gd name="connsiteY8" fmla="*/ 88773 h 132492"/>
                    <a:gd name="connsiteX9" fmla="*/ 13811 w 48767"/>
                    <a:gd name="connsiteY9" fmla="*/ 103346 h 132492"/>
                    <a:gd name="connsiteX10" fmla="*/ 23813 w 48767"/>
                    <a:gd name="connsiteY10" fmla="*/ 74200 h 132492"/>
                    <a:gd name="connsiteX11" fmla="*/ 20002 w 48767"/>
                    <a:gd name="connsiteY11" fmla="*/ 72866 h 132492"/>
                    <a:gd name="connsiteX12" fmla="*/ 24955 w 48767"/>
                    <a:gd name="connsiteY12" fmla="*/ 58293 h 132492"/>
                    <a:gd name="connsiteX13" fmla="*/ 28766 w 48767"/>
                    <a:gd name="connsiteY13" fmla="*/ 59627 h 132492"/>
                    <a:gd name="connsiteX14" fmla="*/ 23813 w 48767"/>
                    <a:gd name="connsiteY14" fmla="*/ 74200 h 132492"/>
                    <a:gd name="connsiteX15" fmla="*/ 33814 w 48767"/>
                    <a:gd name="connsiteY15" fmla="*/ 45053 h 132492"/>
                    <a:gd name="connsiteX16" fmla="*/ 30004 w 48767"/>
                    <a:gd name="connsiteY16" fmla="*/ 43720 h 132492"/>
                    <a:gd name="connsiteX17" fmla="*/ 34957 w 48767"/>
                    <a:gd name="connsiteY17" fmla="*/ 29146 h 132492"/>
                    <a:gd name="connsiteX18" fmla="*/ 38767 w 48767"/>
                    <a:gd name="connsiteY18" fmla="*/ 30480 h 132492"/>
                    <a:gd name="connsiteX19" fmla="*/ 33814 w 48767"/>
                    <a:gd name="connsiteY19" fmla="*/ 45053 h 132492"/>
                    <a:gd name="connsiteX20" fmla="*/ 43815 w 48767"/>
                    <a:gd name="connsiteY20" fmla="*/ 15907 h 132492"/>
                    <a:gd name="connsiteX21" fmla="*/ 40005 w 48767"/>
                    <a:gd name="connsiteY21" fmla="*/ 14573 h 132492"/>
                    <a:gd name="connsiteX22" fmla="*/ 44958 w 48767"/>
                    <a:gd name="connsiteY22" fmla="*/ 0 h 132492"/>
                    <a:gd name="connsiteX23" fmla="*/ 48768 w 48767"/>
                    <a:gd name="connsiteY23" fmla="*/ 1333 h 132492"/>
                    <a:gd name="connsiteX24" fmla="*/ 43815 w 48767"/>
                    <a:gd name="connsiteY24" fmla="*/ 15907 h 1324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8767" h="132492">
                      <a:moveTo>
                        <a:pt x="3810" y="132493"/>
                      </a:moveTo>
                      <a:lnTo>
                        <a:pt x="0" y="131159"/>
                      </a:lnTo>
                      <a:lnTo>
                        <a:pt x="4953" y="116586"/>
                      </a:lnTo>
                      <a:lnTo>
                        <a:pt x="8763" y="117919"/>
                      </a:lnTo>
                      <a:lnTo>
                        <a:pt x="3810" y="132493"/>
                      </a:lnTo>
                      <a:close/>
                      <a:moveTo>
                        <a:pt x="13811" y="103346"/>
                      </a:moveTo>
                      <a:lnTo>
                        <a:pt x="10001" y="102013"/>
                      </a:lnTo>
                      <a:lnTo>
                        <a:pt x="14954" y="87440"/>
                      </a:lnTo>
                      <a:lnTo>
                        <a:pt x="18764" y="88773"/>
                      </a:lnTo>
                      <a:lnTo>
                        <a:pt x="13811" y="103346"/>
                      </a:lnTo>
                      <a:close/>
                      <a:moveTo>
                        <a:pt x="23813" y="74200"/>
                      </a:moveTo>
                      <a:lnTo>
                        <a:pt x="20002" y="72866"/>
                      </a:lnTo>
                      <a:lnTo>
                        <a:pt x="24955" y="58293"/>
                      </a:lnTo>
                      <a:lnTo>
                        <a:pt x="28766" y="59627"/>
                      </a:lnTo>
                      <a:lnTo>
                        <a:pt x="23813" y="74200"/>
                      </a:lnTo>
                      <a:close/>
                      <a:moveTo>
                        <a:pt x="33814" y="45053"/>
                      </a:moveTo>
                      <a:lnTo>
                        <a:pt x="30004" y="43720"/>
                      </a:lnTo>
                      <a:lnTo>
                        <a:pt x="34957" y="29146"/>
                      </a:lnTo>
                      <a:lnTo>
                        <a:pt x="38767" y="30480"/>
                      </a:lnTo>
                      <a:lnTo>
                        <a:pt x="33814" y="45053"/>
                      </a:lnTo>
                      <a:close/>
                      <a:moveTo>
                        <a:pt x="43815" y="15907"/>
                      </a:moveTo>
                      <a:lnTo>
                        <a:pt x="40005" y="14573"/>
                      </a:lnTo>
                      <a:lnTo>
                        <a:pt x="44958" y="0"/>
                      </a:lnTo>
                      <a:lnTo>
                        <a:pt x="48768" y="1333"/>
                      </a:lnTo>
                      <a:lnTo>
                        <a:pt x="43815" y="15907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Frihandsfigur: Form 78">
                  <a:extLst>
                    <a:ext uri="{FF2B5EF4-FFF2-40B4-BE49-F238E27FC236}">
                      <a16:creationId xmlns:a16="http://schemas.microsoft.com/office/drawing/2014/main" id="{43DF60FD-76AF-6D5B-5801-6F70C99F7D96}"/>
                    </a:ext>
                  </a:extLst>
                </p:cNvPr>
                <p:cNvSpPr/>
                <p:nvPr/>
              </p:nvSpPr>
              <p:spPr>
                <a:xfrm rot="-4263599">
                  <a:off x="6181137" y="3531931"/>
                  <a:ext cx="8096" cy="4095"/>
                </a:xfrm>
                <a:custGeom>
                  <a:avLst/>
                  <a:gdLst>
                    <a:gd name="connsiteX0" fmla="*/ 0 w 8096"/>
                    <a:gd name="connsiteY0" fmla="*/ 0 h 4095"/>
                    <a:gd name="connsiteX1" fmla="*/ 8096 w 8096"/>
                    <a:gd name="connsiteY1" fmla="*/ 0 h 4095"/>
                    <a:gd name="connsiteX2" fmla="*/ 8096 w 8096"/>
                    <a:gd name="connsiteY2" fmla="*/ 4096 h 4095"/>
                    <a:gd name="connsiteX3" fmla="*/ 0 w 8096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96" h="4095">
                      <a:moveTo>
                        <a:pt x="0" y="0"/>
                      </a:moveTo>
                      <a:lnTo>
                        <a:pt x="8096" y="0"/>
                      </a:lnTo>
                      <a:lnTo>
                        <a:pt x="8096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3" name="Frihandsfigur: Form 42">
                <a:extLst>
                  <a:ext uri="{FF2B5EF4-FFF2-40B4-BE49-F238E27FC236}">
                    <a16:creationId xmlns:a16="http://schemas.microsoft.com/office/drawing/2014/main" id="{C6F7A4AD-5AA1-3018-676E-C615DAB3A872}"/>
                  </a:ext>
                </a:extLst>
              </p:cNvPr>
              <p:cNvSpPr/>
              <p:nvPr/>
            </p:nvSpPr>
            <p:spPr>
              <a:xfrm>
                <a:off x="6208299" y="3356991"/>
                <a:ext cx="61436" cy="170021"/>
              </a:xfrm>
              <a:custGeom>
                <a:avLst/>
                <a:gdLst>
                  <a:gd name="connsiteX0" fmla="*/ 3810 w 61436"/>
                  <a:gd name="connsiteY0" fmla="*/ 170021 h 170021"/>
                  <a:gd name="connsiteX1" fmla="*/ 0 w 61436"/>
                  <a:gd name="connsiteY1" fmla="*/ 168688 h 170021"/>
                  <a:gd name="connsiteX2" fmla="*/ 5239 w 61436"/>
                  <a:gd name="connsiteY2" fmla="*/ 153353 h 170021"/>
                  <a:gd name="connsiteX3" fmla="*/ 9049 w 61436"/>
                  <a:gd name="connsiteY3" fmla="*/ 154686 h 170021"/>
                  <a:gd name="connsiteX4" fmla="*/ 3810 w 61436"/>
                  <a:gd name="connsiteY4" fmla="*/ 170021 h 170021"/>
                  <a:gd name="connsiteX5" fmla="*/ 14288 w 61436"/>
                  <a:gd name="connsiteY5" fmla="*/ 139351 h 170021"/>
                  <a:gd name="connsiteX6" fmla="*/ 10477 w 61436"/>
                  <a:gd name="connsiteY6" fmla="*/ 138017 h 170021"/>
                  <a:gd name="connsiteX7" fmla="*/ 15716 w 61436"/>
                  <a:gd name="connsiteY7" fmla="*/ 122682 h 170021"/>
                  <a:gd name="connsiteX8" fmla="*/ 19526 w 61436"/>
                  <a:gd name="connsiteY8" fmla="*/ 124015 h 170021"/>
                  <a:gd name="connsiteX9" fmla="*/ 14288 w 61436"/>
                  <a:gd name="connsiteY9" fmla="*/ 139351 h 170021"/>
                  <a:gd name="connsiteX10" fmla="*/ 24765 w 61436"/>
                  <a:gd name="connsiteY10" fmla="*/ 108680 h 170021"/>
                  <a:gd name="connsiteX11" fmla="*/ 20955 w 61436"/>
                  <a:gd name="connsiteY11" fmla="*/ 107347 h 170021"/>
                  <a:gd name="connsiteX12" fmla="*/ 26194 w 61436"/>
                  <a:gd name="connsiteY12" fmla="*/ 92012 h 170021"/>
                  <a:gd name="connsiteX13" fmla="*/ 30004 w 61436"/>
                  <a:gd name="connsiteY13" fmla="*/ 93345 h 170021"/>
                  <a:gd name="connsiteX14" fmla="*/ 24765 w 61436"/>
                  <a:gd name="connsiteY14" fmla="*/ 108680 h 170021"/>
                  <a:gd name="connsiteX15" fmla="*/ 35243 w 61436"/>
                  <a:gd name="connsiteY15" fmla="*/ 78010 h 170021"/>
                  <a:gd name="connsiteX16" fmla="*/ 31432 w 61436"/>
                  <a:gd name="connsiteY16" fmla="*/ 76676 h 170021"/>
                  <a:gd name="connsiteX17" fmla="*/ 36671 w 61436"/>
                  <a:gd name="connsiteY17" fmla="*/ 61341 h 170021"/>
                  <a:gd name="connsiteX18" fmla="*/ 40481 w 61436"/>
                  <a:gd name="connsiteY18" fmla="*/ 62675 h 170021"/>
                  <a:gd name="connsiteX19" fmla="*/ 35243 w 61436"/>
                  <a:gd name="connsiteY19" fmla="*/ 78010 h 170021"/>
                  <a:gd name="connsiteX20" fmla="*/ 45720 w 61436"/>
                  <a:gd name="connsiteY20" fmla="*/ 47339 h 170021"/>
                  <a:gd name="connsiteX21" fmla="*/ 41910 w 61436"/>
                  <a:gd name="connsiteY21" fmla="*/ 46006 h 170021"/>
                  <a:gd name="connsiteX22" fmla="*/ 47149 w 61436"/>
                  <a:gd name="connsiteY22" fmla="*/ 30670 h 170021"/>
                  <a:gd name="connsiteX23" fmla="*/ 50959 w 61436"/>
                  <a:gd name="connsiteY23" fmla="*/ 32004 h 170021"/>
                  <a:gd name="connsiteX24" fmla="*/ 45720 w 61436"/>
                  <a:gd name="connsiteY24" fmla="*/ 47339 h 170021"/>
                  <a:gd name="connsiteX25" fmla="*/ 56197 w 61436"/>
                  <a:gd name="connsiteY25" fmla="*/ 16669 h 170021"/>
                  <a:gd name="connsiteX26" fmla="*/ 52388 w 61436"/>
                  <a:gd name="connsiteY26" fmla="*/ 15335 h 170021"/>
                  <a:gd name="connsiteX27" fmla="*/ 57626 w 61436"/>
                  <a:gd name="connsiteY27" fmla="*/ 0 h 170021"/>
                  <a:gd name="connsiteX28" fmla="*/ 61436 w 61436"/>
                  <a:gd name="connsiteY28" fmla="*/ 1333 h 170021"/>
                  <a:gd name="connsiteX29" fmla="*/ 56197 w 61436"/>
                  <a:gd name="connsiteY29" fmla="*/ 16669 h 170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1436" h="170021">
                    <a:moveTo>
                      <a:pt x="3810" y="170021"/>
                    </a:moveTo>
                    <a:lnTo>
                      <a:pt x="0" y="168688"/>
                    </a:lnTo>
                    <a:lnTo>
                      <a:pt x="5239" y="153353"/>
                    </a:lnTo>
                    <a:lnTo>
                      <a:pt x="9049" y="154686"/>
                    </a:lnTo>
                    <a:lnTo>
                      <a:pt x="3810" y="170021"/>
                    </a:lnTo>
                    <a:close/>
                    <a:moveTo>
                      <a:pt x="14288" y="139351"/>
                    </a:moveTo>
                    <a:lnTo>
                      <a:pt x="10477" y="138017"/>
                    </a:lnTo>
                    <a:lnTo>
                      <a:pt x="15716" y="122682"/>
                    </a:lnTo>
                    <a:lnTo>
                      <a:pt x="19526" y="124015"/>
                    </a:lnTo>
                    <a:lnTo>
                      <a:pt x="14288" y="139351"/>
                    </a:lnTo>
                    <a:close/>
                    <a:moveTo>
                      <a:pt x="24765" y="108680"/>
                    </a:moveTo>
                    <a:lnTo>
                      <a:pt x="20955" y="107347"/>
                    </a:lnTo>
                    <a:lnTo>
                      <a:pt x="26194" y="92012"/>
                    </a:lnTo>
                    <a:lnTo>
                      <a:pt x="30004" y="93345"/>
                    </a:lnTo>
                    <a:lnTo>
                      <a:pt x="24765" y="108680"/>
                    </a:lnTo>
                    <a:close/>
                    <a:moveTo>
                      <a:pt x="35243" y="78010"/>
                    </a:moveTo>
                    <a:lnTo>
                      <a:pt x="31432" y="76676"/>
                    </a:lnTo>
                    <a:lnTo>
                      <a:pt x="36671" y="61341"/>
                    </a:lnTo>
                    <a:lnTo>
                      <a:pt x="40481" y="62675"/>
                    </a:lnTo>
                    <a:lnTo>
                      <a:pt x="35243" y="78010"/>
                    </a:lnTo>
                    <a:close/>
                    <a:moveTo>
                      <a:pt x="45720" y="47339"/>
                    </a:moveTo>
                    <a:lnTo>
                      <a:pt x="41910" y="46006"/>
                    </a:lnTo>
                    <a:lnTo>
                      <a:pt x="47149" y="30670"/>
                    </a:lnTo>
                    <a:lnTo>
                      <a:pt x="50959" y="32004"/>
                    </a:lnTo>
                    <a:lnTo>
                      <a:pt x="45720" y="47339"/>
                    </a:lnTo>
                    <a:close/>
                    <a:moveTo>
                      <a:pt x="56197" y="16669"/>
                    </a:moveTo>
                    <a:lnTo>
                      <a:pt x="52388" y="15335"/>
                    </a:lnTo>
                    <a:lnTo>
                      <a:pt x="57626" y="0"/>
                    </a:lnTo>
                    <a:lnTo>
                      <a:pt x="61436" y="1333"/>
                    </a:lnTo>
                    <a:lnTo>
                      <a:pt x="56197" y="16669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8" name="Frihandsfigur: Form 67">
                <a:extLst>
                  <a:ext uri="{FF2B5EF4-FFF2-40B4-BE49-F238E27FC236}">
                    <a16:creationId xmlns:a16="http://schemas.microsoft.com/office/drawing/2014/main" id="{6CEB877C-D12A-D59C-507A-A83210CDDA2F}"/>
                  </a:ext>
                </a:extLst>
              </p:cNvPr>
              <p:cNvSpPr/>
              <p:nvPr/>
            </p:nvSpPr>
            <p:spPr>
              <a:xfrm>
                <a:off x="6260877" y="3358705"/>
                <a:ext cx="58197" cy="162210"/>
              </a:xfrm>
              <a:custGeom>
                <a:avLst/>
                <a:gdLst>
                  <a:gd name="connsiteX0" fmla="*/ 3810 w 58197"/>
                  <a:gd name="connsiteY0" fmla="*/ 162211 h 162210"/>
                  <a:gd name="connsiteX1" fmla="*/ 0 w 58197"/>
                  <a:gd name="connsiteY1" fmla="*/ 160877 h 162210"/>
                  <a:gd name="connsiteX2" fmla="*/ 2476 w 58197"/>
                  <a:gd name="connsiteY2" fmla="*/ 153353 h 162210"/>
                  <a:gd name="connsiteX3" fmla="*/ 6286 w 58197"/>
                  <a:gd name="connsiteY3" fmla="*/ 154686 h 162210"/>
                  <a:gd name="connsiteX4" fmla="*/ 3810 w 58197"/>
                  <a:gd name="connsiteY4" fmla="*/ 162211 h 162210"/>
                  <a:gd name="connsiteX5" fmla="*/ 11525 w 58197"/>
                  <a:gd name="connsiteY5" fmla="*/ 139351 h 162210"/>
                  <a:gd name="connsiteX6" fmla="*/ 7715 w 58197"/>
                  <a:gd name="connsiteY6" fmla="*/ 138017 h 162210"/>
                  <a:gd name="connsiteX7" fmla="*/ 12859 w 58197"/>
                  <a:gd name="connsiteY7" fmla="*/ 122682 h 162210"/>
                  <a:gd name="connsiteX8" fmla="*/ 16669 w 58197"/>
                  <a:gd name="connsiteY8" fmla="*/ 124015 h 162210"/>
                  <a:gd name="connsiteX9" fmla="*/ 11525 w 58197"/>
                  <a:gd name="connsiteY9" fmla="*/ 139351 h 162210"/>
                  <a:gd name="connsiteX10" fmla="*/ 21907 w 58197"/>
                  <a:gd name="connsiteY10" fmla="*/ 108680 h 162210"/>
                  <a:gd name="connsiteX11" fmla="*/ 18097 w 58197"/>
                  <a:gd name="connsiteY11" fmla="*/ 107347 h 162210"/>
                  <a:gd name="connsiteX12" fmla="*/ 23241 w 58197"/>
                  <a:gd name="connsiteY12" fmla="*/ 92012 h 162210"/>
                  <a:gd name="connsiteX13" fmla="*/ 27051 w 58197"/>
                  <a:gd name="connsiteY13" fmla="*/ 93345 h 162210"/>
                  <a:gd name="connsiteX14" fmla="*/ 21907 w 58197"/>
                  <a:gd name="connsiteY14" fmla="*/ 108680 h 162210"/>
                  <a:gd name="connsiteX15" fmla="*/ 32290 w 58197"/>
                  <a:gd name="connsiteY15" fmla="*/ 78010 h 162210"/>
                  <a:gd name="connsiteX16" fmla="*/ 28480 w 58197"/>
                  <a:gd name="connsiteY16" fmla="*/ 76676 h 162210"/>
                  <a:gd name="connsiteX17" fmla="*/ 33623 w 58197"/>
                  <a:gd name="connsiteY17" fmla="*/ 61341 h 162210"/>
                  <a:gd name="connsiteX18" fmla="*/ 37433 w 58197"/>
                  <a:gd name="connsiteY18" fmla="*/ 62675 h 162210"/>
                  <a:gd name="connsiteX19" fmla="*/ 32290 w 58197"/>
                  <a:gd name="connsiteY19" fmla="*/ 78010 h 162210"/>
                  <a:gd name="connsiteX20" fmla="*/ 42672 w 58197"/>
                  <a:gd name="connsiteY20" fmla="*/ 47339 h 162210"/>
                  <a:gd name="connsiteX21" fmla="*/ 38862 w 58197"/>
                  <a:gd name="connsiteY21" fmla="*/ 46006 h 162210"/>
                  <a:gd name="connsiteX22" fmla="*/ 44005 w 58197"/>
                  <a:gd name="connsiteY22" fmla="*/ 30670 h 162210"/>
                  <a:gd name="connsiteX23" fmla="*/ 47816 w 58197"/>
                  <a:gd name="connsiteY23" fmla="*/ 32004 h 162210"/>
                  <a:gd name="connsiteX24" fmla="*/ 42672 w 58197"/>
                  <a:gd name="connsiteY24" fmla="*/ 47339 h 162210"/>
                  <a:gd name="connsiteX25" fmla="*/ 53054 w 58197"/>
                  <a:gd name="connsiteY25" fmla="*/ 16669 h 162210"/>
                  <a:gd name="connsiteX26" fmla="*/ 49244 w 58197"/>
                  <a:gd name="connsiteY26" fmla="*/ 15335 h 162210"/>
                  <a:gd name="connsiteX27" fmla="*/ 54388 w 58197"/>
                  <a:gd name="connsiteY27" fmla="*/ 0 h 162210"/>
                  <a:gd name="connsiteX28" fmla="*/ 58198 w 58197"/>
                  <a:gd name="connsiteY28" fmla="*/ 1333 h 162210"/>
                  <a:gd name="connsiteX29" fmla="*/ 53054 w 58197"/>
                  <a:gd name="connsiteY29" fmla="*/ 16669 h 1622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8197" h="162210">
                    <a:moveTo>
                      <a:pt x="3810" y="162211"/>
                    </a:moveTo>
                    <a:lnTo>
                      <a:pt x="0" y="160877"/>
                    </a:lnTo>
                    <a:lnTo>
                      <a:pt x="2476" y="153353"/>
                    </a:lnTo>
                    <a:lnTo>
                      <a:pt x="6286" y="154686"/>
                    </a:lnTo>
                    <a:lnTo>
                      <a:pt x="3810" y="162211"/>
                    </a:lnTo>
                    <a:close/>
                    <a:moveTo>
                      <a:pt x="11525" y="139351"/>
                    </a:moveTo>
                    <a:lnTo>
                      <a:pt x="7715" y="138017"/>
                    </a:lnTo>
                    <a:lnTo>
                      <a:pt x="12859" y="122682"/>
                    </a:lnTo>
                    <a:lnTo>
                      <a:pt x="16669" y="124015"/>
                    </a:lnTo>
                    <a:lnTo>
                      <a:pt x="11525" y="139351"/>
                    </a:lnTo>
                    <a:close/>
                    <a:moveTo>
                      <a:pt x="21907" y="108680"/>
                    </a:moveTo>
                    <a:lnTo>
                      <a:pt x="18097" y="107347"/>
                    </a:lnTo>
                    <a:lnTo>
                      <a:pt x="23241" y="92012"/>
                    </a:lnTo>
                    <a:lnTo>
                      <a:pt x="27051" y="93345"/>
                    </a:lnTo>
                    <a:lnTo>
                      <a:pt x="21907" y="108680"/>
                    </a:lnTo>
                    <a:close/>
                    <a:moveTo>
                      <a:pt x="32290" y="78010"/>
                    </a:moveTo>
                    <a:lnTo>
                      <a:pt x="28480" y="76676"/>
                    </a:lnTo>
                    <a:lnTo>
                      <a:pt x="33623" y="61341"/>
                    </a:lnTo>
                    <a:lnTo>
                      <a:pt x="37433" y="62675"/>
                    </a:lnTo>
                    <a:lnTo>
                      <a:pt x="32290" y="78010"/>
                    </a:lnTo>
                    <a:close/>
                    <a:moveTo>
                      <a:pt x="42672" y="47339"/>
                    </a:moveTo>
                    <a:lnTo>
                      <a:pt x="38862" y="46006"/>
                    </a:lnTo>
                    <a:lnTo>
                      <a:pt x="44005" y="30670"/>
                    </a:lnTo>
                    <a:lnTo>
                      <a:pt x="47816" y="32004"/>
                    </a:lnTo>
                    <a:lnTo>
                      <a:pt x="42672" y="47339"/>
                    </a:lnTo>
                    <a:close/>
                    <a:moveTo>
                      <a:pt x="53054" y="16669"/>
                    </a:moveTo>
                    <a:lnTo>
                      <a:pt x="49244" y="15335"/>
                    </a:lnTo>
                    <a:lnTo>
                      <a:pt x="54388" y="0"/>
                    </a:lnTo>
                    <a:lnTo>
                      <a:pt x="58198" y="1333"/>
                    </a:lnTo>
                    <a:lnTo>
                      <a:pt x="53054" y="16669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9" name="Frihandsfigur: Form 68">
                <a:extLst>
                  <a:ext uri="{FF2B5EF4-FFF2-40B4-BE49-F238E27FC236}">
                    <a16:creationId xmlns:a16="http://schemas.microsoft.com/office/drawing/2014/main" id="{54A135CA-F10A-F02F-E496-7C5CB0944FC6}"/>
                  </a:ext>
                </a:extLst>
              </p:cNvPr>
              <p:cNvSpPr/>
              <p:nvPr/>
            </p:nvSpPr>
            <p:spPr>
              <a:xfrm>
                <a:off x="6288595" y="3360039"/>
                <a:ext cx="52673" cy="138874"/>
              </a:xfrm>
              <a:custGeom>
                <a:avLst/>
                <a:gdLst>
                  <a:gd name="connsiteX0" fmla="*/ 3810 w 52673"/>
                  <a:gd name="connsiteY0" fmla="*/ 138875 h 138874"/>
                  <a:gd name="connsiteX1" fmla="*/ 0 w 52673"/>
                  <a:gd name="connsiteY1" fmla="*/ 137541 h 138874"/>
                  <a:gd name="connsiteX2" fmla="*/ 5429 w 52673"/>
                  <a:gd name="connsiteY2" fmla="*/ 122301 h 138874"/>
                  <a:gd name="connsiteX3" fmla="*/ 9239 w 52673"/>
                  <a:gd name="connsiteY3" fmla="*/ 123634 h 138874"/>
                  <a:gd name="connsiteX4" fmla="*/ 3810 w 52673"/>
                  <a:gd name="connsiteY4" fmla="*/ 138875 h 138874"/>
                  <a:gd name="connsiteX5" fmla="*/ 14668 w 52673"/>
                  <a:gd name="connsiteY5" fmla="*/ 108299 h 138874"/>
                  <a:gd name="connsiteX6" fmla="*/ 10858 w 52673"/>
                  <a:gd name="connsiteY6" fmla="*/ 106966 h 138874"/>
                  <a:gd name="connsiteX7" fmla="*/ 16288 w 52673"/>
                  <a:gd name="connsiteY7" fmla="*/ 91726 h 138874"/>
                  <a:gd name="connsiteX8" fmla="*/ 20098 w 52673"/>
                  <a:gd name="connsiteY8" fmla="*/ 93059 h 138874"/>
                  <a:gd name="connsiteX9" fmla="*/ 14668 w 52673"/>
                  <a:gd name="connsiteY9" fmla="*/ 108299 h 138874"/>
                  <a:gd name="connsiteX10" fmla="*/ 25527 w 52673"/>
                  <a:gd name="connsiteY10" fmla="*/ 77724 h 138874"/>
                  <a:gd name="connsiteX11" fmla="*/ 21717 w 52673"/>
                  <a:gd name="connsiteY11" fmla="*/ 76391 h 138874"/>
                  <a:gd name="connsiteX12" fmla="*/ 27146 w 52673"/>
                  <a:gd name="connsiteY12" fmla="*/ 61151 h 138874"/>
                  <a:gd name="connsiteX13" fmla="*/ 30956 w 52673"/>
                  <a:gd name="connsiteY13" fmla="*/ 62484 h 138874"/>
                  <a:gd name="connsiteX14" fmla="*/ 25527 w 52673"/>
                  <a:gd name="connsiteY14" fmla="*/ 77724 h 138874"/>
                  <a:gd name="connsiteX15" fmla="*/ 36385 w 52673"/>
                  <a:gd name="connsiteY15" fmla="*/ 47149 h 138874"/>
                  <a:gd name="connsiteX16" fmla="*/ 32575 w 52673"/>
                  <a:gd name="connsiteY16" fmla="*/ 45815 h 138874"/>
                  <a:gd name="connsiteX17" fmla="*/ 38005 w 52673"/>
                  <a:gd name="connsiteY17" fmla="*/ 30575 h 138874"/>
                  <a:gd name="connsiteX18" fmla="*/ 41815 w 52673"/>
                  <a:gd name="connsiteY18" fmla="*/ 31909 h 138874"/>
                  <a:gd name="connsiteX19" fmla="*/ 36385 w 52673"/>
                  <a:gd name="connsiteY19" fmla="*/ 47149 h 138874"/>
                  <a:gd name="connsiteX20" fmla="*/ 47244 w 52673"/>
                  <a:gd name="connsiteY20" fmla="*/ 16573 h 138874"/>
                  <a:gd name="connsiteX21" fmla="*/ 43434 w 52673"/>
                  <a:gd name="connsiteY21" fmla="*/ 15240 h 138874"/>
                  <a:gd name="connsiteX22" fmla="*/ 48863 w 52673"/>
                  <a:gd name="connsiteY22" fmla="*/ 0 h 138874"/>
                  <a:gd name="connsiteX23" fmla="*/ 52673 w 52673"/>
                  <a:gd name="connsiteY23" fmla="*/ 1333 h 138874"/>
                  <a:gd name="connsiteX24" fmla="*/ 47244 w 52673"/>
                  <a:gd name="connsiteY24" fmla="*/ 16573 h 1388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2673" h="138874">
                    <a:moveTo>
                      <a:pt x="3810" y="138875"/>
                    </a:moveTo>
                    <a:lnTo>
                      <a:pt x="0" y="137541"/>
                    </a:lnTo>
                    <a:lnTo>
                      <a:pt x="5429" y="122301"/>
                    </a:lnTo>
                    <a:lnTo>
                      <a:pt x="9239" y="123634"/>
                    </a:lnTo>
                    <a:lnTo>
                      <a:pt x="3810" y="138875"/>
                    </a:lnTo>
                    <a:close/>
                    <a:moveTo>
                      <a:pt x="14668" y="108299"/>
                    </a:moveTo>
                    <a:lnTo>
                      <a:pt x="10858" y="106966"/>
                    </a:lnTo>
                    <a:lnTo>
                      <a:pt x="16288" y="91726"/>
                    </a:lnTo>
                    <a:lnTo>
                      <a:pt x="20098" y="93059"/>
                    </a:lnTo>
                    <a:lnTo>
                      <a:pt x="14668" y="108299"/>
                    </a:lnTo>
                    <a:close/>
                    <a:moveTo>
                      <a:pt x="25527" y="77724"/>
                    </a:moveTo>
                    <a:lnTo>
                      <a:pt x="21717" y="76391"/>
                    </a:lnTo>
                    <a:lnTo>
                      <a:pt x="27146" y="61151"/>
                    </a:lnTo>
                    <a:lnTo>
                      <a:pt x="30956" y="62484"/>
                    </a:lnTo>
                    <a:lnTo>
                      <a:pt x="25527" y="77724"/>
                    </a:lnTo>
                    <a:close/>
                    <a:moveTo>
                      <a:pt x="36385" y="47149"/>
                    </a:moveTo>
                    <a:lnTo>
                      <a:pt x="32575" y="45815"/>
                    </a:lnTo>
                    <a:lnTo>
                      <a:pt x="38005" y="30575"/>
                    </a:lnTo>
                    <a:lnTo>
                      <a:pt x="41815" y="31909"/>
                    </a:lnTo>
                    <a:lnTo>
                      <a:pt x="36385" y="47149"/>
                    </a:lnTo>
                    <a:close/>
                    <a:moveTo>
                      <a:pt x="47244" y="16573"/>
                    </a:moveTo>
                    <a:lnTo>
                      <a:pt x="43434" y="15240"/>
                    </a:lnTo>
                    <a:lnTo>
                      <a:pt x="48863" y="0"/>
                    </a:lnTo>
                    <a:lnTo>
                      <a:pt x="52673" y="1333"/>
                    </a:lnTo>
                    <a:lnTo>
                      <a:pt x="47244" y="16573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0" name="Frihandsfigur: Form 69">
                <a:extLst>
                  <a:ext uri="{FF2B5EF4-FFF2-40B4-BE49-F238E27FC236}">
                    <a16:creationId xmlns:a16="http://schemas.microsoft.com/office/drawing/2014/main" id="{81501196-E999-1031-1934-67496456645B}"/>
                  </a:ext>
                </a:extLst>
              </p:cNvPr>
              <p:cNvSpPr/>
              <p:nvPr/>
            </p:nvSpPr>
            <p:spPr>
              <a:xfrm>
                <a:off x="6232683" y="3357086"/>
                <a:ext cx="64103" cy="168973"/>
              </a:xfrm>
              <a:custGeom>
                <a:avLst/>
                <a:gdLst>
                  <a:gd name="connsiteX0" fmla="*/ 3810 w 64103"/>
                  <a:gd name="connsiteY0" fmla="*/ 168973 h 168973"/>
                  <a:gd name="connsiteX1" fmla="*/ 0 w 64103"/>
                  <a:gd name="connsiteY1" fmla="*/ 167640 h 168973"/>
                  <a:gd name="connsiteX2" fmla="*/ 5525 w 64103"/>
                  <a:gd name="connsiteY2" fmla="*/ 152400 h 168973"/>
                  <a:gd name="connsiteX3" fmla="*/ 9335 w 64103"/>
                  <a:gd name="connsiteY3" fmla="*/ 153734 h 168973"/>
                  <a:gd name="connsiteX4" fmla="*/ 3810 w 64103"/>
                  <a:gd name="connsiteY4" fmla="*/ 168973 h 168973"/>
                  <a:gd name="connsiteX5" fmla="*/ 14764 w 64103"/>
                  <a:gd name="connsiteY5" fmla="*/ 138494 h 168973"/>
                  <a:gd name="connsiteX6" fmla="*/ 10954 w 64103"/>
                  <a:gd name="connsiteY6" fmla="*/ 137160 h 168973"/>
                  <a:gd name="connsiteX7" fmla="*/ 16478 w 64103"/>
                  <a:gd name="connsiteY7" fmla="*/ 121920 h 168973"/>
                  <a:gd name="connsiteX8" fmla="*/ 20288 w 64103"/>
                  <a:gd name="connsiteY8" fmla="*/ 123253 h 168973"/>
                  <a:gd name="connsiteX9" fmla="*/ 14764 w 64103"/>
                  <a:gd name="connsiteY9" fmla="*/ 138494 h 168973"/>
                  <a:gd name="connsiteX10" fmla="*/ 25718 w 64103"/>
                  <a:gd name="connsiteY10" fmla="*/ 108014 h 168973"/>
                  <a:gd name="connsiteX11" fmla="*/ 21908 w 64103"/>
                  <a:gd name="connsiteY11" fmla="*/ 106680 h 168973"/>
                  <a:gd name="connsiteX12" fmla="*/ 27432 w 64103"/>
                  <a:gd name="connsiteY12" fmla="*/ 91440 h 168973"/>
                  <a:gd name="connsiteX13" fmla="*/ 31242 w 64103"/>
                  <a:gd name="connsiteY13" fmla="*/ 92774 h 168973"/>
                  <a:gd name="connsiteX14" fmla="*/ 25718 w 64103"/>
                  <a:gd name="connsiteY14" fmla="*/ 108014 h 168973"/>
                  <a:gd name="connsiteX15" fmla="*/ 36671 w 64103"/>
                  <a:gd name="connsiteY15" fmla="*/ 77533 h 168973"/>
                  <a:gd name="connsiteX16" fmla="*/ 32861 w 64103"/>
                  <a:gd name="connsiteY16" fmla="*/ 76200 h 168973"/>
                  <a:gd name="connsiteX17" fmla="*/ 38386 w 64103"/>
                  <a:gd name="connsiteY17" fmla="*/ 60960 h 168973"/>
                  <a:gd name="connsiteX18" fmla="*/ 42196 w 64103"/>
                  <a:gd name="connsiteY18" fmla="*/ 62293 h 168973"/>
                  <a:gd name="connsiteX19" fmla="*/ 36671 w 64103"/>
                  <a:gd name="connsiteY19" fmla="*/ 77533 h 168973"/>
                  <a:gd name="connsiteX20" fmla="*/ 47625 w 64103"/>
                  <a:gd name="connsiteY20" fmla="*/ 47053 h 168973"/>
                  <a:gd name="connsiteX21" fmla="*/ 43815 w 64103"/>
                  <a:gd name="connsiteY21" fmla="*/ 45720 h 168973"/>
                  <a:gd name="connsiteX22" fmla="*/ 49340 w 64103"/>
                  <a:gd name="connsiteY22" fmla="*/ 30480 h 168973"/>
                  <a:gd name="connsiteX23" fmla="*/ 53150 w 64103"/>
                  <a:gd name="connsiteY23" fmla="*/ 31814 h 168973"/>
                  <a:gd name="connsiteX24" fmla="*/ 47625 w 64103"/>
                  <a:gd name="connsiteY24" fmla="*/ 47053 h 168973"/>
                  <a:gd name="connsiteX25" fmla="*/ 58579 w 64103"/>
                  <a:gd name="connsiteY25" fmla="*/ 16573 h 168973"/>
                  <a:gd name="connsiteX26" fmla="*/ 54769 w 64103"/>
                  <a:gd name="connsiteY26" fmla="*/ 15240 h 168973"/>
                  <a:gd name="connsiteX27" fmla="*/ 60293 w 64103"/>
                  <a:gd name="connsiteY27" fmla="*/ 0 h 168973"/>
                  <a:gd name="connsiteX28" fmla="*/ 64103 w 64103"/>
                  <a:gd name="connsiteY28" fmla="*/ 1333 h 168973"/>
                  <a:gd name="connsiteX29" fmla="*/ 58579 w 64103"/>
                  <a:gd name="connsiteY29" fmla="*/ 16573 h 168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4103" h="168973">
                    <a:moveTo>
                      <a:pt x="3810" y="168973"/>
                    </a:moveTo>
                    <a:lnTo>
                      <a:pt x="0" y="167640"/>
                    </a:lnTo>
                    <a:lnTo>
                      <a:pt x="5525" y="152400"/>
                    </a:lnTo>
                    <a:lnTo>
                      <a:pt x="9335" y="153734"/>
                    </a:lnTo>
                    <a:lnTo>
                      <a:pt x="3810" y="168973"/>
                    </a:lnTo>
                    <a:close/>
                    <a:moveTo>
                      <a:pt x="14764" y="138494"/>
                    </a:moveTo>
                    <a:lnTo>
                      <a:pt x="10954" y="137160"/>
                    </a:lnTo>
                    <a:lnTo>
                      <a:pt x="16478" y="121920"/>
                    </a:lnTo>
                    <a:lnTo>
                      <a:pt x="20288" y="123253"/>
                    </a:lnTo>
                    <a:lnTo>
                      <a:pt x="14764" y="138494"/>
                    </a:lnTo>
                    <a:close/>
                    <a:moveTo>
                      <a:pt x="25718" y="108014"/>
                    </a:moveTo>
                    <a:lnTo>
                      <a:pt x="21908" y="106680"/>
                    </a:lnTo>
                    <a:lnTo>
                      <a:pt x="27432" y="91440"/>
                    </a:lnTo>
                    <a:lnTo>
                      <a:pt x="31242" y="92774"/>
                    </a:lnTo>
                    <a:lnTo>
                      <a:pt x="25718" y="108014"/>
                    </a:lnTo>
                    <a:close/>
                    <a:moveTo>
                      <a:pt x="36671" y="77533"/>
                    </a:moveTo>
                    <a:lnTo>
                      <a:pt x="32861" y="76200"/>
                    </a:lnTo>
                    <a:lnTo>
                      <a:pt x="38386" y="60960"/>
                    </a:lnTo>
                    <a:lnTo>
                      <a:pt x="42196" y="62293"/>
                    </a:lnTo>
                    <a:lnTo>
                      <a:pt x="36671" y="77533"/>
                    </a:lnTo>
                    <a:close/>
                    <a:moveTo>
                      <a:pt x="47625" y="47053"/>
                    </a:moveTo>
                    <a:lnTo>
                      <a:pt x="43815" y="45720"/>
                    </a:lnTo>
                    <a:lnTo>
                      <a:pt x="49340" y="30480"/>
                    </a:lnTo>
                    <a:lnTo>
                      <a:pt x="53150" y="31814"/>
                    </a:lnTo>
                    <a:lnTo>
                      <a:pt x="47625" y="47053"/>
                    </a:lnTo>
                    <a:close/>
                    <a:moveTo>
                      <a:pt x="58579" y="16573"/>
                    </a:moveTo>
                    <a:lnTo>
                      <a:pt x="54769" y="15240"/>
                    </a:lnTo>
                    <a:lnTo>
                      <a:pt x="60293" y="0"/>
                    </a:lnTo>
                    <a:lnTo>
                      <a:pt x="64103" y="1333"/>
                    </a:lnTo>
                    <a:lnTo>
                      <a:pt x="58579" y="16573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grpSp>
            <p:nvGrpSpPr>
              <p:cNvPr id="71" name="Bild 4">
                <a:extLst>
                  <a:ext uri="{FF2B5EF4-FFF2-40B4-BE49-F238E27FC236}">
                    <a16:creationId xmlns:a16="http://schemas.microsoft.com/office/drawing/2014/main" id="{1E1C3CCB-57B7-4F42-10EA-CE07F97157F2}"/>
                  </a:ext>
                </a:extLst>
              </p:cNvPr>
              <p:cNvGrpSpPr/>
              <p:nvPr/>
            </p:nvGrpSpPr>
            <p:grpSpPr>
              <a:xfrm>
                <a:off x="6108421" y="3365311"/>
                <a:ext cx="64026" cy="177115"/>
                <a:chOff x="6108421" y="3365311"/>
                <a:chExt cx="64026" cy="177115"/>
              </a:xfrm>
              <a:solidFill>
                <a:srgbClr val="9A3367"/>
              </a:solidFill>
            </p:grpSpPr>
            <p:sp>
              <p:nvSpPr>
                <p:cNvPr id="74" name="Frihandsfigur: Form 73">
                  <a:extLst>
                    <a:ext uri="{FF2B5EF4-FFF2-40B4-BE49-F238E27FC236}">
                      <a16:creationId xmlns:a16="http://schemas.microsoft.com/office/drawing/2014/main" id="{2E550A5F-24D3-BA9E-2467-E4294A621579}"/>
                    </a:ext>
                  </a:extLst>
                </p:cNvPr>
                <p:cNvSpPr/>
                <p:nvPr/>
              </p:nvSpPr>
              <p:spPr>
                <a:xfrm rot="-4263599">
                  <a:off x="6165148" y="3367757"/>
                  <a:ext cx="8096" cy="4095"/>
                </a:xfrm>
                <a:custGeom>
                  <a:avLst/>
                  <a:gdLst>
                    <a:gd name="connsiteX0" fmla="*/ 0 w 8096"/>
                    <a:gd name="connsiteY0" fmla="*/ 0 h 4095"/>
                    <a:gd name="connsiteX1" fmla="*/ 8096 w 8096"/>
                    <a:gd name="connsiteY1" fmla="*/ 0 h 4095"/>
                    <a:gd name="connsiteX2" fmla="*/ 8096 w 8096"/>
                    <a:gd name="connsiteY2" fmla="*/ 4096 h 4095"/>
                    <a:gd name="connsiteX3" fmla="*/ 0 w 8096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96" h="4095">
                      <a:moveTo>
                        <a:pt x="0" y="0"/>
                      </a:moveTo>
                      <a:lnTo>
                        <a:pt x="8096" y="0"/>
                      </a:lnTo>
                      <a:lnTo>
                        <a:pt x="8096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ihandsfigur: Form 74">
                  <a:extLst>
                    <a:ext uri="{FF2B5EF4-FFF2-40B4-BE49-F238E27FC236}">
                      <a16:creationId xmlns:a16="http://schemas.microsoft.com/office/drawing/2014/main" id="{6CE13BA6-3F08-AFF6-0525-86360D0CCE1A}"/>
                    </a:ext>
                  </a:extLst>
                </p:cNvPr>
                <p:cNvSpPr/>
                <p:nvPr/>
              </p:nvSpPr>
              <p:spPr>
                <a:xfrm>
                  <a:off x="6116002" y="3387566"/>
                  <a:ext cx="48768" cy="132492"/>
                </a:xfrm>
                <a:custGeom>
                  <a:avLst/>
                  <a:gdLst>
                    <a:gd name="connsiteX0" fmla="*/ 3810 w 48768"/>
                    <a:gd name="connsiteY0" fmla="*/ 132493 h 132492"/>
                    <a:gd name="connsiteX1" fmla="*/ 0 w 48768"/>
                    <a:gd name="connsiteY1" fmla="*/ 131159 h 132492"/>
                    <a:gd name="connsiteX2" fmla="*/ 4953 w 48768"/>
                    <a:gd name="connsiteY2" fmla="*/ 116586 h 132492"/>
                    <a:gd name="connsiteX3" fmla="*/ 8763 w 48768"/>
                    <a:gd name="connsiteY3" fmla="*/ 117919 h 132492"/>
                    <a:gd name="connsiteX4" fmla="*/ 3810 w 48768"/>
                    <a:gd name="connsiteY4" fmla="*/ 132493 h 132492"/>
                    <a:gd name="connsiteX5" fmla="*/ 13811 w 48768"/>
                    <a:gd name="connsiteY5" fmla="*/ 103346 h 132492"/>
                    <a:gd name="connsiteX6" fmla="*/ 10001 w 48768"/>
                    <a:gd name="connsiteY6" fmla="*/ 102013 h 132492"/>
                    <a:gd name="connsiteX7" fmla="*/ 14954 w 48768"/>
                    <a:gd name="connsiteY7" fmla="*/ 87440 h 132492"/>
                    <a:gd name="connsiteX8" fmla="*/ 18764 w 48768"/>
                    <a:gd name="connsiteY8" fmla="*/ 88773 h 132492"/>
                    <a:gd name="connsiteX9" fmla="*/ 13811 w 48768"/>
                    <a:gd name="connsiteY9" fmla="*/ 103346 h 132492"/>
                    <a:gd name="connsiteX10" fmla="*/ 23813 w 48768"/>
                    <a:gd name="connsiteY10" fmla="*/ 74200 h 132492"/>
                    <a:gd name="connsiteX11" fmla="*/ 20003 w 48768"/>
                    <a:gd name="connsiteY11" fmla="*/ 72866 h 132492"/>
                    <a:gd name="connsiteX12" fmla="*/ 24956 w 48768"/>
                    <a:gd name="connsiteY12" fmla="*/ 58293 h 132492"/>
                    <a:gd name="connsiteX13" fmla="*/ 28766 w 48768"/>
                    <a:gd name="connsiteY13" fmla="*/ 59627 h 132492"/>
                    <a:gd name="connsiteX14" fmla="*/ 23813 w 48768"/>
                    <a:gd name="connsiteY14" fmla="*/ 74200 h 132492"/>
                    <a:gd name="connsiteX15" fmla="*/ 33814 w 48768"/>
                    <a:gd name="connsiteY15" fmla="*/ 45053 h 132492"/>
                    <a:gd name="connsiteX16" fmla="*/ 30004 w 48768"/>
                    <a:gd name="connsiteY16" fmla="*/ 43720 h 132492"/>
                    <a:gd name="connsiteX17" fmla="*/ 34957 w 48768"/>
                    <a:gd name="connsiteY17" fmla="*/ 29146 h 132492"/>
                    <a:gd name="connsiteX18" fmla="*/ 38767 w 48768"/>
                    <a:gd name="connsiteY18" fmla="*/ 30480 h 132492"/>
                    <a:gd name="connsiteX19" fmla="*/ 33814 w 48768"/>
                    <a:gd name="connsiteY19" fmla="*/ 45053 h 132492"/>
                    <a:gd name="connsiteX20" fmla="*/ 43815 w 48768"/>
                    <a:gd name="connsiteY20" fmla="*/ 15907 h 132492"/>
                    <a:gd name="connsiteX21" fmla="*/ 40005 w 48768"/>
                    <a:gd name="connsiteY21" fmla="*/ 14573 h 132492"/>
                    <a:gd name="connsiteX22" fmla="*/ 44958 w 48768"/>
                    <a:gd name="connsiteY22" fmla="*/ 0 h 132492"/>
                    <a:gd name="connsiteX23" fmla="*/ 48768 w 48768"/>
                    <a:gd name="connsiteY23" fmla="*/ 1334 h 132492"/>
                    <a:gd name="connsiteX24" fmla="*/ 43815 w 48768"/>
                    <a:gd name="connsiteY24" fmla="*/ 15907 h 1324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8768" h="132492">
                      <a:moveTo>
                        <a:pt x="3810" y="132493"/>
                      </a:moveTo>
                      <a:lnTo>
                        <a:pt x="0" y="131159"/>
                      </a:lnTo>
                      <a:lnTo>
                        <a:pt x="4953" y="116586"/>
                      </a:lnTo>
                      <a:lnTo>
                        <a:pt x="8763" y="117919"/>
                      </a:lnTo>
                      <a:lnTo>
                        <a:pt x="3810" y="132493"/>
                      </a:lnTo>
                      <a:close/>
                      <a:moveTo>
                        <a:pt x="13811" y="103346"/>
                      </a:moveTo>
                      <a:lnTo>
                        <a:pt x="10001" y="102013"/>
                      </a:lnTo>
                      <a:lnTo>
                        <a:pt x="14954" y="87440"/>
                      </a:lnTo>
                      <a:lnTo>
                        <a:pt x="18764" y="88773"/>
                      </a:lnTo>
                      <a:lnTo>
                        <a:pt x="13811" y="103346"/>
                      </a:lnTo>
                      <a:close/>
                      <a:moveTo>
                        <a:pt x="23813" y="74200"/>
                      </a:moveTo>
                      <a:lnTo>
                        <a:pt x="20003" y="72866"/>
                      </a:lnTo>
                      <a:lnTo>
                        <a:pt x="24956" y="58293"/>
                      </a:lnTo>
                      <a:lnTo>
                        <a:pt x="28766" y="59627"/>
                      </a:lnTo>
                      <a:lnTo>
                        <a:pt x="23813" y="74200"/>
                      </a:lnTo>
                      <a:close/>
                      <a:moveTo>
                        <a:pt x="33814" y="45053"/>
                      </a:moveTo>
                      <a:lnTo>
                        <a:pt x="30004" y="43720"/>
                      </a:lnTo>
                      <a:lnTo>
                        <a:pt x="34957" y="29146"/>
                      </a:lnTo>
                      <a:lnTo>
                        <a:pt x="38767" y="30480"/>
                      </a:lnTo>
                      <a:lnTo>
                        <a:pt x="33814" y="45053"/>
                      </a:lnTo>
                      <a:close/>
                      <a:moveTo>
                        <a:pt x="43815" y="15907"/>
                      </a:moveTo>
                      <a:lnTo>
                        <a:pt x="40005" y="14573"/>
                      </a:lnTo>
                      <a:lnTo>
                        <a:pt x="44958" y="0"/>
                      </a:lnTo>
                      <a:lnTo>
                        <a:pt x="48768" y="1334"/>
                      </a:lnTo>
                      <a:lnTo>
                        <a:pt x="43815" y="15907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Frihandsfigur: Form 75">
                  <a:extLst>
                    <a:ext uri="{FF2B5EF4-FFF2-40B4-BE49-F238E27FC236}">
                      <a16:creationId xmlns:a16="http://schemas.microsoft.com/office/drawing/2014/main" id="{D82E9D54-DC90-FF85-90C7-98E65AD175E5}"/>
                    </a:ext>
                  </a:extLst>
                </p:cNvPr>
                <p:cNvSpPr/>
                <p:nvPr/>
              </p:nvSpPr>
              <p:spPr>
                <a:xfrm rot="-4263599">
                  <a:off x="6107624" y="3535885"/>
                  <a:ext cx="8096" cy="4095"/>
                </a:xfrm>
                <a:custGeom>
                  <a:avLst/>
                  <a:gdLst>
                    <a:gd name="connsiteX0" fmla="*/ 0 w 8096"/>
                    <a:gd name="connsiteY0" fmla="*/ 0 h 4095"/>
                    <a:gd name="connsiteX1" fmla="*/ 8096 w 8096"/>
                    <a:gd name="connsiteY1" fmla="*/ 0 h 4095"/>
                    <a:gd name="connsiteX2" fmla="*/ 8096 w 8096"/>
                    <a:gd name="connsiteY2" fmla="*/ 4096 h 4095"/>
                    <a:gd name="connsiteX3" fmla="*/ 0 w 8096"/>
                    <a:gd name="connsiteY3" fmla="*/ 4096 h 40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096" h="4095">
                      <a:moveTo>
                        <a:pt x="0" y="0"/>
                      </a:moveTo>
                      <a:lnTo>
                        <a:pt x="8096" y="0"/>
                      </a:lnTo>
                      <a:lnTo>
                        <a:pt x="8096" y="4096"/>
                      </a:lnTo>
                      <a:lnTo>
                        <a:pt x="0" y="4096"/>
                      </a:lnTo>
                      <a:close/>
                    </a:path>
                  </a:pathLst>
                </a:custGeom>
                <a:solidFill>
                  <a:srgbClr val="9A3367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sv-SE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72" name="Frihandsfigur: Form 71">
                <a:extLst>
                  <a:ext uri="{FF2B5EF4-FFF2-40B4-BE49-F238E27FC236}">
                    <a16:creationId xmlns:a16="http://schemas.microsoft.com/office/drawing/2014/main" id="{2CBCE540-C89F-FA49-04DE-F9DF36839E71}"/>
                  </a:ext>
                </a:extLst>
              </p:cNvPr>
              <p:cNvSpPr/>
              <p:nvPr/>
            </p:nvSpPr>
            <p:spPr>
              <a:xfrm>
                <a:off x="6134766" y="3360896"/>
                <a:ext cx="61436" cy="170021"/>
              </a:xfrm>
              <a:custGeom>
                <a:avLst/>
                <a:gdLst>
                  <a:gd name="connsiteX0" fmla="*/ 3810 w 61436"/>
                  <a:gd name="connsiteY0" fmla="*/ 170021 h 170021"/>
                  <a:gd name="connsiteX1" fmla="*/ 0 w 61436"/>
                  <a:gd name="connsiteY1" fmla="*/ 168688 h 170021"/>
                  <a:gd name="connsiteX2" fmla="*/ 5239 w 61436"/>
                  <a:gd name="connsiteY2" fmla="*/ 153353 h 170021"/>
                  <a:gd name="connsiteX3" fmla="*/ 9049 w 61436"/>
                  <a:gd name="connsiteY3" fmla="*/ 154686 h 170021"/>
                  <a:gd name="connsiteX4" fmla="*/ 3810 w 61436"/>
                  <a:gd name="connsiteY4" fmla="*/ 170021 h 170021"/>
                  <a:gd name="connsiteX5" fmla="*/ 14288 w 61436"/>
                  <a:gd name="connsiteY5" fmla="*/ 139351 h 170021"/>
                  <a:gd name="connsiteX6" fmla="*/ 10477 w 61436"/>
                  <a:gd name="connsiteY6" fmla="*/ 138017 h 170021"/>
                  <a:gd name="connsiteX7" fmla="*/ 15716 w 61436"/>
                  <a:gd name="connsiteY7" fmla="*/ 122682 h 170021"/>
                  <a:gd name="connsiteX8" fmla="*/ 19526 w 61436"/>
                  <a:gd name="connsiteY8" fmla="*/ 124016 h 170021"/>
                  <a:gd name="connsiteX9" fmla="*/ 14288 w 61436"/>
                  <a:gd name="connsiteY9" fmla="*/ 139351 h 170021"/>
                  <a:gd name="connsiteX10" fmla="*/ 24765 w 61436"/>
                  <a:gd name="connsiteY10" fmla="*/ 108680 h 170021"/>
                  <a:gd name="connsiteX11" fmla="*/ 20955 w 61436"/>
                  <a:gd name="connsiteY11" fmla="*/ 107347 h 170021"/>
                  <a:gd name="connsiteX12" fmla="*/ 26194 w 61436"/>
                  <a:gd name="connsiteY12" fmla="*/ 92012 h 170021"/>
                  <a:gd name="connsiteX13" fmla="*/ 30004 w 61436"/>
                  <a:gd name="connsiteY13" fmla="*/ 93345 h 170021"/>
                  <a:gd name="connsiteX14" fmla="*/ 24765 w 61436"/>
                  <a:gd name="connsiteY14" fmla="*/ 108680 h 170021"/>
                  <a:gd name="connsiteX15" fmla="*/ 35243 w 61436"/>
                  <a:gd name="connsiteY15" fmla="*/ 78010 h 170021"/>
                  <a:gd name="connsiteX16" fmla="*/ 31432 w 61436"/>
                  <a:gd name="connsiteY16" fmla="*/ 76676 h 170021"/>
                  <a:gd name="connsiteX17" fmla="*/ 36671 w 61436"/>
                  <a:gd name="connsiteY17" fmla="*/ 61341 h 170021"/>
                  <a:gd name="connsiteX18" fmla="*/ 40481 w 61436"/>
                  <a:gd name="connsiteY18" fmla="*/ 62675 h 170021"/>
                  <a:gd name="connsiteX19" fmla="*/ 35243 w 61436"/>
                  <a:gd name="connsiteY19" fmla="*/ 78010 h 170021"/>
                  <a:gd name="connsiteX20" fmla="*/ 45720 w 61436"/>
                  <a:gd name="connsiteY20" fmla="*/ 47339 h 170021"/>
                  <a:gd name="connsiteX21" fmla="*/ 41910 w 61436"/>
                  <a:gd name="connsiteY21" fmla="*/ 46006 h 170021"/>
                  <a:gd name="connsiteX22" fmla="*/ 47149 w 61436"/>
                  <a:gd name="connsiteY22" fmla="*/ 30670 h 170021"/>
                  <a:gd name="connsiteX23" fmla="*/ 50959 w 61436"/>
                  <a:gd name="connsiteY23" fmla="*/ 32004 h 170021"/>
                  <a:gd name="connsiteX24" fmla="*/ 45720 w 61436"/>
                  <a:gd name="connsiteY24" fmla="*/ 47339 h 170021"/>
                  <a:gd name="connsiteX25" fmla="*/ 56198 w 61436"/>
                  <a:gd name="connsiteY25" fmla="*/ 16669 h 170021"/>
                  <a:gd name="connsiteX26" fmla="*/ 52388 w 61436"/>
                  <a:gd name="connsiteY26" fmla="*/ 15335 h 170021"/>
                  <a:gd name="connsiteX27" fmla="*/ 57626 w 61436"/>
                  <a:gd name="connsiteY27" fmla="*/ 0 h 170021"/>
                  <a:gd name="connsiteX28" fmla="*/ 61436 w 61436"/>
                  <a:gd name="connsiteY28" fmla="*/ 1333 h 170021"/>
                  <a:gd name="connsiteX29" fmla="*/ 56198 w 61436"/>
                  <a:gd name="connsiteY29" fmla="*/ 16669 h 170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1436" h="170021">
                    <a:moveTo>
                      <a:pt x="3810" y="170021"/>
                    </a:moveTo>
                    <a:lnTo>
                      <a:pt x="0" y="168688"/>
                    </a:lnTo>
                    <a:lnTo>
                      <a:pt x="5239" y="153353"/>
                    </a:lnTo>
                    <a:lnTo>
                      <a:pt x="9049" y="154686"/>
                    </a:lnTo>
                    <a:lnTo>
                      <a:pt x="3810" y="170021"/>
                    </a:lnTo>
                    <a:close/>
                    <a:moveTo>
                      <a:pt x="14288" y="139351"/>
                    </a:moveTo>
                    <a:lnTo>
                      <a:pt x="10477" y="138017"/>
                    </a:lnTo>
                    <a:lnTo>
                      <a:pt x="15716" y="122682"/>
                    </a:lnTo>
                    <a:lnTo>
                      <a:pt x="19526" y="124016"/>
                    </a:lnTo>
                    <a:lnTo>
                      <a:pt x="14288" y="139351"/>
                    </a:lnTo>
                    <a:close/>
                    <a:moveTo>
                      <a:pt x="24765" y="108680"/>
                    </a:moveTo>
                    <a:lnTo>
                      <a:pt x="20955" y="107347"/>
                    </a:lnTo>
                    <a:lnTo>
                      <a:pt x="26194" y="92012"/>
                    </a:lnTo>
                    <a:lnTo>
                      <a:pt x="30004" y="93345"/>
                    </a:lnTo>
                    <a:lnTo>
                      <a:pt x="24765" y="108680"/>
                    </a:lnTo>
                    <a:close/>
                    <a:moveTo>
                      <a:pt x="35243" y="78010"/>
                    </a:moveTo>
                    <a:lnTo>
                      <a:pt x="31432" y="76676"/>
                    </a:lnTo>
                    <a:lnTo>
                      <a:pt x="36671" y="61341"/>
                    </a:lnTo>
                    <a:lnTo>
                      <a:pt x="40481" y="62675"/>
                    </a:lnTo>
                    <a:lnTo>
                      <a:pt x="35243" y="78010"/>
                    </a:lnTo>
                    <a:close/>
                    <a:moveTo>
                      <a:pt x="45720" y="47339"/>
                    </a:moveTo>
                    <a:lnTo>
                      <a:pt x="41910" y="46006"/>
                    </a:lnTo>
                    <a:lnTo>
                      <a:pt x="47149" y="30670"/>
                    </a:lnTo>
                    <a:lnTo>
                      <a:pt x="50959" y="32004"/>
                    </a:lnTo>
                    <a:lnTo>
                      <a:pt x="45720" y="47339"/>
                    </a:lnTo>
                    <a:close/>
                    <a:moveTo>
                      <a:pt x="56198" y="16669"/>
                    </a:moveTo>
                    <a:lnTo>
                      <a:pt x="52388" y="15335"/>
                    </a:lnTo>
                    <a:lnTo>
                      <a:pt x="57626" y="0"/>
                    </a:lnTo>
                    <a:lnTo>
                      <a:pt x="61436" y="1333"/>
                    </a:lnTo>
                    <a:lnTo>
                      <a:pt x="56198" y="16669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3" name="Frihandsfigur: Form 72">
                <a:extLst>
                  <a:ext uri="{FF2B5EF4-FFF2-40B4-BE49-F238E27FC236}">
                    <a16:creationId xmlns:a16="http://schemas.microsoft.com/office/drawing/2014/main" id="{FBE42EB7-D574-22BF-F464-DF9B987FBD33}"/>
                  </a:ext>
                </a:extLst>
              </p:cNvPr>
              <p:cNvSpPr/>
              <p:nvPr/>
            </p:nvSpPr>
            <p:spPr>
              <a:xfrm>
                <a:off x="6159150" y="3360991"/>
                <a:ext cx="64103" cy="168973"/>
              </a:xfrm>
              <a:custGeom>
                <a:avLst/>
                <a:gdLst>
                  <a:gd name="connsiteX0" fmla="*/ 3810 w 64103"/>
                  <a:gd name="connsiteY0" fmla="*/ 168973 h 168973"/>
                  <a:gd name="connsiteX1" fmla="*/ 0 w 64103"/>
                  <a:gd name="connsiteY1" fmla="*/ 167640 h 168973"/>
                  <a:gd name="connsiteX2" fmla="*/ 5524 w 64103"/>
                  <a:gd name="connsiteY2" fmla="*/ 152400 h 168973"/>
                  <a:gd name="connsiteX3" fmla="*/ 9334 w 64103"/>
                  <a:gd name="connsiteY3" fmla="*/ 153734 h 168973"/>
                  <a:gd name="connsiteX4" fmla="*/ 3810 w 64103"/>
                  <a:gd name="connsiteY4" fmla="*/ 168973 h 168973"/>
                  <a:gd name="connsiteX5" fmla="*/ 14764 w 64103"/>
                  <a:gd name="connsiteY5" fmla="*/ 138494 h 168973"/>
                  <a:gd name="connsiteX6" fmla="*/ 10954 w 64103"/>
                  <a:gd name="connsiteY6" fmla="*/ 137160 h 168973"/>
                  <a:gd name="connsiteX7" fmla="*/ 16478 w 64103"/>
                  <a:gd name="connsiteY7" fmla="*/ 121920 h 168973"/>
                  <a:gd name="connsiteX8" fmla="*/ 20288 w 64103"/>
                  <a:gd name="connsiteY8" fmla="*/ 123253 h 168973"/>
                  <a:gd name="connsiteX9" fmla="*/ 14764 w 64103"/>
                  <a:gd name="connsiteY9" fmla="*/ 138494 h 168973"/>
                  <a:gd name="connsiteX10" fmla="*/ 25718 w 64103"/>
                  <a:gd name="connsiteY10" fmla="*/ 108014 h 168973"/>
                  <a:gd name="connsiteX11" fmla="*/ 21907 w 64103"/>
                  <a:gd name="connsiteY11" fmla="*/ 106680 h 168973"/>
                  <a:gd name="connsiteX12" fmla="*/ 27432 w 64103"/>
                  <a:gd name="connsiteY12" fmla="*/ 91440 h 168973"/>
                  <a:gd name="connsiteX13" fmla="*/ 31242 w 64103"/>
                  <a:gd name="connsiteY13" fmla="*/ 92774 h 168973"/>
                  <a:gd name="connsiteX14" fmla="*/ 25718 w 64103"/>
                  <a:gd name="connsiteY14" fmla="*/ 108014 h 168973"/>
                  <a:gd name="connsiteX15" fmla="*/ 36671 w 64103"/>
                  <a:gd name="connsiteY15" fmla="*/ 77533 h 168973"/>
                  <a:gd name="connsiteX16" fmla="*/ 32861 w 64103"/>
                  <a:gd name="connsiteY16" fmla="*/ 76200 h 168973"/>
                  <a:gd name="connsiteX17" fmla="*/ 38386 w 64103"/>
                  <a:gd name="connsiteY17" fmla="*/ 60960 h 168973"/>
                  <a:gd name="connsiteX18" fmla="*/ 42196 w 64103"/>
                  <a:gd name="connsiteY18" fmla="*/ 62293 h 168973"/>
                  <a:gd name="connsiteX19" fmla="*/ 36671 w 64103"/>
                  <a:gd name="connsiteY19" fmla="*/ 77533 h 168973"/>
                  <a:gd name="connsiteX20" fmla="*/ 47625 w 64103"/>
                  <a:gd name="connsiteY20" fmla="*/ 47053 h 168973"/>
                  <a:gd name="connsiteX21" fmla="*/ 43815 w 64103"/>
                  <a:gd name="connsiteY21" fmla="*/ 45720 h 168973"/>
                  <a:gd name="connsiteX22" fmla="*/ 49340 w 64103"/>
                  <a:gd name="connsiteY22" fmla="*/ 30480 h 168973"/>
                  <a:gd name="connsiteX23" fmla="*/ 53149 w 64103"/>
                  <a:gd name="connsiteY23" fmla="*/ 31814 h 168973"/>
                  <a:gd name="connsiteX24" fmla="*/ 47625 w 64103"/>
                  <a:gd name="connsiteY24" fmla="*/ 47053 h 168973"/>
                  <a:gd name="connsiteX25" fmla="*/ 58579 w 64103"/>
                  <a:gd name="connsiteY25" fmla="*/ 16573 h 168973"/>
                  <a:gd name="connsiteX26" fmla="*/ 54769 w 64103"/>
                  <a:gd name="connsiteY26" fmla="*/ 15240 h 168973"/>
                  <a:gd name="connsiteX27" fmla="*/ 60293 w 64103"/>
                  <a:gd name="connsiteY27" fmla="*/ 0 h 168973"/>
                  <a:gd name="connsiteX28" fmla="*/ 64103 w 64103"/>
                  <a:gd name="connsiteY28" fmla="*/ 1333 h 168973"/>
                  <a:gd name="connsiteX29" fmla="*/ 58579 w 64103"/>
                  <a:gd name="connsiteY29" fmla="*/ 16573 h 1689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4103" h="168973">
                    <a:moveTo>
                      <a:pt x="3810" y="168973"/>
                    </a:moveTo>
                    <a:lnTo>
                      <a:pt x="0" y="167640"/>
                    </a:lnTo>
                    <a:lnTo>
                      <a:pt x="5524" y="152400"/>
                    </a:lnTo>
                    <a:lnTo>
                      <a:pt x="9334" y="153734"/>
                    </a:lnTo>
                    <a:lnTo>
                      <a:pt x="3810" y="168973"/>
                    </a:lnTo>
                    <a:close/>
                    <a:moveTo>
                      <a:pt x="14764" y="138494"/>
                    </a:moveTo>
                    <a:lnTo>
                      <a:pt x="10954" y="137160"/>
                    </a:lnTo>
                    <a:lnTo>
                      <a:pt x="16478" y="121920"/>
                    </a:lnTo>
                    <a:lnTo>
                      <a:pt x="20288" y="123253"/>
                    </a:lnTo>
                    <a:lnTo>
                      <a:pt x="14764" y="138494"/>
                    </a:lnTo>
                    <a:close/>
                    <a:moveTo>
                      <a:pt x="25718" y="108014"/>
                    </a:moveTo>
                    <a:lnTo>
                      <a:pt x="21907" y="106680"/>
                    </a:lnTo>
                    <a:lnTo>
                      <a:pt x="27432" y="91440"/>
                    </a:lnTo>
                    <a:lnTo>
                      <a:pt x="31242" y="92774"/>
                    </a:lnTo>
                    <a:lnTo>
                      <a:pt x="25718" y="108014"/>
                    </a:lnTo>
                    <a:close/>
                    <a:moveTo>
                      <a:pt x="36671" y="77533"/>
                    </a:moveTo>
                    <a:lnTo>
                      <a:pt x="32861" y="76200"/>
                    </a:lnTo>
                    <a:lnTo>
                      <a:pt x="38386" y="60960"/>
                    </a:lnTo>
                    <a:lnTo>
                      <a:pt x="42196" y="62293"/>
                    </a:lnTo>
                    <a:lnTo>
                      <a:pt x="36671" y="77533"/>
                    </a:lnTo>
                    <a:close/>
                    <a:moveTo>
                      <a:pt x="47625" y="47053"/>
                    </a:moveTo>
                    <a:lnTo>
                      <a:pt x="43815" y="45720"/>
                    </a:lnTo>
                    <a:lnTo>
                      <a:pt x="49340" y="30480"/>
                    </a:lnTo>
                    <a:lnTo>
                      <a:pt x="53149" y="31814"/>
                    </a:lnTo>
                    <a:lnTo>
                      <a:pt x="47625" y="47053"/>
                    </a:lnTo>
                    <a:close/>
                    <a:moveTo>
                      <a:pt x="58579" y="16573"/>
                    </a:moveTo>
                    <a:lnTo>
                      <a:pt x="54769" y="15240"/>
                    </a:lnTo>
                    <a:lnTo>
                      <a:pt x="60293" y="0"/>
                    </a:lnTo>
                    <a:lnTo>
                      <a:pt x="64103" y="1333"/>
                    </a:lnTo>
                    <a:lnTo>
                      <a:pt x="58579" y="16573"/>
                    </a:lnTo>
                    <a:close/>
                  </a:path>
                </a:pathLst>
              </a:custGeom>
              <a:solidFill>
                <a:srgbClr val="9A336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896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  <p:tag name="LAYOUT" val="Scree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heme/theme1.xml><?xml version="1.0" encoding="utf-8"?>
<a:theme xmlns:a="http://schemas.openxmlformats.org/drawingml/2006/main" name="MSB PPT Egna">
  <a:themeElements>
    <a:clrScheme name="MS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C0000"/>
      </a:accent1>
      <a:accent2>
        <a:srgbClr val="822757"/>
      </a:accent2>
      <a:accent3>
        <a:srgbClr val="6F6E67"/>
      </a:accent3>
      <a:accent4>
        <a:srgbClr val="E67C5E"/>
      </a:accent4>
      <a:accent5>
        <a:srgbClr val="B47D9A"/>
      </a:accent5>
      <a:accent6>
        <a:srgbClr val="A9A8A4"/>
      </a:accent6>
      <a:hlink>
        <a:srgbClr val="0563C1"/>
      </a:hlink>
      <a:folHlink>
        <a:srgbClr val="954F72"/>
      </a:folHlink>
    </a:clrScheme>
    <a:fontScheme name="MSB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MSB Röd 100%">
      <a:srgbClr val="CC0000"/>
    </a:custClr>
    <a:custClr name="MSB Röd 80%">
      <a:srgbClr val="DB4B32"/>
    </a:custClr>
    <a:custClr name="MSB Röd 60%">
      <a:srgbClr val="E67C5E"/>
    </a:custClr>
    <a:custClr name="MSB Röd 40%">
      <a:srgbClr val="F0AB92"/>
    </a:custClr>
    <a:custClr name="MSB Röd 20%">
      <a:srgbClr val="F8D6C7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Lila 100%">
      <a:srgbClr val="822757"/>
    </a:custClr>
    <a:custClr name="MSB Lila 80%">
      <a:srgbClr val="9B5279"/>
    </a:custClr>
    <a:custClr name="MSB Lila 60%">
      <a:srgbClr val="B47D9A"/>
    </a:custClr>
    <a:custClr name="MSB Lila 40%">
      <a:srgbClr val="CDA9BC"/>
    </a:custClr>
    <a:custClr name="MSB Lila 20%">
      <a:srgbClr val="E6D4DD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Grå 100%">
      <a:srgbClr val="6F6E67"/>
    </a:custClr>
    <a:custClr name="MSB Grå 80%">
      <a:srgbClr val="8C8B85"/>
    </a:custClr>
    <a:custClr name="MSB Grå 60%">
      <a:srgbClr val="A9A8A4"/>
    </a:custClr>
    <a:custClr name="MSB Grå 40%">
      <a:srgbClr val="C5C5C2"/>
    </a:custClr>
    <a:custClr name="MSB Grå 20%">
      <a:srgbClr val="E2E2E1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</a:custClrLst>
  <a:extLst>
    <a:ext uri="{05A4C25C-085E-4340-85A3-A5531E510DB2}">
      <thm15:themeFamily xmlns:thm15="http://schemas.microsoft.com/office/thememl/2012/main" name="MSB sv.potx" id="{AEA58E0F-F7B8-476F-898C-C869FAD00B00}" vid="{F5E8F45D-1BAD-4605-B7EE-D434F65F831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SB Dokument" ma:contentTypeID="0x0101008239AB5D3D2647B580F011DA2F35611101008745433C723F9542A25124A3AFA08238" ma:contentTypeVersion="6" ma:contentTypeDescription="Skapa ett nytt dokument." ma:contentTypeScope="" ma:versionID="6dcf0f094cd6e38afc4d158d8a4ac088">
  <xsd:schema xmlns:xsd="http://www.w3.org/2001/XMLSchema" xmlns:xs="http://www.w3.org/2001/XMLSchema" xmlns:p="http://schemas.microsoft.com/office/2006/metadata/properties" xmlns:ns2="09080109-f6cd-4eba-a2ee-73217fe696ed" xmlns:ns3="85a2f669-7f53-4487-9af8-f1caacb967e5" targetNamespace="http://schemas.microsoft.com/office/2006/metadata/properties" ma:root="true" ma:fieldsID="d438525c3d74a72f048a5cd4953d7042" ns2:_="" ns3:_="">
    <xsd:import namespace="09080109-f6cd-4eba-a2ee-73217fe696ed"/>
    <xsd:import namespace="85a2f669-7f53-4487-9af8-f1caacb967e5"/>
    <xsd:element name="properties">
      <xsd:complexType>
        <xsd:sequence>
          <xsd:element name="documentManagement">
            <xsd:complexType>
              <xsd:all>
                <xsd:element ref="ns2:msbLabel" minOccurs="0"/>
                <xsd:element ref="ns3:j52542d3452e435b8b3611680f6ba36e" minOccurs="0"/>
                <xsd:element ref="ns3:TaxCatchAll" minOccurs="0"/>
                <xsd:element ref="ns3:TaxCatchAllLabel" minOccurs="0"/>
                <xsd:element ref="ns3:a0c80981a17d4f37a4464f2d9af76224" minOccurs="0"/>
                <xsd:element ref="ns3:MSB_RecordId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080109-f6cd-4eba-a2ee-73217fe696ed" elementFormDefault="qualified">
    <xsd:import namespace="http://schemas.microsoft.com/office/2006/documentManagement/types"/>
    <xsd:import namespace="http://schemas.microsoft.com/office/infopath/2007/PartnerControls"/>
    <xsd:element name="msbLabel" ma:index="8" nillable="true" ma:displayName="Märkning" ma:list="{478b246b-b14c-4ec6-b5a2-2536f2d59627}" ma:internalName="msbLabel" ma:showField="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2f669-7f53-4487-9af8-f1caacb967e5" elementFormDefault="qualified">
    <xsd:import namespace="http://schemas.microsoft.com/office/2006/documentManagement/types"/>
    <xsd:import namespace="http://schemas.microsoft.com/office/infopath/2007/PartnerControls"/>
    <xsd:element name="j52542d3452e435b8b3611680f6ba36e" ma:index="9" nillable="true" ma:taxonomy="true" ma:internalName="j52542d3452e435b8b3611680f6ba36e" ma:taxonomyFieldName="MSB_SiteBusinessProcess" ma:displayName="Handlingsslag" ma:default="1;#Standard|42db7290-f92b-446b-999c-1bee6d848af0" ma:fieldId="{352542d3-452e-435b-8b36-11680f6ba36e}" ma:sspId="1d297c32-e349-4b6d-b895-deec35520f0b" ma:termSetId="84c5b001-a021-41b2-9608-e8b90a27b6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Global taxonomikolumn" ma:hidden="true" ma:list="{64d80e2f-3089-4068-a9d1-45cd2091b0ab}" ma:internalName="TaxCatchAll" ma:showField="CatchAllData" ma:web="85a2f669-7f53-4487-9af8-f1caacb967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Global taxonomikolumn1" ma:hidden="true" ma:list="{64d80e2f-3089-4068-a9d1-45cd2091b0ab}" ma:internalName="TaxCatchAllLabel" ma:readOnly="true" ma:showField="CatchAllDataLabel" ma:web="85a2f669-7f53-4487-9af8-f1caacb967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0c80981a17d4f37a4464f2d9af76224" ma:index="13" nillable="true" ma:taxonomy="true" ma:internalName="a0c80981a17d4f37a4464f2d9af76224" ma:taxonomyFieldName="MSB_DocumentType" ma:displayName="Handlingstyp" ma:fieldId="{a0c80981-a17d-4f37-a446-4f2d9af76224}" ma:sspId="1d297c32-e349-4b6d-b895-deec35520f0b" ma:termSetId="e3c19ec3-4bda-47fb-b9f4-9ecf798a87b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SB_RecordId" ma:index="15" nillable="true" ma:displayName="Diarienummer" ma:internalName="MSB_RecordId">
      <xsd:simpleType>
        <xsd:restriction base="dms:Text"/>
      </xsd:simpleType>
    </xsd:element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a2f669-7f53-4487-9af8-f1caacb967e5">
      <Value>1</Value>
    </TaxCatchAll>
    <MSB_RecordId xmlns="85a2f669-7f53-4487-9af8-f1caacb967e5" xsi:nil="true"/>
    <j52542d3452e435b8b3611680f6ba36e xmlns="85a2f669-7f53-4487-9af8-f1caacb967e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</TermName>
          <TermId xmlns="http://schemas.microsoft.com/office/infopath/2007/PartnerControls">42db7290-f92b-446b-999c-1bee6d848af0</TermId>
        </TermInfo>
      </Terms>
    </j52542d3452e435b8b3611680f6ba36e>
    <a0c80981a17d4f37a4464f2d9af76224 xmlns="85a2f669-7f53-4487-9af8-f1caacb967e5">
      <Terms xmlns="http://schemas.microsoft.com/office/infopath/2007/PartnerControls"/>
    </a0c80981a17d4f37a4464f2d9af76224>
    <msbLabel xmlns="09080109-f6cd-4eba-a2ee-73217fe696ed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58F78B-E7BC-478F-82A4-47CA08B134F9}"/>
</file>

<file path=customXml/itemProps2.xml><?xml version="1.0" encoding="utf-8"?>
<ds:datastoreItem xmlns:ds="http://schemas.openxmlformats.org/officeDocument/2006/customXml" ds:itemID="{0BDB9120-42CB-481C-8C9B-C08C80643812}"/>
</file>

<file path=customXml/itemProps3.xml><?xml version="1.0" encoding="utf-8"?>
<ds:datastoreItem xmlns:ds="http://schemas.openxmlformats.org/officeDocument/2006/customXml" ds:itemID="{54355EB9-34DE-4EA8-A46C-4F04F63A7FB6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605</Words>
  <Application>Microsoft Office PowerPoint</Application>
  <PresentationFormat>Bredbild</PresentationFormat>
  <Paragraphs>91</Paragraphs>
  <Slides>7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MSB PPT Egna</vt:lpstr>
      <vt:lpstr>Riskbedömning</vt:lpstr>
      <vt:lpstr>Moment</vt:lpstr>
      <vt:lpstr>Mall riskbild</vt:lpstr>
      <vt:lpstr>Mall åtgärdsplan</vt:lpstr>
      <vt:lpstr>Riskbedömning</vt:lpstr>
      <vt:lpstr>Information till användaren</vt:lpstr>
      <vt:lpstr>Mall riskbild</vt:lpstr>
    </vt:vector>
  </TitlesOfParts>
  <Company>MSB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Riskbedömning</dc:title>
  <dc:creator>Grundel Alexandra</dc:creator>
  <cp:lastModifiedBy>Grundel Alexandra</cp:lastModifiedBy>
  <cp:revision>3</cp:revision>
  <dcterms:created xsi:type="dcterms:W3CDTF">2023-04-04T11:38:57Z</dcterms:created>
  <dcterms:modified xsi:type="dcterms:W3CDTF">2023-04-04T14:16:00Z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owLogomenu">
    <vt:bool>true</vt:bool>
  </property>
  <property fmtid="{D5CDD505-2E9C-101B-9397-08002B2CF9AE}" pid="3" name="ContentTypeId">
    <vt:lpwstr>0x0101008239AB5D3D2647B580F011DA2F35611101008745433C723F9542A25124A3AFA08238</vt:lpwstr>
  </property>
  <property fmtid="{D5CDD505-2E9C-101B-9397-08002B2CF9AE}" pid="4" name="MSB_DocumentType">
    <vt:lpwstr/>
  </property>
  <property fmtid="{D5CDD505-2E9C-101B-9397-08002B2CF9AE}" pid="5" name="MSB_SiteBusinessProcess">
    <vt:lpwstr>1;#Standard|42db7290-f92b-446b-999c-1bee6d848af0</vt:lpwstr>
  </property>
</Properties>
</file>