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92" r:id="rId4"/>
    <p:sldMasterId id="2147483700" r:id="rId5"/>
    <p:sldMasterId id="2147483684" r:id="rId6"/>
    <p:sldMasterId id="2147483676" r:id="rId7"/>
    <p:sldMasterId id="2147483668" r:id="rId8"/>
    <p:sldMasterId id="2147483708" r:id="rId9"/>
  </p:sldMasterIdLst>
  <p:notesMasterIdLst>
    <p:notesMasterId r:id="rId39"/>
  </p:notesMasterIdLst>
  <p:sldIdLst>
    <p:sldId id="274" r:id="rId10"/>
    <p:sldId id="267" r:id="rId11"/>
    <p:sldId id="271" r:id="rId12"/>
    <p:sldId id="275" r:id="rId13"/>
    <p:sldId id="302" r:id="rId14"/>
    <p:sldId id="277" r:id="rId15"/>
    <p:sldId id="280" r:id="rId16"/>
    <p:sldId id="279" r:id="rId17"/>
    <p:sldId id="281" r:id="rId18"/>
    <p:sldId id="282" r:id="rId19"/>
    <p:sldId id="283" r:id="rId20"/>
    <p:sldId id="284" r:id="rId21"/>
    <p:sldId id="285" r:id="rId22"/>
    <p:sldId id="286" r:id="rId23"/>
    <p:sldId id="287" r:id="rId24"/>
    <p:sldId id="288" r:id="rId25"/>
    <p:sldId id="289" r:id="rId26"/>
    <p:sldId id="291" r:id="rId27"/>
    <p:sldId id="290" r:id="rId28"/>
    <p:sldId id="292" r:id="rId29"/>
    <p:sldId id="293" r:id="rId30"/>
    <p:sldId id="294" r:id="rId31"/>
    <p:sldId id="295" r:id="rId32"/>
    <p:sldId id="296" r:id="rId33"/>
    <p:sldId id="297" r:id="rId34"/>
    <p:sldId id="298" r:id="rId35"/>
    <p:sldId id="299" r:id="rId36"/>
    <p:sldId id="300" r:id="rId37"/>
    <p:sldId id="301"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FE126E7-DC53-4C3D-A905-27263A1CCBA6}">
          <p14:sldIdLst>
            <p14:sldId id="274"/>
            <p14:sldId id="267"/>
          </p14:sldIdLst>
        </p14:section>
        <p14:section name="Introduktion" id="{7599B833-EA85-4C30-92A8-7CFF02751228}">
          <p14:sldIdLst>
            <p14:sldId id="271"/>
            <p14:sldId id="275"/>
            <p14:sldId id="302"/>
            <p14:sldId id="277"/>
          </p14:sldIdLst>
        </p14:section>
        <p14:section name="I praktiken" id="{6BFA0A4E-C29F-44B3-B796-A2DE5C65FED1}">
          <p14:sldIdLst>
            <p14:sldId id="280"/>
            <p14:sldId id="279"/>
            <p14:sldId id="281"/>
            <p14:sldId id="282"/>
            <p14:sldId id="283"/>
            <p14:sldId id="284"/>
            <p14:sldId id="285"/>
            <p14:sldId id="286"/>
            <p14:sldId id="287"/>
            <p14:sldId id="288"/>
            <p14:sldId id="289"/>
            <p14:sldId id="291"/>
            <p14:sldId id="290"/>
            <p14:sldId id="292"/>
            <p14:sldId id="293"/>
            <p14:sldId id="294"/>
          </p14:sldIdLst>
        </p14:section>
        <p14:section name="Framgångsfaktorer" id="{5194F4DB-6B21-42D2-92DA-B96A288232D3}">
          <p14:sldIdLst>
            <p14:sldId id="295"/>
            <p14:sldId id="296"/>
            <p14:sldId id="297"/>
            <p14:sldId id="298"/>
            <p14:sldId id="299"/>
            <p14:sldId id="300"/>
            <p14:sldId id="30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F191FF-F6C0-BD0F-97C5-3B10226A8943}" name="Malin Lintzén" initials="ML" userId="S::malin.lintzen@combitech.com::f31968b3-a0cc-45c4-bcf8-1586ceab60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71C75-4DF0-4D7D-9420-F0164C39C547}" v="498" dt="2024-11-13T08:07:00.789"/>
    <p1510:client id="{A34C43FB-6D4A-4F6A-82D1-F2C1CCDED4FD}" v="15" dt="2024-11-13T07:34:32.37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llanmörkt format 4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llanmörkt format 1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microsoft.com/office/2018/10/relationships/authors" Target="authors.xml"/><Relationship Id="rId20" Type="http://schemas.openxmlformats.org/officeDocument/2006/relationships/slide" Target="slides/slide11.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a Eneving" userId="1839a27c-e586-49a6-9094-b1484adbbc93" providerId="ADAL" clId="{9B871C75-4DF0-4D7D-9420-F0164C39C547}"/>
    <pc:docChg chg="undo redo custSel addSld delSld modSld sldOrd addSection modSection">
      <pc:chgData name="Charlotta Eneving" userId="1839a27c-e586-49a6-9094-b1484adbbc93" providerId="ADAL" clId="{9B871C75-4DF0-4D7D-9420-F0164C39C547}" dt="2024-11-13T08:07:00.789" v="6253" actId="1076"/>
      <pc:docMkLst>
        <pc:docMk/>
      </pc:docMkLst>
      <pc:sldChg chg="modSp add mod modCm">
        <pc:chgData name="Charlotta Eneving" userId="1839a27c-e586-49a6-9094-b1484adbbc93" providerId="ADAL" clId="{9B871C75-4DF0-4D7D-9420-F0164C39C547}" dt="2024-11-13T07:15:02.526" v="5783" actId="20577"/>
        <pc:sldMkLst>
          <pc:docMk/>
          <pc:sldMk cId="650751181" sldId="267"/>
        </pc:sldMkLst>
        <pc:spChg chg="mod">
          <ac:chgData name="Charlotta Eneving" userId="1839a27c-e586-49a6-9094-b1484adbbc93" providerId="ADAL" clId="{9B871C75-4DF0-4D7D-9420-F0164C39C547}" dt="2024-11-13T07:15:02.526" v="5783" actId="20577"/>
          <ac:spMkLst>
            <pc:docMk/>
            <pc:sldMk cId="650751181" sldId="267"/>
            <ac:spMk id="3" creationId="{A914DE0E-5D37-4F54-A259-459CC21C549D}"/>
          </ac:spMkLst>
        </pc:spChg>
      </pc:sldChg>
      <pc:sldChg chg="del">
        <pc:chgData name="Charlotta Eneving" userId="1839a27c-e586-49a6-9094-b1484adbbc93" providerId="ADAL" clId="{9B871C75-4DF0-4D7D-9420-F0164C39C547}" dt="2024-10-21T08:17:41.919" v="3" actId="47"/>
        <pc:sldMkLst>
          <pc:docMk/>
          <pc:sldMk cId="2986980622" sldId="270"/>
        </pc:sldMkLst>
      </pc:sldChg>
      <pc:sldChg chg="addSp delSp modSp mod modClrScheme chgLayout">
        <pc:chgData name="Charlotta Eneving" userId="1839a27c-e586-49a6-9094-b1484adbbc93" providerId="ADAL" clId="{9B871C75-4DF0-4D7D-9420-F0164C39C547}" dt="2024-10-21T08:22:21.685" v="41" actId="20577"/>
        <pc:sldMkLst>
          <pc:docMk/>
          <pc:sldMk cId="1862909266" sldId="271"/>
        </pc:sldMkLst>
        <pc:spChg chg="add del mod ord">
          <ac:chgData name="Charlotta Eneving" userId="1839a27c-e586-49a6-9094-b1484adbbc93" providerId="ADAL" clId="{9B871C75-4DF0-4D7D-9420-F0164C39C547}" dt="2024-10-21T08:21:42.769" v="16" actId="700"/>
          <ac:spMkLst>
            <pc:docMk/>
            <pc:sldMk cId="1862909266" sldId="271"/>
            <ac:spMk id="2" creationId="{3F3B7D36-928C-0919-6497-B68ED8E66866}"/>
          </ac:spMkLst>
        </pc:spChg>
        <pc:spChg chg="add mod ord">
          <ac:chgData name="Charlotta Eneving" userId="1839a27c-e586-49a6-9094-b1484adbbc93" providerId="ADAL" clId="{9B871C75-4DF0-4D7D-9420-F0164C39C547}" dt="2024-10-21T08:22:21.685" v="41" actId="20577"/>
          <ac:spMkLst>
            <pc:docMk/>
            <pc:sldMk cId="1862909266" sldId="271"/>
            <ac:spMk id="3" creationId="{CB3599DB-D1C6-31A2-6A0A-66E5EE1434BF}"/>
          </ac:spMkLst>
        </pc:spChg>
        <pc:spChg chg="mod ord">
          <ac:chgData name="Charlotta Eneving" userId="1839a27c-e586-49a6-9094-b1484adbbc93" providerId="ADAL" clId="{9B871C75-4DF0-4D7D-9420-F0164C39C547}" dt="2024-10-21T08:21:42.769" v="16" actId="700"/>
          <ac:spMkLst>
            <pc:docMk/>
            <pc:sldMk cId="1862909266" sldId="271"/>
            <ac:spMk id="17" creationId="{77322AA5-2DED-3E9F-338C-DF18385427AC}"/>
          </ac:spMkLst>
        </pc:spChg>
        <pc:spChg chg="del mod ord">
          <ac:chgData name="Charlotta Eneving" userId="1839a27c-e586-49a6-9094-b1484adbbc93" providerId="ADAL" clId="{9B871C75-4DF0-4D7D-9420-F0164C39C547}" dt="2024-10-21T08:19:02.585" v="8" actId="700"/>
          <ac:spMkLst>
            <pc:docMk/>
            <pc:sldMk cId="1862909266" sldId="271"/>
            <ac:spMk id="18" creationId="{1FDE18E2-05D9-2ED8-882F-728FB575FDF9}"/>
          </ac:spMkLst>
        </pc:spChg>
      </pc:sldChg>
      <pc:sldChg chg="del">
        <pc:chgData name="Charlotta Eneving" userId="1839a27c-e586-49a6-9094-b1484adbbc93" providerId="ADAL" clId="{9B871C75-4DF0-4D7D-9420-F0164C39C547}" dt="2024-10-21T08:17:39.945" v="2" actId="47"/>
        <pc:sldMkLst>
          <pc:docMk/>
          <pc:sldMk cId="1581035917" sldId="272"/>
        </pc:sldMkLst>
      </pc:sldChg>
      <pc:sldChg chg="del">
        <pc:chgData name="Charlotta Eneving" userId="1839a27c-e586-49a6-9094-b1484adbbc93" providerId="ADAL" clId="{9B871C75-4DF0-4D7D-9420-F0164C39C547}" dt="2024-10-21T08:17:38.485" v="1" actId="47"/>
        <pc:sldMkLst>
          <pc:docMk/>
          <pc:sldMk cId="879379981" sldId="273"/>
        </pc:sldMkLst>
      </pc:sldChg>
      <pc:sldChg chg="addSp delSp modSp mod chgLayout">
        <pc:chgData name="Charlotta Eneving" userId="1839a27c-e586-49a6-9094-b1484adbbc93" providerId="ADAL" clId="{9B871C75-4DF0-4D7D-9420-F0164C39C547}" dt="2024-10-30T10:05:16.753" v="4960" actId="20577"/>
        <pc:sldMkLst>
          <pc:docMk/>
          <pc:sldMk cId="2088458970" sldId="274"/>
        </pc:sldMkLst>
        <pc:spChg chg="mod ord">
          <ac:chgData name="Charlotta Eneving" userId="1839a27c-e586-49a6-9094-b1484adbbc93" providerId="ADAL" clId="{9B871C75-4DF0-4D7D-9420-F0164C39C547}" dt="2024-10-30T10:04:19.729" v="4948" actId="700"/>
          <ac:spMkLst>
            <pc:docMk/>
            <pc:sldMk cId="2088458970" sldId="274"/>
            <ac:spMk id="2" creationId="{096F65F8-6511-2AC4-3232-6964B9E0B705}"/>
          </ac:spMkLst>
        </pc:spChg>
        <pc:spChg chg="add del ord">
          <ac:chgData name="Charlotta Eneving" userId="1839a27c-e586-49a6-9094-b1484adbbc93" providerId="ADAL" clId="{9B871C75-4DF0-4D7D-9420-F0164C39C547}" dt="2024-10-30T10:04:19.729" v="4948" actId="700"/>
          <ac:spMkLst>
            <pc:docMk/>
            <pc:sldMk cId="2088458970" sldId="274"/>
            <ac:spMk id="3" creationId="{443215F5-561C-CCA9-CEFB-E44B7A025C53}"/>
          </ac:spMkLst>
        </pc:spChg>
        <pc:spChg chg="add mod">
          <ac:chgData name="Charlotta Eneving" userId="1839a27c-e586-49a6-9094-b1484adbbc93" providerId="ADAL" clId="{9B871C75-4DF0-4D7D-9420-F0164C39C547}" dt="2024-10-21T08:20:28.502" v="12"/>
          <ac:spMkLst>
            <pc:docMk/>
            <pc:sldMk cId="2088458970" sldId="274"/>
            <ac:spMk id="4" creationId="{5E1C45A8-7BD6-55DD-B425-29A03DE10354}"/>
          </ac:spMkLst>
        </pc:spChg>
        <pc:spChg chg="add mod ord">
          <ac:chgData name="Charlotta Eneving" userId="1839a27c-e586-49a6-9094-b1484adbbc93" providerId="ADAL" clId="{9B871C75-4DF0-4D7D-9420-F0164C39C547}" dt="2024-10-30T10:05:16.753" v="4960" actId="20577"/>
          <ac:spMkLst>
            <pc:docMk/>
            <pc:sldMk cId="2088458970" sldId="274"/>
            <ac:spMk id="5" creationId="{FF0EA8C2-ADA8-1B09-ACFB-386FCE6B6C29}"/>
          </ac:spMkLst>
        </pc:spChg>
      </pc:sldChg>
      <pc:sldChg chg="addSp delSp modSp new mod modClrScheme modCm chgLayout modNotesTx">
        <pc:chgData name="Charlotta Eneving" userId="1839a27c-e586-49a6-9094-b1484adbbc93" providerId="ADAL" clId="{9B871C75-4DF0-4D7D-9420-F0164C39C547}" dt="2024-11-13T08:04:33.406" v="6240" actId="20577"/>
        <pc:sldMkLst>
          <pc:docMk/>
          <pc:sldMk cId="341128892" sldId="275"/>
        </pc:sldMkLst>
        <pc:spChg chg="del mod ord">
          <ac:chgData name="Charlotta Eneving" userId="1839a27c-e586-49a6-9094-b1484adbbc93" providerId="ADAL" clId="{9B871C75-4DF0-4D7D-9420-F0164C39C547}" dt="2024-10-21T08:22:40.818" v="43" actId="700"/>
          <ac:spMkLst>
            <pc:docMk/>
            <pc:sldMk cId="341128892" sldId="275"/>
            <ac:spMk id="2" creationId="{224652F8-7220-9EB9-D940-3BDDD6E0F202}"/>
          </ac:spMkLst>
        </pc:spChg>
        <pc:spChg chg="del mod ord">
          <ac:chgData name="Charlotta Eneving" userId="1839a27c-e586-49a6-9094-b1484adbbc93" providerId="ADAL" clId="{9B871C75-4DF0-4D7D-9420-F0164C39C547}" dt="2024-10-21T08:22:40.818" v="43" actId="700"/>
          <ac:spMkLst>
            <pc:docMk/>
            <pc:sldMk cId="341128892" sldId="275"/>
            <ac:spMk id="3" creationId="{AC30466B-DF1A-635F-FF5F-8C6B4BD2CD4F}"/>
          </ac:spMkLst>
        </pc:spChg>
        <pc:spChg chg="add mod ord">
          <ac:chgData name="Charlotta Eneving" userId="1839a27c-e586-49a6-9094-b1484adbbc93" providerId="ADAL" clId="{9B871C75-4DF0-4D7D-9420-F0164C39C547}" dt="2024-11-13T07:48:54.372" v="6022" actId="6549"/>
          <ac:spMkLst>
            <pc:docMk/>
            <pc:sldMk cId="341128892" sldId="275"/>
            <ac:spMk id="4" creationId="{29389E50-2F49-A4AE-05D9-FCFB1FC93677}"/>
          </ac:spMkLst>
        </pc:spChg>
        <pc:spChg chg="add mod ord">
          <ac:chgData name="Charlotta Eneving" userId="1839a27c-e586-49a6-9094-b1484adbbc93" providerId="ADAL" clId="{9B871C75-4DF0-4D7D-9420-F0164C39C547}" dt="2024-11-13T08:04:26.419" v="6239" actId="20578"/>
          <ac:spMkLst>
            <pc:docMk/>
            <pc:sldMk cId="341128892" sldId="275"/>
            <ac:spMk id="5" creationId="{E14421EB-98DD-0A3E-6F2E-D482F66AD650}"/>
          </ac:spMkLst>
        </pc:spChg>
        <pc:picChg chg="add mod">
          <ac:chgData name="Charlotta Eneving" userId="1839a27c-e586-49a6-9094-b1484adbbc93" providerId="ADAL" clId="{9B871C75-4DF0-4D7D-9420-F0164C39C547}" dt="2024-11-11T09:24:26.980" v="5007"/>
          <ac:picMkLst>
            <pc:docMk/>
            <pc:sldMk cId="341128892" sldId="275"/>
            <ac:picMk id="2" creationId="{7CC6F4E8-5DA4-3B5B-4C91-730C29744990}"/>
          </ac:picMkLst>
        </pc:picChg>
        <pc:picChg chg="add del mod">
          <ac:chgData name="Charlotta Eneving" userId="1839a27c-e586-49a6-9094-b1484adbbc93" providerId="ADAL" clId="{9B871C75-4DF0-4D7D-9420-F0164C39C547}" dt="2024-11-11T09:24:26.661" v="5006" actId="478"/>
          <ac:picMkLst>
            <pc:docMk/>
            <pc:sldMk cId="341128892" sldId="275"/>
            <ac:picMk id="8" creationId="{8DF4919B-23D1-C30B-8AB7-DC8CDC2461EC}"/>
          </ac:picMkLst>
        </pc:picChg>
      </pc:sldChg>
      <pc:sldChg chg="del">
        <pc:chgData name="Charlotta Eneving" userId="1839a27c-e586-49a6-9094-b1484adbbc93" providerId="ADAL" clId="{9B871C75-4DF0-4D7D-9420-F0164C39C547}" dt="2024-10-21T08:17:30.835" v="0" actId="47"/>
        <pc:sldMkLst>
          <pc:docMk/>
          <pc:sldMk cId="3553888515" sldId="275"/>
        </pc:sldMkLst>
      </pc:sldChg>
      <pc:sldChg chg="del">
        <pc:chgData name="Charlotta Eneving" userId="1839a27c-e586-49a6-9094-b1484adbbc93" providerId="ADAL" clId="{9B871C75-4DF0-4D7D-9420-F0164C39C547}" dt="2024-10-21T08:17:30.835" v="0" actId="47"/>
        <pc:sldMkLst>
          <pc:docMk/>
          <pc:sldMk cId="2867086419" sldId="276"/>
        </pc:sldMkLst>
      </pc:sldChg>
      <pc:sldChg chg="modSp add del mod">
        <pc:chgData name="Charlotta Eneving" userId="1839a27c-e586-49a6-9094-b1484adbbc93" providerId="ADAL" clId="{9B871C75-4DF0-4D7D-9420-F0164C39C547}" dt="2024-10-21T08:31:30.152" v="210" actId="47"/>
        <pc:sldMkLst>
          <pc:docMk/>
          <pc:sldMk cId="3271814458" sldId="276"/>
        </pc:sldMkLst>
        <pc:spChg chg="mod">
          <ac:chgData name="Charlotta Eneving" userId="1839a27c-e586-49a6-9094-b1484adbbc93" providerId="ADAL" clId="{9B871C75-4DF0-4D7D-9420-F0164C39C547}" dt="2024-10-21T08:25:50.363" v="115"/>
          <ac:spMkLst>
            <pc:docMk/>
            <pc:sldMk cId="3271814458" sldId="276"/>
            <ac:spMk id="4" creationId="{602A6193-22B1-C8A7-D228-4339B031C110}"/>
          </ac:spMkLst>
        </pc:spChg>
        <pc:spChg chg="mod">
          <ac:chgData name="Charlotta Eneving" userId="1839a27c-e586-49a6-9094-b1484adbbc93" providerId="ADAL" clId="{9B871C75-4DF0-4D7D-9420-F0164C39C547}" dt="2024-10-21T08:27:15.453" v="137" actId="21"/>
          <ac:spMkLst>
            <pc:docMk/>
            <pc:sldMk cId="3271814458" sldId="276"/>
            <ac:spMk id="5" creationId="{BFF683B5-5F9E-347A-315B-03EEB4906E34}"/>
          </ac:spMkLst>
        </pc:spChg>
      </pc:sldChg>
      <pc:sldChg chg="modSp new mod ord modNotesTx">
        <pc:chgData name="Charlotta Eneving" userId="1839a27c-e586-49a6-9094-b1484adbbc93" providerId="ADAL" clId="{9B871C75-4DF0-4D7D-9420-F0164C39C547}" dt="2024-11-13T08:06:15.743" v="6250" actId="20577"/>
        <pc:sldMkLst>
          <pc:docMk/>
          <pc:sldMk cId="4194039614" sldId="277"/>
        </pc:sldMkLst>
        <pc:spChg chg="mod">
          <ac:chgData name="Charlotta Eneving" userId="1839a27c-e586-49a6-9094-b1484adbbc93" providerId="ADAL" clId="{9B871C75-4DF0-4D7D-9420-F0164C39C547}" dt="2024-11-13T07:53:07.520" v="6079" actId="6549"/>
          <ac:spMkLst>
            <pc:docMk/>
            <pc:sldMk cId="4194039614" sldId="277"/>
            <ac:spMk id="2" creationId="{4D809742-7C31-E36D-8EAC-859FC1BAD9D3}"/>
          </ac:spMkLst>
        </pc:spChg>
        <pc:spChg chg="mod">
          <ac:chgData name="Charlotta Eneving" userId="1839a27c-e586-49a6-9094-b1484adbbc93" providerId="ADAL" clId="{9B871C75-4DF0-4D7D-9420-F0164C39C547}" dt="2024-10-21T14:23:20.969" v="4413" actId="404"/>
          <ac:spMkLst>
            <pc:docMk/>
            <pc:sldMk cId="4194039614" sldId="277"/>
            <ac:spMk id="3" creationId="{7B2D7CD7-BDB9-9A92-E528-47784754C8E2}"/>
          </ac:spMkLst>
        </pc:spChg>
      </pc:sldChg>
      <pc:sldChg chg="addSp modSp add del mod modNotesTx">
        <pc:chgData name="Charlotta Eneving" userId="1839a27c-e586-49a6-9094-b1484adbbc93" providerId="ADAL" clId="{9B871C75-4DF0-4D7D-9420-F0164C39C547}" dt="2024-11-11T09:29:21.449" v="5088" actId="47"/>
        <pc:sldMkLst>
          <pc:docMk/>
          <pc:sldMk cId="3398443050" sldId="278"/>
        </pc:sldMkLst>
        <pc:spChg chg="mod">
          <ac:chgData name="Charlotta Eneving" userId="1839a27c-e586-49a6-9094-b1484adbbc93" providerId="ADAL" clId="{9B871C75-4DF0-4D7D-9420-F0164C39C547}" dt="2024-10-21T08:35:16.869" v="256" actId="20577"/>
          <ac:spMkLst>
            <pc:docMk/>
            <pc:sldMk cId="3398443050" sldId="278"/>
            <ac:spMk id="2" creationId="{7F15201F-CCB8-C300-552D-063A3BBFF117}"/>
          </ac:spMkLst>
        </pc:spChg>
        <pc:spChg chg="mod">
          <ac:chgData name="Charlotta Eneving" userId="1839a27c-e586-49a6-9094-b1484adbbc93" providerId="ADAL" clId="{9B871C75-4DF0-4D7D-9420-F0164C39C547}" dt="2024-11-11T09:28:41.877" v="5087" actId="14100"/>
          <ac:spMkLst>
            <pc:docMk/>
            <pc:sldMk cId="3398443050" sldId="278"/>
            <ac:spMk id="3" creationId="{00296FDB-D488-F804-8521-C9A3409B64A1}"/>
          </ac:spMkLst>
        </pc:spChg>
        <pc:picChg chg="add mod">
          <ac:chgData name="Charlotta Eneving" userId="1839a27c-e586-49a6-9094-b1484adbbc93" providerId="ADAL" clId="{9B871C75-4DF0-4D7D-9420-F0164C39C547}" dt="2024-11-11T09:28:39" v="5086" actId="1076"/>
          <ac:picMkLst>
            <pc:docMk/>
            <pc:sldMk cId="3398443050" sldId="278"/>
            <ac:picMk id="4" creationId="{CCF24BAB-3421-E406-2C99-ECC9F45913A7}"/>
          </ac:picMkLst>
        </pc:picChg>
      </pc:sldChg>
      <pc:sldChg chg="addSp delSp modSp new mod modClrScheme modCm chgLayout modNotesTx">
        <pc:chgData name="Charlotta Eneving" userId="1839a27c-e586-49a6-9094-b1484adbbc93" providerId="ADAL" clId="{9B871C75-4DF0-4D7D-9420-F0164C39C547}" dt="2024-11-13T08:06:57.526" v="6252" actId="1076"/>
        <pc:sldMkLst>
          <pc:docMk/>
          <pc:sldMk cId="2043973775" sldId="279"/>
        </pc:sldMkLst>
        <pc:spChg chg="mod ord">
          <ac:chgData name="Charlotta Eneving" userId="1839a27c-e586-49a6-9094-b1484adbbc93" providerId="ADAL" clId="{9B871C75-4DF0-4D7D-9420-F0164C39C547}" dt="2024-10-21T08:43:20.719" v="568" actId="6549"/>
          <ac:spMkLst>
            <pc:docMk/>
            <pc:sldMk cId="2043973775" sldId="279"/>
            <ac:spMk id="2" creationId="{3AA0688A-62A1-1F50-4E54-704DAE170975}"/>
          </ac:spMkLst>
        </pc:spChg>
        <pc:spChg chg="add del mod ord">
          <ac:chgData name="Charlotta Eneving" userId="1839a27c-e586-49a6-9094-b1484adbbc93" providerId="ADAL" clId="{9B871C75-4DF0-4D7D-9420-F0164C39C547}" dt="2024-11-13T07:16:15.573" v="5785" actId="20577"/>
          <ac:spMkLst>
            <pc:docMk/>
            <pc:sldMk cId="2043973775" sldId="279"/>
            <ac:spMk id="3" creationId="{400A9D0D-403C-F345-013D-519404405643}"/>
          </ac:spMkLst>
        </pc:spChg>
        <pc:spChg chg="add del mod ord">
          <ac:chgData name="Charlotta Eneving" userId="1839a27c-e586-49a6-9094-b1484adbbc93" providerId="ADAL" clId="{9B871C75-4DF0-4D7D-9420-F0164C39C547}" dt="2024-10-21T08:41:44.773" v="459" actId="700"/>
          <ac:spMkLst>
            <pc:docMk/>
            <pc:sldMk cId="2043973775" sldId="279"/>
            <ac:spMk id="5" creationId="{5E50A84D-21A5-BE7C-A46D-DE16FF26CF9E}"/>
          </ac:spMkLst>
        </pc:spChg>
        <pc:spChg chg="add del mod ord">
          <ac:chgData name="Charlotta Eneving" userId="1839a27c-e586-49a6-9094-b1484adbbc93" providerId="ADAL" clId="{9B871C75-4DF0-4D7D-9420-F0164C39C547}" dt="2024-10-21T08:41:44.773" v="459" actId="700"/>
          <ac:spMkLst>
            <pc:docMk/>
            <pc:sldMk cId="2043973775" sldId="279"/>
            <ac:spMk id="6" creationId="{DD719CCE-0989-320C-D3FB-257158E97E36}"/>
          </ac:spMkLst>
        </pc:spChg>
        <pc:spChg chg="add del">
          <ac:chgData name="Charlotta Eneving" userId="1839a27c-e586-49a6-9094-b1484adbbc93" providerId="ADAL" clId="{9B871C75-4DF0-4D7D-9420-F0164C39C547}" dt="2024-10-21T08:41:35.354" v="454" actId="26606"/>
          <ac:spMkLst>
            <pc:docMk/>
            <pc:sldMk cId="2043973775" sldId="279"/>
            <ac:spMk id="11" creationId="{4D2DD537-2377-7431-8DE0-3ED073DFC337}"/>
          </ac:spMkLst>
        </pc:spChg>
        <pc:picChg chg="add mod">
          <ac:chgData name="Charlotta Eneving" userId="1839a27c-e586-49a6-9094-b1484adbbc93" providerId="ADAL" clId="{9B871C75-4DF0-4D7D-9420-F0164C39C547}" dt="2024-11-13T08:06:57.526" v="6252" actId="1076"/>
          <ac:picMkLst>
            <pc:docMk/>
            <pc:sldMk cId="2043973775" sldId="279"/>
            <ac:picMk id="4" creationId="{C4413B51-BCB3-9F03-7A48-1E2A219B3A52}"/>
          </ac:picMkLst>
        </pc:picChg>
      </pc:sldChg>
      <pc:sldChg chg="modSp add mod ord">
        <pc:chgData name="Charlotta Eneving" userId="1839a27c-e586-49a6-9094-b1484adbbc93" providerId="ADAL" clId="{9B871C75-4DF0-4D7D-9420-F0164C39C547}" dt="2024-10-21T08:39:34.752" v="364" actId="20577"/>
        <pc:sldMkLst>
          <pc:docMk/>
          <pc:sldMk cId="827829587" sldId="280"/>
        </pc:sldMkLst>
        <pc:spChg chg="mod">
          <ac:chgData name="Charlotta Eneving" userId="1839a27c-e586-49a6-9094-b1484adbbc93" providerId="ADAL" clId="{9B871C75-4DF0-4D7D-9420-F0164C39C547}" dt="2024-10-21T08:39:34.752" v="364" actId="20577"/>
          <ac:spMkLst>
            <pc:docMk/>
            <pc:sldMk cId="827829587" sldId="280"/>
            <ac:spMk id="3" creationId="{1523296F-C80C-0CB8-4018-BD7DF387009B}"/>
          </ac:spMkLst>
        </pc:spChg>
      </pc:sldChg>
      <pc:sldChg chg="addSp delSp modSp add mod modNotesTx">
        <pc:chgData name="Charlotta Eneving" userId="1839a27c-e586-49a6-9094-b1484adbbc93" providerId="ADAL" clId="{9B871C75-4DF0-4D7D-9420-F0164C39C547}" dt="2024-11-13T07:36:56.010" v="5844" actId="14100"/>
        <pc:sldMkLst>
          <pc:docMk/>
          <pc:sldMk cId="3455457398" sldId="281"/>
        </pc:sldMkLst>
        <pc:spChg chg="mod">
          <ac:chgData name="Charlotta Eneving" userId="1839a27c-e586-49a6-9094-b1484adbbc93" providerId="ADAL" clId="{9B871C75-4DF0-4D7D-9420-F0164C39C547}" dt="2024-10-21T08:44:21.511" v="611" actId="20577"/>
          <ac:spMkLst>
            <pc:docMk/>
            <pc:sldMk cId="3455457398" sldId="281"/>
            <ac:spMk id="2" creationId="{698DAAEA-5C4D-65B2-719E-B7DB59DEC6CC}"/>
          </ac:spMkLst>
        </pc:spChg>
        <pc:spChg chg="mod">
          <ac:chgData name="Charlotta Eneving" userId="1839a27c-e586-49a6-9094-b1484adbbc93" providerId="ADAL" clId="{9B871C75-4DF0-4D7D-9420-F0164C39C547}" dt="2024-11-11T09:30:23.092" v="5091"/>
          <ac:spMkLst>
            <pc:docMk/>
            <pc:sldMk cId="3455457398" sldId="281"/>
            <ac:spMk id="3" creationId="{5B176DB2-6EA9-A425-5996-704C14710EB4}"/>
          </ac:spMkLst>
        </pc:spChg>
        <pc:spChg chg="add del mod">
          <ac:chgData name="Charlotta Eneving" userId="1839a27c-e586-49a6-9094-b1484adbbc93" providerId="ADAL" clId="{9B871C75-4DF0-4D7D-9420-F0164C39C547}" dt="2024-11-13T07:21:06.327" v="5828" actId="478"/>
          <ac:spMkLst>
            <pc:docMk/>
            <pc:sldMk cId="3455457398" sldId="281"/>
            <ac:spMk id="5" creationId="{8D9C7E1F-63E0-FC31-70D7-CCD4C130D3D2}"/>
          </ac:spMkLst>
        </pc:spChg>
        <pc:spChg chg="add del mod ord">
          <ac:chgData name="Charlotta Eneving" userId="1839a27c-e586-49a6-9094-b1484adbbc93" providerId="ADAL" clId="{9B871C75-4DF0-4D7D-9420-F0164C39C547}" dt="2024-11-13T07:21:02.789" v="5826" actId="1076"/>
          <ac:spMkLst>
            <pc:docMk/>
            <pc:sldMk cId="3455457398" sldId="281"/>
            <ac:spMk id="6" creationId="{5B01393F-8ED8-1DAD-B240-149B67112638}"/>
          </ac:spMkLst>
        </pc:spChg>
        <pc:spChg chg="mod">
          <ac:chgData name="Charlotta Eneving" userId="1839a27c-e586-49a6-9094-b1484adbbc93" providerId="ADAL" clId="{9B871C75-4DF0-4D7D-9420-F0164C39C547}" dt="2024-11-13T07:20:55.359" v="5813" actId="404"/>
          <ac:spMkLst>
            <pc:docMk/>
            <pc:sldMk cId="3455457398" sldId="281"/>
            <ac:spMk id="9" creationId="{57EE4401-3495-67B4-1D7A-CF04DF22D0FB}"/>
          </ac:spMkLst>
        </pc:spChg>
        <pc:spChg chg="mod">
          <ac:chgData name="Charlotta Eneving" userId="1839a27c-e586-49a6-9094-b1484adbbc93" providerId="ADAL" clId="{9B871C75-4DF0-4D7D-9420-F0164C39C547}" dt="2024-11-13T07:20:55.359" v="5813" actId="404"/>
          <ac:spMkLst>
            <pc:docMk/>
            <pc:sldMk cId="3455457398" sldId="281"/>
            <ac:spMk id="12" creationId="{2F424080-1D7A-283E-E7B0-8494D7543694}"/>
          </ac:spMkLst>
        </pc:spChg>
        <pc:spChg chg="mod">
          <ac:chgData name="Charlotta Eneving" userId="1839a27c-e586-49a6-9094-b1484adbbc93" providerId="ADAL" clId="{9B871C75-4DF0-4D7D-9420-F0164C39C547}" dt="2024-11-13T07:20:55.359" v="5813" actId="404"/>
          <ac:spMkLst>
            <pc:docMk/>
            <pc:sldMk cId="3455457398" sldId="281"/>
            <ac:spMk id="13" creationId="{6078CF0E-3005-3A56-1028-A36AD0D0B153}"/>
          </ac:spMkLst>
        </pc:spChg>
        <pc:spChg chg="mod">
          <ac:chgData name="Charlotta Eneving" userId="1839a27c-e586-49a6-9094-b1484adbbc93" providerId="ADAL" clId="{9B871C75-4DF0-4D7D-9420-F0164C39C547}" dt="2024-11-13T07:20:55.359" v="5813" actId="404"/>
          <ac:spMkLst>
            <pc:docMk/>
            <pc:sldMk cId="3455457398" sldId="281"/>
            <ac:spMk id="16" creationId="{C93B6BAF-B512-3486-5C2C-5FA66F2B2C14}"/>
          </ac:spMkLst>
        </pc:spChg>
        <pc:spChg chg="mod">
          <ac:chgData name="Charlotta Eneving" userId="1839a27c-e586-49a6-9094-b1484adbbc93" providerId="ADAL" clId="{9B871C75-4DF0-4D7D-9420-F0164C39C547}" dt="2024-11-13T07:20:55.359" v="5813" actId="404"/>
          <ac:spMkLst>
            <pc:docMk/>
            <pc:sldMk cId="3455457398" sldId="281"/>
            <ac:spMk id="17" creationId="{3E65177B-1385-243A-497D-BFFB336B2AC4}"/>
          </ac:spMkLst>
        </pc:spChg>
        <pc:spChg chg="mod">
          <ac:chgData name="Charlotta Eneving" userId="1839a27c-e586-49a6-9094-b1484adbbc93" providerId="ADAL" clId="{9B871C75-4DF0-4D7D-9420-F0164C39C547}" dt="2024-11-13T07:20:55.359" v="5813" actId="404"/>
          <ac:spMkLst>
            <pc:docMk/>
            <pc:sldMk cId="3455457398" sldId="281"/>
            <ac:spMk id="18" creationId="{D508C8D6-185B-C9F6-28E0-AFA54B371488}"/>
          </ac:spMkLst>
        </pc:spChg>
        <pc:spChg chg="mod">
          <ac:chgData name="Charlotta Eneving" userId="1839a27c-e586-49a6-9094-b1484adbbc93" providerId="ADAL" clId="{9B871C75-4DF0-4D7D-9420-F0164C39C547}" dt="2024-11-13T07:20:55.359" v="5813" actId="404"/>
          <ac:spMkLst>
            <pc:docMk/>
            <pc:sldMk cId="3455457398" sldId="281"/>
            <ac:spMk id="19" creationId="{E1DA0C1E-D12F-D90F-0997-531960CAB278}"/>
          </ac:spMkLst>
        </pc:spChg>
        <pc:spChg chg="mod">
          <ac:chgData name="Charlotta Eneving" userId="1839a27c-e586-49a6-9094-b1484adbbc93" providerId="ADAL" clId="{9B871C75-4DF0-4D7D-9420-F0164C39C547}" dt="2024-11-13T07:20:55.359" v="5813" actId="404"/>
          <ac:spMkLst>
            <pc:docMk/>
            <pc:sldMk cId="3455457398" sldId="281"/>
            <ac:spMk id="20" creationId="{432C76FF-B791-4C3C-C2A0-1651646D4B99}"/>
          </ac:spMkLst>
        </pc:spChg>
        <pc:spChg chg="mod">
          <ac:chgData name="Charlotta Eneving" userId="1839a27c-e586-49a6-9094-b1484adbbc93" providerId="ADAL" clId="{9B871C75-4DF0-4D7D-9420-F0164C39C547}" dt="2024-11-13T07:20:55.359" v="5813" actId="404"/>
          <ac:spMkLst>
            <pc:docMk/>
            <pc:sldMk cId="3455457398" sldId="281"/>
            <ac:spMk id="21" creationId="{C0E578E8-A2A6-E2A9-C400-95F24DB6372F}"/>
          </ac:spMkLst>
        </pc:spChg>
        <pc:spChg chg="mod">
          <ac:chgData name="Charlotta Eneving" userId="1839a27c-e586-49a6-9094-b1484adbbc93" providerId="ADAL" clId="{9B871C75-4DF0-4D7D-9420-F0164C39C547}" dt="2024-11-13T07:20:55.359" v="5813" actId="404"/>
          <ac:spMkLst>
            <pc:docMk/>
            <pc:sldMk cId="3455457398" sldId="281"/>
            <ac:spMk id="22" creationId="{B014CB2E-4B97-AAF8-01A3-D695134DC754}"/>
          </ac:spMkLst>
        </pc:spChg>
        <pc:spChg chg="mod">
          <ac:chgData name="Charlotta Eneving" userId="1839a27c-e586-49a6-9094-b1484adbbc93" providerId="ADAL" clId="{9B871C75-4DF0-4D7D-9420-F0164C39C547}" dt="2024-11-13T07:20:55.359" v="5813" actId="404"/>
          <ac:spMkLst>
            <pc:docMk/>
            <pc:sldMk cId="3455457398" sldId="281"/>
            <ac:spMk id="23" creationId="{C5ED3B11-99E7-91E6-AE52-E01CAB53FF43}"/>
          </ac:spMkLst>
        </pc:spChg>
        <pc:spChg chg="mod">
          <ac:chgData name="Charlotta Eneving" userId="1839a27c-e586-49a6-9094-b1484adbbc93" providerId="ADAL" clId="{9B871C75-4DF0-4D7D-9420-F0164C39C547}" dt="2024-11-13T07:20:55.359" v="5813" actId="404"/>
          <ac:spMkLst>
            <pc:docMk/>
            <pc:sldMk cId="3455457398" sldId="281"/>
            <ac:spMk id="24" creationId="{65127F8D-F345-BB8C-46A6-7324A2138375}"/>
          </ac:spMkLst>
        </pc:spChg>
        <pc:spChg chg="mod">
          <ac:chgData name="Charlotta Eneving" userId="1839a27c-e586-49a6-9094-b1484adbbc93" providerId="ADAL" clId="{9B871C75-4DF0-4D7D-9420-F0164C39C547}" dt="2024-11-13T07:20:55.359" v="5813" actId="404"/>
          <ac:spMkLst>
            <pc:docMk/>
            <pc:sldMk cId="3455457398" sldId="281"/>
            <ac:spMk id="25" creationId="{5C361CC5-9392-2236-6B99-A1491E50441B}"/>
          </ac:spMkLst>
        </pc:spChg>
        <pc:spChg chg="mod">
          <ac:chgData name="Charlotta Eneving" userId="1839a27c-e586-49a6-9094-b1484adbbc93" providerId="ADAL" clId="{9B871C75-4DF0-4D7D-9420-F0164C39C547}" dt="2024-11-13T07:20:55.359" v="5813" actId="404"/>
          <ac:spMkLst>
            <pc:docMk/>
            <pc:sldMk cId="3455457398" sldId="281"/>
            <ac:spMk id="26" creationId="{DFFB0E28-0AAB-F367-852B-640380780698}"/>
          </ac:spMkLst>
        </pc:spChg>
        <pc:spChg chg="mod">
          <ac:chgData name="Charlotta Eneving" userId="1839a27c-e586-49a6-9094-b1484adbbc93" providerId="ADAL" clId="{9B871C75-4DF0-4D7D-9420-F0164C39C547}" dt="2024-11-13T07:20:55.359" v="5813" actId="404"/>
          <ac:spMkLst>
            <pc:docMk/>
            <pc:sldMk cId="3455457398" sldId="281"/>
            <ac:spMk id="27" creationId="{8DEB51B7-28DE-B440-D86B-BE8C3198EBC8}"/>
          </ac:spMkLst>
        </pc:spChg>
        <pc:spChg chg="mod">
          <ac:chgData name="Charlotta Eneving" userId="1839a27c-e586-49a6-9094-b1484adbbc93" providerId="ADAL" clId="{9B871C75-4DF0-4D7D-9420-F0164C39C547}" dt="2024-11-13T07:20:55.359" v="5813" actId="404"/>
          <ac:spMkLst>
            <pc:docMk/>
            <pc:sldMk cId="3455457398" sldId="281"/>
            <ac:spMk id="28" creationId="{03F45D67-84BB-0AD8-DF81-A1FD883CF6B4}"/>
          </ac:spMkLst>
        </pc:spChg>
        <pc:spChg chg="mod">
          <ac:chgData name="Charlotta Eneving" userId="1839a27c-e586-49a6-9094-b1484adbbc93" providerId="ADAL" clId="{9B871C75-4DF0-4D7D-9420-F0164C39C547}" dt="2024-11-13T07:20:55.359" v="5813" actId="404"/>
          <ac:spMkLst>
            <pc:docMk/>
            <pc:sldMk cId="3455457398" sldId="281"/>
            <ac:spMk id="29" creationId="{45C90BB3-8E5B-CD3E-791E-AF4B602ECA02}"/>
          </ac:spMkLst>
        </pc:spChg>
        <pc:spChg chg="mod">
          <ac:chgData name="Charlotta Eneving" userId="1839a27c-e586-49a6-9094-b1484adbbc93" providerId="ADAL" clId="{9B871C75-4DF0-4D7D-9420-F0164C39C547}" dt="2024-11-13T07:20:55.359" v="5813" actId="404"/>
          <ac:spMkLst>
            <pc:docMk/>
            <pc:sldMk cId="3455457398" sldId="281"/>
            <ac:spMk id="30" creationId="{35BAEC74-477D-D6C6-ACC5-1877AF03FFF8}"/>
          </ac:spMkLst>
        </pc:spChg>
        <pc:spChg chg="mod">
          <ac:chgData name="Charlotta Eneving" userId="1839a27c-e586-49a6-9094-b1484adbbc93" providerId="ADAL" clId="{9B871C75-4DF0-4D7D-9420-F0164C39C547}" dt="2024-11-13T07:20:55.359" v="5813" actId="404"/>
          <ac:spMkLst>
            <pc:docMk/>
            <pc:sldMk cId="3455457398" sldId="281"/>
            <ac:spMk id="31" creationId="{8C42A82B-E3AC-6861-B03E-53CF76A27DD4}"/>
          </ac:spMkLst>
        </pc:spChg>
        <pc:spChg chg="mod">
          <ac:chgData name="Charlotta Eneving" userId="1839a27c-e586-49a6-9094-b1484adbbc93" providerId="ADAL" clId="{9B871C75-4DF0-4D7D-9420-F0164C39C547}" dt="2024-11-13T07:20:55.359" v="5813" actId="404"/>
          <ac:spMkLst>
            <pc:docMk/>
            <pc:sldMk cId="3455457398" sldId="281"/>
            <ac:spMk id="32" creationId="{0B4EAE93-3501-CAC6-D354-056E9E0DE227}"/>
          </ac:spMkLst>
        </pc:spChg>
        <pc:spChg chg="mod">
          <ac:chgData name="Charlotta Eneving" userId="1839a27c-e586-49a6-9094-b1484adbbc93" providerId="ADAL" clId="{9B871C75-4DF0-4D7D-9420-F0164C39C547}" dt="2024-11-13T07:20:55.359" v="5813" actId="404"/>
          <ac:spMkLst>
            <pc:docMk/>
            <pc:sldMk cId="3455457398" sldId="281"/>
            <ac:spMk id="33" creationId="{8DA261FD-87A5-85EB-F6A6-7141B6B01971}"/>
          </ac:spMkLst>
        </pc:spChg>
        <pc:spChg chg="mod">
          <ac:chgData name="Charlotta Eneving" userId="1839a27c-e586-49a6-9094-b1484adbbc93" providerId="ADAL" clId="{9B871C75-4DF0-4D7D-9420-F0164C39C547}" dt="2024-11-13T07:20:55.359" v="5813" actId="404"/>
          <ac:spMkLst>
            <pc:docMk/>
            <pc:sldMk cId="3455457398" sldId="281"/>
            <ac:spMk id="34" creationId="{D8D4872E-D9A8-EE96-D9E9-4257A75A92F9}"/>
          </ac:spMkLst>
        </pc:spChg>
        <pc:spChg chg="mod">
          <ac:chgData name="Charlotta Eneving" userId="1839a27c-e586-49a6-9094-b1484adbbc93" providerId="ADAL" clId="{9B871C75-4DF0-4D7D-9420-F0164C39C547}" dt="2024-11-13T07:20:55.359" v="5813" actId="404"/>
          <ac:spMkLst>
            <pc:docMk/>
            <pc:sldMk cId="3455457398" sldId="281"/>
            <ac:spMk id="35" creationId="{A9F849A8-891B-C793-34CE-1F5F256F46A0}"/>
          </ac:spMkLst>
        </pc:spChg>
        <pc:spChg chg="mod">
          <ac:chgData name="Charlotta Eneving" userId="1839a27c-e586-49a6-9094-b1484adbbc93" providerId="ADAL" clId="{9B871C75-4DF0-4D7D-9420-F0164C39C547}" dt="2024-11-13T07:20:55.359" v="5813" actId="404"/>
          <ac:spMkLst>
            <pc:docMk/>
            <pc:sldMk cId="3455457398" sldId="281"/>
            <ac:spMk id="36" creationId="{45A580E9-143C-3D6A-4C32-9A0A2697A100}"/>
          </ac:spMkLst>
        </pc:spChg>
        <pc:spChg chg="mod">
          <ac:chgData name="Charlotta Eneving" userId="1839a27c-e586-49a6-9094-b1484adbbc93" providerId="ADAL" clId="{9B871C75-4DF0-4D7D-9420-F0164C39C547}" dt="2024-11-13T07:20:55.359" v="5813" actId="404"/>
          <ac:spMkLst>
            <pc:docMk/>
            <pc:sldMk cId="3455457398" sldId="281"/>
            <ac:spMk id="37" creationId="{B821A4BD-AFF2-B4E8-E968-891F31663CBB}"/>
          </ac:spMkLst>
        </pc:spChg>
        <pc:spChg chg="mod">
          <ac:chgData name="Charlotta Eneving" userId="1839a27c-e586-49a6-9094-b1484adbbc93" providerId="ADAL" clId="{9B871C75-4DF0-4D7D-9420-F0164C39C547}" dt="2024-11-13T07:20:55.359" v="5813" actId="404"/>
          <ac:spMkLst>
            <pc:docMk/>
            <pc:sldMk cId="3455457398" sldId="281"/>
            <ac:spMk id="38" creationId="{1C0AA893-2ADD-4A00-4E2C-9D170024B5FD}"/>
          </ac:spMkLst>
        </pc:spChg>
        <pc:spChg chg="mod">
          <ac:chgData name="Charlotta Eneving" userId="1839a27c-e586-49a6-9094-b1484adbbc93" providerId="ADAL" clId="{9B871C75-4DF0-4D7D-9420-F0164C39C547}" dt="2024-11-13T07:20:55.359" v="5813" actId="404"/>
          <ac:spMkLst>
            <pc:docMk/>
            <pc:sldMk cId="3455457398" sldId="281"/>
            <ac:spMk id="39" creationId="{F5876B65-2788-3ACB-D19E-C06D8F9A437B}"/>
          </ac:spMkLst>
        </pc:spChg>
        <pc:spChg chg="add del mod ord">
          <ac:chgData name="Charlotta Eneving" userId="1839a27c-e586-49a6-9094-b1484adbbc93" providerId="ADAL" clId="{9B871C75-4DF0-4D7D-9420-F0164C39C547}" dt="2024-11-13T07:36:37.649" v="5839" actId="478"/>
          <ac:spMkLst>
            <pc:docMk/>
            <pc:sldMk cId="3455457398" sldId="281"/>
            <ac:spMk id="40" creationId="{DAE70290-A331-A62B-4065-2044CB2AB160}"/>
          </ac:spMkLst>
        </pc:spChg>
        <pc:grpChg chg="add mod">
          <ac:chgData name="Charlotta Eneving" userId="1839a27c-e586-49a6-9094-b1484adbbc93" providerId="ADAL" clId="{9B871C75-4DF0-4D7D-9420-F0164C39C547}" dt="2024-11-13T07:20:58.653" v="5820" actId="1076"/>
          <ac:grpSpMkLst>
            <pc:docMk/>
            <pc:sldMk cId="3455457398" sldId="281"/>
            <ac:grpSpMk id="7" creationId="{DB889EB5-3122-AC6D-CA33-5054ADC21DCB}"/>
          </ac:grpSpMkLst>
        </pc:grpChg>
        <pc:grpChg chg="mod">
          <ac:chgData name="Charlotta Eneving" userId="1839a27c-e586-49a6-9094-b1484adbbc93" providerId="ADAL" clId="{9B871C75-4DF0-4D7D-9420-F0164C39C547}" dt="2024-11-13T07:18:12.694" v="5794"/>
          <ac:grpSpMkLst>
            <pc:docMk/>
            <pc:sldMk cId="3455457398" sldId="281"/>
            <ac:grpSpMk id="10" creationId="{01F3EB17-310D-8C34-3F70-52648B2EC0D0}"/>
          </ac:grpSpMkLst>
        </pc:grpChg>
        <pc:grpChg chg="mod">
          <ac:chgData name="Charlotta Eneving" userId="1839a27c-e586-49a6-9094-b1484adbbc93" providerId="ADAL" clId="{9B871C75-4DF0-4D7D-9420-F0164C39C547}" dt="2024-11-13T07:18:12.694" v="5794"/>
          <ac:grpSpMkLst>
            <pc:docMk/>
            <pc:sldMk cId="3455457398" sldId="281"/>
            <ac:grpSpMk id="11" creationId="{F9D51629-F07C-90AD-D85F-C2F667DD778F}"/>
          </ac:grpSpMkLst>
        </pc:grpChg>
        <pc:grpChg chg="mod">
          <ac:chgData name="Charlotta Eneving" userId="1839a27c-e586-49a6-9094-b1484adbbc93" providerId="ADAL" clId="{9B871C75-4DF0-4D7D-9420-F0164C39C547}" dt="2024-11-13T07:18:12.694" v="5794"/>
          <ac:grpSpMkLst>
            <pc:docMk/>
            <pc:sldMk cId="3455457398" sldId="281"/>
            <ac:grpSpMk id="14" creationId="{3CB7FD22-9890-1433-2E44-37E5365785E6}"/>
          </ac:grpSpMkLst>
        </pc:grpChg>
        <pc:grpChg chg="mod">
          <ac:chgData name="Charlotta Eneving" userId="1839a27c-e586-49a6-9094-b1484adbbc93" providerId="ADAL" clId="{9B871C75-4DF0-4D7D-9420-F0164C39C547}" dt="2024-11-13T07:18:12.694" v="5794"/>
          <ac:grpSpMkLst>
            <pc:docMk/>
            <pc:sldMk cId="3455457398" sldId="281"/>
            <ac:grpSpMk id="15" creationId="{BBE6E532-1F31-9FC1-918F-DB0C2F504860}"/>
          </ac:grpSpMkLst>
        </pc:grpChg>
        <pc:picChg chg="add del">
          <ac:chgData name="Charlotta Eneving" userId="1839a27c-e586-49a6-9094-b1484adbbc93" providerId="ADAL" clId="{9B871C75-4DF0-4D7D-9420-F0164C39C547}" dt="2024-11-13T07:36:33.777" v="5837" actId="478"/>
          <ac:picMkLst>
            <pc:docMk/>
            <pc:sldMk cId="3455457398" sldId="281"/>
            <ac:picMk id="4" creationId="{9E9BBD65-CE0A-CB2A-C7B6-12DB9ED43FC0}"/>
          </ac:picMkLst>
        </pc:picChg>
        <pc:picChg chg="mod">
          <ac:chgData name="Charlotta Eneving" userId="1839a27c-e586-49a6-9094-b1484adbbc93" providerId="ADAL" clId="{9B871C75-4DF0-4D7D-9420-F0164C39C547}" dt="2024-11-13T07:18:12.694" v="5794"/>
          <ac:picMkLst>
            <pc:docMk/>
            <pc:sldMk cId="3455457398" sldId="281"/>
            <ac:picMk id="8" creationId="{11A33D09-5331-A487-0C8E-53BDB97982CF}"/>
          </ac:picMkLst>
        </pc:picChg>
        <pc:picChg chg="add mod">
          <ac:chgData name="Charlotta Eneving" userId="1839a27c-e586-49a6-9094-b1484adbbc93" providerId="ADAL" clId="{9B871C75-4DF0-4D7D-9420-F0164C39C547}" dt="2024-11-13T07:36:56.010" v="5844" actId="14100"/>
          <ac:picMkLst>
            <pc:docMk/>
            <pc:sldMk cId="3455457398" sldId="281"/>
            <ac:picMk id="42" creationId="{298D1D11-FB41-66DA-DF6C-D607174391F3}"/>
          </ac:picMkLst>
        </pc:picChg>
      </pc:sldChg>
      <pc:sldChg chg="addSp delSp modSp add mod modNotesTx">
        <pc:chgData name="Charlotta Eneving" userId="1839a27c-e586-49a6-9094-b1484adbbc93" providerId="ADAL" clId="{9B871C75-4DF0-4D7D-9420-F0164C39C547}" dt="2024-11-13T08:07:00.789" v="6253" actId="1076"/>
        <pc:sldMkLst>
          <pc:docMk/>
          <pc:sldMk cId="4132215973" sldId="282"/>
        </pc:sldMkLst>
        <pc:spChg chg="mod">
          <ac:chgData name="Charlotta Eneving" userId="1839a27c-e586-49a6-9094-b1484adbbc93" providerId="ADAL" clId="{9B871C75-4DF0-4D7D-9420-F0164C39C547}" dt="2024-10-21T08:48:41.119" v="827" actId="20577"/>
          <ac:spMkLst>
            <pc:docMk/>
            <pc:sldMk cId="4132215973" sldId="282"/>
            <ac:spMk id="2" creationId="{82258E39-97C0-6EB7-3488-3704A8FE89CA}"/>
          </ac:spMkLst>
        </pc:spChg>
        <pc:spChg chg="mod">
          <ac:chgData name="Charlotta Eneving" userId="1839a27c-e586-49a6-9094-b1484adbbc93" providerId="ADAL" clId="{9B871C75-4DF0-4D7D-9420-F0164C39C547}" dt="2024-10-21T14:24:18.207" v="4422" actId="404"/>
          <ac:spMkLst>
            <pc:docMk/>
            <pc:sldMk cId="4132215973" sldId="282"/>
            <ac:spMk id="3" creationId="{C50E871B-4B7C-65FB-885E-C8786F08C04A}"/>
          </ac:spMkLst>
        </pc:spChg>
        <pc:picChg chg="del">
          <ac:chgData name="Charlotta Eneving" userId="1839a27c-e586-49a6-9094-b1484adbbc93" providerId="ADAL" clId="{9B871C75-4DF0-4D7D-9420-F0164C39C547}" dt="2024-10-21T08:48:25.102" v="806" actId="478"/>
          <ac:picMkLst>
            <pc:docMk/>
            <pc:sldMk cId="4132215973" sldId="282"/>
            <ac:picMk id="4" creationId="{9C72E8B4-AD2F-EE85-4631-5C2DAC071589}"/>
          </ac:picMkLst>
        </pc:picChg>
        <pc:picChg chg="add mod">
          <ac:chgData name="Charlotta Eneving" userId="1839a27c-e586-49a6-9094-b1484adbbc93" providerId="ADAL" clId="{9B871C75-4DF0-4D7D-9420-F0164C39C547}" dt="2024-11-13T08:07:00.789" v="6253" actId="1076"/>
          <ac:picMkLst>
            <pc:docMk/>
            <pc:sldMk cId="4132215973" sldId="282"/>
            <ac:picMk id="5" creationId="{8D9EE2D7-3AAD-D62E-E082-4BAEC03C61F0}"/>
          </ac:picMkLst>
        </pc:picChg>
      </pc:sldChg>
      <pc:sldChg chg="addSp delSp modSp add mod modNotesTx">
        <pc:chgData name="Charlotta Eneving" userId="1839a27c-e586-49a6-9094-b1484adbbc93" providerId="ADAL" clId="{9B871C75-4DF0-4D7D-9420-F0164C39C547}" dt="2024-11-11T09:39:03.514" v="5162" actId="20577"/>
        <pc:sldMkLst>
          <pc:docMk/>
          <pc:sldMk cId="676642809" sldId="283"/>
        </pc:sldMkLst>
        <pc:spChg chg="mod">
          <ac:chgData name="Charlotta Eneving" userId="1839a27c-e586-49a6-9094-b1484adbbc93" providerId="ADAL" clId="{9B871C75-4DF0-4D7D-9420-F0164C39C547}" dt="2024-10-21T08:51:46.552" v="947" actId="20577"/>
          <ac:spMkLst>
            <pc:docMk/>
            <pc:sldMk cId="676642809" sldId="283"/>
            <ac:spMk id="2" creationId="{82AE1B5C-A997-0607-048E-C0196B934A66}"/>
          </ac:spMkLst>
        </pc:spChg>
        <pc:spChg chg="del">
          <ac:chgData name="Charlotta Eneving" userId="1839a27c-e586-49a6-9094-b1484adbbc93" providerId="ADAL" clId="{9B871C75-4DF0-4D7D-9420-F0164C39C547}" dt="2024-10-21T08:52:41.900" v="953" actId="478"/>
          <ac:spMkLst>
            <pc:docMk/>
            <pc:sldMk cId="676642809" sldId="283"/>
            <ac:spMk id="3" creationId="{45154304-F4DE-AD7B-79F2-DB3F7417012F}"/>
          </ac:spMkLst>
        </pc:spChg>
        <pc:spChg chg="add del mod">
          <ac:chgData name="Charlotta Eneving" userId="1839a27c-e586-49a6-9094-b1484adbbc93" providerId="ADAL" clId="{9B871C75-4DF0-4D7D-9420-F0164C39C547}" dt="2024-11-11T09:31:10.066" v="5094" actId="478"/>
          <ac:spMkLst>
            <pc:docMk/>
            <pc:sldMk cId="676642809" sldId="283"/>
            <ac:spMk id="5" creationId="{CBB337E4-2A9E-4FCF-8339-D355EDB72F9E}"/>
          </ac:spMkLst>
        </pc:spChg>
        <pc:spChg chg="add del mod">
          <ac:chgData name="Charlotta Eneving" userId="1839a27c-e586-49a6-9094-b1484adbbc93" providerId="ADAL" clId="{9B871C75-4DF0-4D7D-9420-F0164C39C547}" dt="2024-10-21T08:52:57.888" v="961"/>
          <ac:spMkLst>
            <pc:docMk/>
            <pc:sldMk cId="676642809" sldId="283"/>
            <ac:spMk id="7" creationId="{AA35E2BF-75BB-A29A-8B7E-21737AA79292}"/>
          </ac:spMkLst>
        </pc:spChg>
        <pc:spChg chg="add del mod">
          <ac:chgData name="Charlotta Eneving" userId="1839a27c-e586-49a6-9094-b1484adbbc93" providerId="ADAL" clId="{9B871C75-4DF0-4D7D-9420-F0164C39C547}" dt="2024-10-21T08:52:50.438" v="960" actId="22"/>
          <ac:spMkLst>
            <pc:docMk/>
            <pc:sldMk cId="676642809" sldId="283"/>
            <ac:spMk id="10" creationId="{5A8A500C-05FC-BFF0-60E9-D21BD403DFAF}"/>
          </ac:spMkLst>
        </pc:spChg>
        <pc:graphicFrameChg chg="add mod">
          <ac:chgData name="Charlotta Eneving" userId="1839a27c-e586-49a6-9094-b1484adbbc93" providerId="ADAL" clId="{9B871C75-4DF0-4D7D-9420-F0164C39C547}" dt="2024-11-11T09:31:04.361" v="5093"/>
          <ac:graphicFrameMkLst>
            <pc:docMk/>
            <pc:sldMk cId="676642809" sldId="283"/>
            <ac:graphicFrameMk id="6" creationId="{52AA2D77-ECB8-844B-3F28-F3D87EE0E8E1}"/>
          </ac:graphicFrameMkLst>
        </pc:graphicFrameChg>
        <pc:graphicFrameChg chg="add mod">
          <ac:chgData name="Charlotta Eneving" userId="1839a27c-e586-49a6-9094-b1484adbbc93" providerId="ADAL" clId="{9B871C75-4DF0-4D7D-9420-F0164C39C547}" dt="2024-10-21T08:52:44.977" v="955"/>
          <ac:graphicFrameMkLst>
            <pc:docMk/>
            <pc:sldMk cId="676642809" sldId="283"/>
            <ac:graphicFrameMk id="8" creationId="{8B723A55-4BC6-6FD1-1FB2-BE018B08137A}"/>
          </ac:graphicFrameMkLst>
        </pc:graphicFrameChg>
        <pc:graphicFrameChg chg="add del mod modGraphic">
          <ac:chgData name="Charlotta Eneving" userId="1839a27c-e586-49a6-9094-b1484adbbc93" providerId="ADAL" clId="{9B871C75-4DF0-4D7D-9420-F0164C39C547}" dt="2024-11-11T09:31:04.244" v="5092" actId="478"/>
          <ac:graphicFrameMkLst>
            <pc:docMk/>
            <pc:sldMk cId="676642809" sldId="283"/>
            <ac:graphicFrameMk id="11" creationId="{98B5AFA0-545B-CF70-1C2A-731CF15F3D07}"/>
          </ac:graphicFrameMkLst>
        </pc:graphicFrameChg>
        <pc:picChg chg="add mod">
          <ac:chgData name="Charlotta Eneving" userId="1839a27c-e586-49a6-9094-b1484adbbc93" providerId="ADAL" clId="{9B871C75-4DF0-4D7D-9420-F0164C39C547}" dt="2024-10-21T08:51:58.549" v="952" actId="1076"/>
          <ac:picMkLst>
            <pc:docMk/>
            <pc:sldMk cId="676642809" sldId="283"/>
            <ac:picMk id="4" creationId="{11B013B8-085A-9C3C-9E41-5A5B766C393A}"/>
          </ac:picMkLst>
        </pc:picChg>
        <pc:picChg chg="del">
          <ac:chgData name="Charlotta Eneving" userId="1839a27c-e586-49a6-9094-b1484adbbc93" providerId="ADAL" clId="{9B871C75-4DF0-4D7D-9420-F0164C39C547}" dt="2024-10-21T08:51:52.685" v="948" actId="478"/>
          <ac:picMkLst>
            <pc:docMk/>
            <pc:sldMk cId="676642809" sldId="283"/>
            <ac:picMk id="5" creationId="{1DF0CA5B-1195-4FB3-1842-794F056CF03D}"/>
          </ac:picMkLst>
        </pc:picChg>
      </pc:sldChg>
      <pc:sldChg chg="addSp delSp modSp add mod modNotesTx">
        <pc:chgData name="Charlotta Eneving" userId="1839a27c-e586-49a6-9094-b1484adbbc93" providerId="ADAL" clId="{9B871C75-4DF0-4D7D-9420-F0164C39C547}" dt="2024-11-11T09:39:41.428" v="5165" actId="20577"/>
        <pc:sldMkLst>
          <pc:docMk/>
          <pc:sldMk cId="2990911329" sldId="284"/>
        </pc:sldMkLst>
        <pc:spChg chg="mod">
          <ac:chgData name="Charlotta Eneving" userId="1839a27c-e586-49a6-9094-b1484adbbc93" providerId="ADAL" clId="{9B871C75-4DF0-4D7D-9420-F0164C39C547}" dt="2024-10-21T08:56:47.689" v="1097" actId="6549"/>
          <ac:spMkLst>
            <pc:docMk/>
            <pc:sldMk cId="2990911329" sldId="284"/>
            <ac:spMk id="2" creationId="{FB54399F-39F7-79F6-4E1B-C85C19069673}"/>
          </ac:spMkLst>
        </pc:spChg>
        <pc:spChg chg="add mod ord">
          <ac:chgData name="Charlotta Eneving" userId="1839a27c-e586-49a6-9094-b1484adbbc93" providerId="ADAL" clId="{9B871C75-4DF0-4D7D-9420-F0164C39C547}" dt="2024-10-21T14:24:37.774" v="4424" actId="14100"/>
          <ac:spMkLst>
            <pc:docMk/>
            <pc:sldMk cId="2990911329" sldId="284"/>
            <ac:spMk id="5" creationId="{1011539E-7A36-B44F-B700-4C5B132797A5}"/>
          </ac:spMkLst>
        </pc:spChg>
        <pc:graphicFrameChg chg="del">
          <ac:chgData name="Charlotta Eneving" userId="1839a27c-e586-49a6-9094-b1484adbbc93" providerId="ADAL" clId="{9B871C75-4DF0-4D7D-9420-F0164C39C547}" dt="2024-10-21T08:56:51.281" v="1098" actId="478"/>
          <ac:graphicFrameMkLst>
            <pc:docMk/>
            <pc:sldMk cId="2990911329" sldId="284"/>
            <ac:graphicFrameMk id="11" creationId="{87973217-2ACB-8D7B-AC7D-F383B55F8739}"/>
          </ac:graphicFrameMkLst>
        </pc:graphicFrameChg>
        <pc:picChg chg="mod">
          <ac:chgData name="Charlotta Eneving" userId="1839a27c-e586-49a6-9094-b1484adbbc93" providerId="ADAL" clId="{9B871C75-4DF0-4D7D-9420-F0164C39C547}" dt="2024-10-21T09:01:17.845" v="1203" actId="1076"/>
          <ac:picMkLst>
            <pc:docMk/>
            <pc:sldMk cId="2990911329" sldId="284"/>
            <ac:picMk id="4" creationId="{C5FCAEDA-12F4-15B5-7CFF-4C4E33BFE712}"/>
          </ac:picMkLst>
        </pc:picChg>
        <pc:picChg chg="add mod">
          <ac:chgData name="Charlotta Eneving" userId="1839a27c-e586-49a6-9094-b1484adbbc93" providerId="ADAL" clId="{9B871C75-4DF0-4D7D-9420-F0164C39C547}" dt="2024-10-21T14:24:40.642" v="4425" actId="1076"/>
          <ac:picMkLst>
            <pc:docMk/>
            <pc:sldMk cId="2990911329" sldId="284"/>
            <ac:picMk id="6" creationId="{1FDCFCEF-E632-4EDC-7C85-A85D3E7008A9}"/>
          </ac:picMkLst>
        </pc:picChg>
      </pc:sldChg>
      <pc:sldChg chg="modSp add mod modNotesTx">
        <pc:chgData name="Charlotta Eneving" userId="1839a27c-e586-49a6-9094-b1484adbbc93" providerId="ADAL" clId="{9B871C75-4DF0-4D7D-9420-F0164C39C547}" dt="2024-11-11T09:41:05.882" v="5172" actId="20577"/>
        <pc:sldMkLst>
          <pc:docMk/>
          <pc:sldMk cId="3792680269" sldId="285"/>
        </pc:sldMkLst>
        <pc:spChg chg="mod">
          <ac:chgData name="Charlotta Eneving" userId="1839a27c-e586-49a6-9094-b1484adbbc93" providerId="ADAL" clId="{9B871C75-4DF0-4D7D-9420-F0164C39C547}" dt="2024-10-21T09:02:12.035" v="1226" actId="20577"/>
          <ac:spMkLst>
            <pc:docMk/>
            <pc:sldMk cId="3792680269" sldId="285"/>
            <ac:spMk id="2" creationId="{17ABA108-FF60-C141-73F0-A10A41B9EC1D}"/>
          </ac:spMkLst>
        </pc:spChg>
        <pc:spChg chg="mod">
          <ac:chgData name="Charlotta Eneving" userId="1839a27c-e586-49a6-9094-b1484adbbc93" providerId="ADAL" clId="{9B871C75-4DF0-4D7D-9420-F0164C39C547}" dt="2024-10-21T14:34:19.103" v="4568" actId="20577"/>
          <ac:spMkLst>
            <pc:docMk/>
            <pc:sldMk cId="3792680269" sldId="285"/>
            <ac:spMk id="5" creationId="{0E937FE2-FC99-8C88-D2D5-A6FA3DCF3E94}"/>
          </ac:spMkLst>
        </pc:spChg>
      </pc:sldChg>
      <pc:sldChg chg="modSp add mod modCm modNotesTx">
        <pc:chgData name="Charlotta Eneving" userId="1839a27c-e586-49a6-9094-b1484adbbc93" providerId="ADAL" clId="{9B871C75-4DF0-4D7D-9420-F0164C39C547}" dt="2024-11-13T07:39:40.026" v="5951" actId="20577"/>
        <pc:sldMkLst>
          <pc:docMk/>
          <pc:sldMk cId="913147569" sldId="286"/>
        </pc:sldMkLst>
        <pc:spChg chg="mod">
          <ac:chgData name="Charlotta Eneving" userId="1839a27c-e586-49a6-9094-b1484adbbc93" providerId="ADAL" clId="{9B871C75-4DF0-4D7D-9420-F0164C39C547}" dt="2024-11-13T07:38:53.120" v="5881" actId="20577"/>
          <ac:spMkLst>
            <pc:docMk/>
            <pc:sldMk cId="913147569" sldId="286"/>
            <ac:spMk id="2" creationId="{E536C846-A89F-5B4D-2B90-AB2002EB2B6E}"/>
          </ac:spMkLst>
        </pc:spChg>
        <pc:spChg chg="mod">
          <ac:chgData name="Charlotta Eneving" userId="1839a27c-e586-49a6-9094-b1484adbbc93" providerId="ADAL" clId="{9B871C75-4DF0-4D7D-9420-F0164C39C547}" dt="2024-10-21T14:35:08.285" v="4588" actId="113"/>
          <ac:spMkLst>
            <pc:docMk/>
            <pc:sldMk cId="913147569" sldId="286"/>
            <ac:spMk id="5" creationId="{BDD15D17-E070-F402-C2F9-556D29173B9A}"/>
          </ac:spMkLst>
        </pc:spChg>
      </pc:sldChg>
      <pc:sldChg chg="addSp delSp modSp add mod ord modNotesTx">
        <pc:chgData name="Charlotta Eneving" userId="1839a27c-e586-49a6-9094-b1484adbbc93" providerId="ADAL" clId="{9B871C75-4DF0-4D7D-9420-F0164C39C547}" dt="2024-10-21T14:36:22.185" v="4647" actId="113"/>
        <pc:sldMkLst>
          <pc:docMk/>
          <pc:sldMk cId="3968452986" sldId="287"/>
        </pc:sldMkLst>
        <pc:spChg chg="del mod">
          <ac:chgData name="Charlotta Eneving" userId="1839a27c-e586-49a6-9094-b1484adbbc93" providerId="ADAL" clId="{9B871C75-4DF0-4D7D-9420-F0164C39C547}" dt="2024-10-21T09:08:20.192" v="1515" actId="478"/>
          <ac:spMkLst>
            <pc:docMk/>
            <pc:sldMk cId="3968452986" sldId="287"/>
            <ac:spMk id="2" creationId="{5EC36E89-6E27-E7D5-A95F-A8A011AAB3B0}"/>
          </ac:spMkLst>
        </pc:spChg>
        <pc:spChg chg="mod">
          <ac:chgData name="Charlotta Eneving" userId="1839a27c-e586-49a6-9094-b1484adbbc93" providerId="ADAL" clId="{9B871C75-4DF0-4D7D-9420-F0164C39C547}" dt="2024-10-21T14:36:22.185" v="4647" actId="113"/>
          <ac:spMkLst>
            <pc:docMk/>
            <pc:sldMk cId="3968452986" sldId="287"/>
            <ac:spMk id="3" creationId="{8027EB22-0B38-8371-BF40-1F98D6810FEF}"/>
          </ac:spMkLst>
        </pc:spChg>
        <pc:spChg chg="add mod">
          <ac:chgData name="Charlotta Eneving" userId="1839a27c-e586-49a6-9094-b1484adbbc93" providerId="ADAL" clId="{9B871C75-4DF0-4D7D-9420-F0164C39C547}" dt="2024-10-21T09:09:01.867" v="1530" actId="20577"/>
          <ac:spMkLst>
            <pc:docMk/>
            <pc:sldMk cId="3968452986" sldId="287"/>
            <ac:spMk id="6" creationId="{822EDDC3-EBEE-0B13-0496-2A2308606063}"/>
          </ac:spMkLst>
        </pc:spChg>
        <pc:spChg chg="add">
          <ac:chgData name="Charlotta Eneving" userId="1839a27c-e586-49a6-9094-b1484adbbc93" providerId="ADAL" clId="{9B871C75-4DF0-4D7D-9420-F0164C39C547}" dt="2024-10-21T09:08:53.968" v="1524"/>
          <ac:spMkLst>
            <pc:docMk/>
            <pc:sldMk cId="3968452986" sldId="287"/>
            <ac:spMk id="8" creationId="{EFC64154-1A18-88A2-9834-7A84F3CA395D}"/>
          </ac:spMkLst>
        </pc:spChg>
        <pc:spChg chg="add">
          <ac:chgData name="Charlotta Eneving" userId="1839a27c-e586-49a6-9094-b1484adbbc93" providerId="ADAL" clId="{9B871C75-4DF0-4D7D-9420-F0164C39C547}" dt="2024-10-21T09:08:53.968" v="1524"/>
          <ac:spMkLst>
            <pc:docMk/>
            <pc:sldMk cId="3968452986" sldId="287"/>
            <ac:spMk id="9" creationId="{CFC9B9FF-6E02-4AA8-A749-7640BE22D5B9}"/>
          </ac:spMkLst>
        </pc:spChg>
        <pc:picChg chg="del">
          <ac:chgData name="Charlotta Eneving" userId="1839a27c-e586-49a6-9094-b1484adbbc93" providerId="ADAL" clId="{9B871C75-4DF0-4D7D-9420-F0164C39C547}" dt="2024-10-21T09:08:20.192" v="1515" actId="478"/>
          <ac:picMkLst>
            <pc:docMk/>
            <pc:sldMk cId="3968452986" sldId="287"/>
            <ac:picMk id="5" creationId="{96E62177-4EA5-2531-4426-A2DFBA98D43F}"/>
          </ac:picMkLst>
        </pc:picChg>
        <pc:picChg chg="add mod">
          <ac:chgData name="Charlotta Eneving" userId="1839a27c-e586-49a6-9094-b1484adbbc93" providerId="ADAL" clId="{9B871C75-4DF0-4D7D-9420-F0164C39C547}" dt="2024-10-21T09:08:24.748" v="1519" actId="1076"/>
          <ac:picMkLst>
            <pc:docMk/>
            <pc:sldMk cId="3968452986" sldId="287"/>
            <ac:picMk id="7" creationId="{CA6D7F70-69F2-5B7B-D767-E0BBA3DC4541}"/>
          </ac:picMkLst>
        </pc:picChg>
        <pc:picChg chg="add">
          <ac:chgData name="Charlotta Eneving" userId="1839a27c-e586-49a6-9094-b1484adbbc93" providerId="ADAL" clId="{9B871C75-4DF0-4D7D-9420-F0164C39C547}" dt="2024-10-21T09:08:53.968" v="1524"/>
          <ac:picMkLst>
            <pc:docMk/>
            <pc:sldMk cId="3968452986" sldId="287"/>
            <ac:picMk id="2049" creationId="{8505640C-5A90-1AB7-FA4F-710C1DCF46C9}"/>
          </ac:picMkLst>
        </pc:picChg>
      </pc:sldChg>
      <pc:sldChg chg="addSp delSp modSp add mod modNotesTx">
        <pc:chgData name="Charlotta Eneving" userId="1839a27c-e586-49a6-9094-b1484adbbc93" providerId="ADAL" clId="{9B871C75-4DF0-4D7D-9420-F0164C39C547}" dt="2024-10-21T14:36:46.502" v="4650" actId="20577"/>
        <pc:sldMkLst>
          <pc:docMk/>
          <pc:sldMk cId="1987266583" sldId="288"/>
        </pc:sldMkLst>
        <pc:spChg chg="mod">
          <ac:chgData name="Charlotta Eneving" userId="1839a27c-e586-49a6-9094-b1484adbbc93" providerId="ADAL" clId="{9B871C75-4DF0-4D7D-9420-F0164C39C547}" dt="2024-10-21T14:36:46.502" v="4650" actId="20577"/>
          <ac:spMkLst>
            <pc:docMk/>
            <pc:sldMk cId="1987266583" sldId="288"/>
            <ac:spMk id="3" creationId="{B949BD91-DE8A-758B-5DEE-49220923A34B}"/>
          </ac:spMkLst>
        </pc:spChg>
        <pc:spChg chg="add">
          <ac:chgData name="Charlotta Eneving" userId="1839a27c-e586-49a6-9094-b1484adbbc93" providerId="ADAL" clId="{9B871C75-4DF0-4D7D-9420-F0164C39C547}" dt="2024-10-21T09:11:30.221" v="1633"/>
          <ac:spMkLst>
            <pc:docMk/>
            <pc:sldMk cId="1987266583" sldId="288"/>
            <ac:spMk id="4" creationId="{816F4A49-27D8-6BD1-08DF-A35FC84F49B9}"/>
          </ac:spMkLst>
        </pc:spChg>
        <pc:spChg chg="add">
          <ac:chgData name="Charlotta Eneving" userId="1839a27c-e586-49a6-9094-b1484adbbc93" providerId="ADAL" clId="{9B871C75-4DF0-4D7D-9420-F0164C39C547}" dt="2024-10-21T09:11:30.221" v="1633"/>
          <ac:spMkLst>
            <pc:docMk/>
            <pc:sldMk cId="1987266583" sldId="288"/>
            <ac:spMk id="5" creationId="{600A41B9-88C8-5C11-4A1C-FDCAD241027A}"/>
          </ac:spMkLst>
        </pc:spChg>
        <pc:spChg chg="mod">
          <ac:chgData name="Charlotta Eneving" userId="1839a27c-e586-49a6-9094-b1484adbbc93" providerId="ADAL" clId="{9B871C75-4DF0-4D7D-9420-F0164C39C547}" dt="2024-10-21T09:11:03.502" v="1624" actId="20577"/>
          <ac:spMkLst>
            <pc:docMk/>
            <pc:sldMk cId="1987266583" sldId="288"/>
            <ac:spMk id="6" creationId="{D02210F1-450D-9199-E23F-0A7456A70A6C}"/>
          </ac:spMkLst>
        </pc:spChg>
        <pc:picChg chg="add mod">
          <ac:chgData name="Charlotta Eneving" userId="1839a27c-e586-49a6-9094-b1484adbbc93" providerId="ADAL" clId="{9B871C75-4DF0-4D7D-9420-F0164C39C547}" dt="2024-10-21T09:11:15.419" v="1631" actId="1076"/>
          <ac:picMkLst>
            <pc:docMk/>
            <pc:sldMk cId="1987266583" sldId="288"/>
            <ac:picMk id="2" creationId="{DBBE33BA-FE40-6C9B-2953-FB5F87E2C2DB}"/>
          </ac:picMkLst>
        </pc:picChg>
        <pc:picChg chg="del">
          <ac:chgData name="Charlotta Eneving" userId="1839a27c-e586-49a6-9094-b1484adbbc93" providerId="ADAL" clId="{9B871C75-4DF0-4D7D-9420-F0164C39C547}" dt="2024-10-21T09:11:08.535" v="1625" actId="478"/>
          <ac:picMkLst>
            <pc:docMk/>
            <pc:sldMk cId="1987266583" sldId="288"/>
            <ac:picMk id="7" creationId="{B46B8090-78C1-9380-EAC7-8FF2BC7489B4}"/>
          </ac:picMkLst>
        </pc:picChg>
        <pc:picChg chg="add">
          <ac:chgData name="Charlotta Eneving" userId="1839a27c-e586-49a6-9094-b1484adbbc93" providerId="ADAL" clId="{9B871C75-4DF0-4D7D-9420-F0164C39C547}" dt="2024-10-21T09:11:30.221" v="1633"/>
          <ac:picMkLst>
            <pc:docMk/>
            <pc:sldMk cId="1987266583" sldId="288"/>
            <ac:picMk id="3073" creationId="{0288DB25-CD42-AFFE-0E92-F4385A401BA8}"/>
          </ac:picMkLst>
        </pc:picChg>
      </pc:sldChg>
      <pc:sldChg chg="addSp delSp modSp add mod ord modNotesTx">
        <pc:chgData name="Charlotta Eneving" userId="1839a27c-e586-49a6-9094-b1484adbbc93" providerId="ADAL" clId="{9B871C75-4DF0-4D7D-9420-F0164C39C547}" dt="2024-10-21T14:38:37.093" v="4675" actId="113"/>
        <pc:sldMkLst>
          <pc:docMk/>
          <pc:sldMk cId="2477065891" sldId="289"/>
        </pc:sldMkLst>
        <pc:spChg chg="mod">
          <ac:chgData name="Charlotta Eneving" userId="1839a27c-e586-49a6-9094-b1484adbbc93" providerId="ADAL" clId="{9B871C75-4DF0-4D7D-9420-F0164C39C547}" dt="2024-10-21T14:38:37.093" v="4675" actId="113"/>
          <ac:spMkLst>
            <pc:docMk/>
            <pc:sldMk cId="2477065891" sldId="289"/>
            <ac:spMk id="3" creationId="{636149BA-2760-CC01-839A-452723AACABE}"/>
          </ac:spMkLst>
        </pc:spChg>
        <pc:spChg chg="mod">
          <ac:chgData name="Charlotta Eneving" userId="1839a27c-e586-49a6-9094-b1484adbbc93" providerId="ADAL" clId="{9B871C75-4DF0-4D7D-9420-F0164C39C547}" dt="2024-10-21T09:14:11.835" v="1742"/>
          <ac:spMkLst>
            <pc:docMk/>
            <pc:sldMk cId="2477065891" sldId="289"/>
            <ac:spMk id="6" creationId="{76B2935B-4256-0141-834F-978A36E81E72}"/>
          </ac:spMkLst>
        </pc:spChg>
        <pc:picChg chg="del">
          <ac:chgData name="Charlotta Eneving" userId="1839a27c-e586-49a6-9094-b1484adbbc93" providerId="ADAL" clId="{9B871C75-4DF0-4D7D-9420-F0164C39C547}" dt="2024-10-21T09:14:17.330" v="1743" actId="478"/>
          <ac:picMkLst>
            <pc:docMk/>
            <pc:sldMk cId="2477065891" sldId="289"/>
            <ac:picMk id="2" creationId="{92FB0ABD-D4DA-E836-5043-079E3BF34CBE}"/>
          </ac:picMkLst>
        </pc:picChg>
        <pc:picChg chg="add mod">
          <ac:chgData name="Charlotta Eneving" userId="1839a27c-e586-49a6-9094-b1484adbbc93" providerId="ADAL" clId="{9B871C75-4DF0-4D7D-9420-F0164C39C547}" dt="2024-10-21T14:25:52.602" v="4460" actId="1076"/>
          <ac:picMkLst>
            <pc:docMk/>
            <pc:sldMk cId="2477065891" sldId="289"/>
            <ac:picMk id="4" creationId="{23F6CD0F-B671-F40D-6C13-2B44CAD2F5A9}"/>
          </ac:picMkLst>
        </pc:picChg>
      </pc:sldChg>
      <pc:sldChg chg="addSp delSp modSp add mod modNotesTx">
        <pc:chgData name="Charlotta Eneving" userId="1839a27c-e586-49a6-9094-b1484adbbc93" providerId="ADAL" clId="{9B871C75-4DF0-4D7D-9420-F0164C39C547}" dt="2024-10-21T14:41:56.905" v="4833" actId="14100"/>
        <pc:sldMkLst>
          <pc:docMk/>
          <pc:sldMk cId="1216094926" sldId="290"/>
        </pc:sldMkLst>
        <pc:spChg chg="mod">
          <ac:chgData name="Charlotta Eneving" userId="1839a27c-e586-49a6-9094-b1484adbbc93" providerId="ADAL" clId="{9B871C75-4DF0-4D7D-9420-F0164C39C547}" dt="2024-10-21T14:41:56.905" v="4833" actId="14100"/>
          <ac:spMkLst>
            <pc:docMk/>
            <pc:sldMk cId="1216094926" sldId="290"/>
            <ac:spMk id="3" creationId="{9599942F-C320-8C06-BF21-88F1502719C5}"/>
          </ac:spMkLst>
        </pc:spChg>
        <pc:spChg chg="mod">
          <ac:chgData name="Charlotta Eneving" userId="1839a27c-e586-49a6-9094-b1484adbbc93" providerId="ADAL" clId="{9B871C75-4DF0-4D7D-9420-F0164C39C547}" dt="2024-10-21T09:23:10.168" v="2135" actId="20577"/>
          <ac:spMkLst>
            <pc:docMk/>
            <pc:sldMk cId="1216094926" sldId="290"/>
            <ac:spMk id="6" creationId="{4A20BC74-1480-30F4-1241-F40AFD4C8AA9}"/>
          </ac:spMkLst>
        </pc:spChg>
        <pc:picChg chg="del">
          <ac:chgData name="Charlotta Eneving" userId="1839a27c-e586-49a6-9094-b1484adbbc93" providerId="ADAL" clId="{9B871C75-4DF0-4D7D-9420-F0164C39C547}" dt="2024-10-21T09:23:15.446" v="2136" actId="478"/>
          <ac:picMkLst>
            <pc:docMk/>
            <pc:sldMk cId="1216094926" sldId="290"/>
            <ac:picMk id="2" creationId="{8E2DEB46-B5B4-B40E-61EF-ABF31C33395C}"/>
          </ac:picMkLst>
        </pc:picChg>
        <pc:picChg chg="add mod">
          <ac:chgData name="Charlotta Eneving" userId="1839a27c-e586-49a6-9094-b1484adbbc93" providerId="ADAL" clId="{9B871C75-4DF0-4D7D-9420-F0164C39C547}" dt="2024-10-21T14:26:15.991" v="4466" actId="14100"/>
          <ac:picMkLst>
            <pc:docMk/>
            <pc:sldMk cId="1216094926" sldId="290"/>
            <ac:picMk id="4" creationId="{EB646541-8E4A-E333-FC8D-830C03621263}"/>
          </ac:picMkLst>
        </pc:picChg>
      </pc:sldChg>
      <pc:sldChg chg="modSp add mod modNotesTx">
        <pc:chgData name="Charlotta Eneving" userId="1839a27c-e586-49a6-9094-b1484adbbc93" providerId="ADAL" clId="{9B871C75-4DF0-4D7D-9420-F0164C39C547}" dt="2024-10-21T14:40:56.818" v="4792" actId="403"/>
        <pc:sldMkLst>
          <pc:docMk/>
          <pc:sldMk cId="2983976104" sldId="291"/>
        </pc:sldMkLst>
        <pc:spChg chg="mod">
          <ac:chgData name="Charlotta Eneving" userId="1839a27c-e586-49a6-9094-b1484adbbc93" providerId="ADAL" clId="{9B871C75-4DF0-4D7D-9420-F0164C39C547}" dt="2024-10-21T14:40:56.818" v="4792" actId="403"/>
          <ac:spMkLst>
            <pc:docMk/>
            <pc:sldMk cId="2983976104" sldId="291"/>
            <ac:spMk id="3" creationId="{BAD0F62B-B7AE-B195-515F-71750A76D7AA}"/>
          </ac:spMkLst>
        </pc:spChg>
        <pc:picChg chg="mod">
          <ac:chgData name="Charlotta Eneving" userId="1839a27c-e586-49a6-9094-b1484adbbc93" providerId="ADAL" clId="{9B871C75-4DF0-4D7D-9420-F0164C39C547}" dt="2024-10-21T14:26:05.969" v="4463" actId="1076"/>
          <ac:picMkLst>
            <pc:docMk/>
            <pc:sldMk cId="2983976104" sldId="291"/>
            <ac:picMk id="4" creationId="{5A8F7D17-D0A1-D0F2-C3C0-1DA6AC1745CE}"/>
          </ac:picMkLst>
        </pc:picChg>
      </pc:sldChg>
      <pc:sldChg chg="addSp delSp modSp add mod modNotesTx">
        <pc:chgData name="Charlotta Eneving" userId="1839a27c-e586-49a6-9094-b1484adbbc93" providerId="ADAL" clId="{9B871C75-4DF0-4D7D-9420-F0164C39C547}" dt="2024-10-21T14:42:23.379" v="4836" actId="113"/>
        <pc:sldMkLst>
          <pc:docMk/>
          <pc:sldMk cId="3598367479" sldId="292"/>
        </pc:sldMkLst>
        <pc:spChg chg="mod">
          <ac:chgData name="Charlotta Eneving" userId="1839a27c-e586-49a6-9094-b1484adbbc93" providerId="ADAL" clId="{9B871C75-4DF0-4D7D-9420-F0164C39C547}" dt="2024-10-21T14:42:23.379" v="4836" actId="113"/>
          <ac:spMkLst>
            <pc:docMk/>
            <pc:sldMk cId="3598367479" sldId="292"/>
            <ac:spMk id="3" creationId="{A7C99209-F3D3-A8BB-2D3D-5C1485718DD6}"/>
          </ac:spMkLst>
        </pc:spChg>
        <pc:spChg chg="add">
          <ac:chgData name="Charlotta Eneving" userId="1839a27c-e586-49a6-9094-b1484adbbc93" providerId="ADAL" clId="{9B871C75-4DF0-4D7D-9420-F0164C39C547}" dt="2024-10-21T09:26:35.802" v="2328"/>
          <ac:spMkLst>
            <pc:docMk/>
            <pc:sldMk cId="3598367479" sldId="292"/>
            <ac:spMk id="5" creationId="{04BD7FCA-02F9-8891-69A5-731B4B310920}"/>
          </ac:spMkLst>
        </pc:spChg>
        <pc:spChg chg="mod">
          <ac:chgData name="Charlotta Eneving" userId="1839a27c-e586-49a6-9094-b1484adbbc93" providerId="ADAL" clId="{9B871C75-4DF0-4D7D-9420-F0164C39C547}" dt="2024-10-21T09:27:17.068" v="2334" actId="20577"/>
          <ac:spMkLst>
            <pc:docMk/>
            <pc:sldMk cId="3598367479" sldId="292"/>
            <ac:spMk id="6" creationId="{C49F3FE8-D4F3-1EDB-2DAC-9E7782714638}"/>
          </ac:spMkLst>
        </pc:spChg>
        <pc:spChg chg="add">
          <ac:chgData name="Charlotta Eneving" userId="1839a27c-e586-49a6-9094-b1484adbbc93" providerId="ADAL" clId="{9B871C75-4DF0-4D7D-9420-F0164C39C547}" dt="2024-10-21T09:26:35.802" v="2328"/>
          <ac:spMkLst>
            <pc:docMk/>
            <pc:sldMk cId="3598367479" sldId="292"/>
            <ac:spMk id="7" creationId="{1FAD1107-E291-820D-B6D5-8497D5DF66ED}"/>
          </ac:spMkLst>
        </pc:spChg>
        <pc:spChg chg="add">
          <ac:chgData name="Charlotta Eneving" userId="1839a27c-e586-49a6-9094-b1484adbbc93" providerId="ADAL" clId="{9B871C75-4DF0-4D7D-9420-F0164C39C547}" dt="2024-10-21T09:26:40.275" v="2330"/>
          <ac:spMkLst>
            <pc:docMk/>
            <pc:sldMk cId="3598367479" sldId="292"/>
            <ac:spMk id="8" creationId="{9F60FC84-9397-77F9-F1B6-0D85CC62670D}"/>
          </ac:spMkLst>
        </pc:spChg>
        <pc:spChg chg="add">
          <ac:chgData name="Charlotta Eneving" userId="1839a27c-e586-49a6-9094-b1484adbbc93" providerId="ADAL" clId="{9B871C75-4DF0-4D7D-9420-F0164C39C547}" dt="2024-10-21T09:26:40.275" v="2330"/>
          <ac:spMkLst>
            <pc:docMk/>
            <pc:sldMk cId="3598367479" sldId="292"/>
            <ac:spMk id="9" creationId="{A5DAB2F5-410F-057A-E363-F612DCF07333}"/>
          </ac:spMkLst>
        </pc:spChg>
        <pc:picChg chg="add mod ord">
          <ac:chgData name="Charlotta Eneving" userId="1839a27c-e586-49a6-9094-b1484adbbc93" providerId="ADAL" clId="{9B871C75-4DF0-4D7D-9420-F0164C39C547}" dt="2024-10-21T14:26:37.835" v="4473" actId="1076"/>
          <ac:picMkLst>
            <pc:docMk/>
            <pc:sldMk cId="3598367479" sldId="292"/>
            <ac:picMk id="2" creationId="{F7262610-45E6-7B09-75F4-219C56A1E4BA}"/>
          </ac:picMkLst>
        </pc:picChg>
        <pc:picChg chg="del">
          <ac:chgData name="Charlotta Eneving" userId="1839a27c-e586-49a6-9094-b1484adbbc93" providerId="ADAL" clId="{9B871C75-4DF0-4D7D-9420-F0164C39C547}" dt="2024-10-21T09:26:17.974" v="2322" actId="478"/>
          <ac:picMkLst>
            <pc:docMk/>
            <pc:sldMk cId="3598367479" sldId="292"/>
            <ac:picMk id="4" creationId="{9FFFA0FD-DAD7-3FC3-FD93-BC92A721C74B}"/>
          </ac:picMkLst>
        </pc:picChg>
        <pc:picChg chg="add">
          <ac:chgData name="Charlotta Eneving" userId="1839a27c-e586-49a6-9094-b1484adbbc93" providerId="ADAL" clId="{9B871C75-4DF0-4D7D-9420-F0164C39C547}" dt="2024-10-21T09:26:35.802" v="2328"/>
          <ac:picMkLst>
            <pc:docMk/>
            <pc:sldMk cId="3598367479" sldId="292"/>
            <ac:picMk id="4097" creationId="{87C6CCBC-3F27-E73C-8778-BCBDD5D64973}"/>
          </ac:picMkLst>
        </pc:picChg>
        <pc:picChg chg="add">
          <ac:chgData name="Charlotta Eneving" userId="1839a27c-e586-49a6-9094-b1484adbbc93" providerId="ADAL" clId="{9B871C75-4DF0-4D7D-9420-F0164C39C547}" dt="2024-10-21T09:26:40.275" v="2330"/>
          <ac:picMkLst>
            <pc:docMk/>
            <pc:sldMk cId="3598367479" sldId="292"/>
            <ac:picMk id="4100" creationId="{6655FCB7-349D-AC01-F9B5-4787AF2B1FF3}"/>
          </ac:picMkLst>
        </pc:picChg>
      </pc:sldChg>
      <pc:sldChg chg="addSp delSp modSp add mod modNotesTx">
        <pc:chgData name="Charlotta Eneving" userId="1839a27c-e586-49a6-9094-b1484adbbc93" providerId="ADAL" clId="{9B871C75-4DF0-4D7D-9420-F0164C39C547}" dt="2024-10-21T14:42:37.088" v="4846" actId="20577"/>
        <pc:sldMkLst>
          <pc:docMk/>
          <pc:sldMk cId="1027059248" sldId="293"/>
        </pc:sldMkLst>
        <pc:spChg chg="mod">
          <ac:chgData name="Charlotta Eneving" userId="1839a27c-e586-49a6-9094-b1484adbbc93" providerId="ADAL" clId="{9B871C75-4DF0-4D7D-9420-F0164C39C547}" dt="2024-10-21T14:42:37.088" v="4846" actId="20577"/>
          <ac:spMkLst>
            <pc:docMk/>
            <pc:sldMk cId="1027059248" sldId="293"/>
            <ac:spMk id="3" creationId="{4B7E08C3-4FCC-4BFC-DF93-57D5D5456872}"/>
          </ac:spMkLst>
        </pc:spChg>
        <pc:spChg chg="mod">
          <ac:chgData name="Charlotta Eneving" userId="1839a27c-e586-49a6-9094-b1484adbbc93" providerId="ADAL" clId="{9B871C75-4DF0-4D7D-9420-F0164C39C547}" dt="2024-10-21T09:30:57.779" v="2584" actId="20577"/>
          <ac:spMkLst>
            <pc:docMk/>
            <pc:sldMk cId="1027059248" sldId="293"/>
            <ac:spMk id="6" creationId="{9B3360F1-F018-CFC5-A6E6-F4AC8F06E7E7}"/>
          </ac:spMkLst>
        </pc:spChg>
        <pc:picChg chg="del">
          <ac:chgData name="Charlotta Eneving" userId="1839a27c-e586-49a6-9094-b1484adbbc93" providerId="ADAL" clId="{9B871C75-4DF0-4D7D-9420-F0164C39C547}" dt="2024-10-21T09:30:44.210" v="2550" actId="478"/>
          <ac:picMkLst>
            <pc:docMk/>
            <pc:sldMk cId="1027059248" sldId="293"/>
            <ac:picMk id="2" creationId="{30A88B72-8AE7-7BF1-FFC3-CD239AFFF677}"/>
          </ac:picMkLst>
        </pc:picChg>
        <pc:picChg chg="add mod ord">
          <ac:chgData name="Charlotta Eneving" userId="1839a27c-e586-49a6-9094-b1484adbbc93" providerId="ADAL" clId="{9B871C75-4DF0-4D7D-9420-F0164C39C547}" dt="2024-10-21T14:26:53.069" v="4478" actId="14100"/>
          <ac:picMkLst>
            <pc:docMk/>
            <pc:sldMk cId="1027059248" sldId="293"/>
            <ac:picMk id="4" creationId="{F28BDDA4-ED92-D643-E856-3FCDEFA90C49}"/>
          </ac:picMkLst>
        </pc:picChg>
      </pc:sldChg>
      <pc:sldChg chg="modSp add mod modNotesTx">
        <pc:chgData name="Charlotta Eneving" userId="1839a27c-e586-49a6-9094-b1484adbbc93" providerId="ADAL" clId="{9B871C75-4DF0-4D7D-9420-F0164C39C547}" dt="2024-11-11T09:42:46.631" v="5173" actId="113"/>
        <pc:sldMkLst>
          <pc:docMk/>
          <pc:sldMk cId="1538349979" sldId="294"/>
        </pc:sldMkLst>
        <pc:spChg chg="mod">
          <ac:chgData name="Charlotta Eneving" userId="1839a27c-e586-49a6-9094-b1484adbbc93" providerId="ADAL" clId="{9B871C75-4DF0-4D7D-9420-F0164C39C547}" dt="2024-10-21T14:43:55.719" v="4889" actId="14100"/>
          <ac:spMkLst>
            <pc:docMk/>
            <pc:sldMk cId="1538349979" sldId="294"/>
            <ac:spMk id="3" creationId="{0F674BFD-0D46-348A-D646-D90A14344272}"/>
          </ac:spMkLst>
        </pc:spChg>
        <pc:picChg chg="mod">
          <ac:chgData name="Charlotta Eneving" userId="1839a27c-e586-49a6-9094-b1484adbbc93" providerId="ADAL" clId="{9B871C75-4DF0-4D7D-9420-F0164C39C547}" dt="2024-10-21T14:43:57.502" v="4890" actId="1076"/>
          <ac:picMkLst>
            <pc:docMk/>
            <pc:sldMk cId="1538349979" sldId="294"/>
            <ac:picMk id="4" creationId="{F2B8CA42-C13B-9298-82B7-AF63288319DA}"/>
          </ac:picMkLst>
        </pc:picChg>
      </pc:sldChg>
      <pc:sldChg chg="modSp add mod">
        <pc:chgData name="Charlotta Eneving" userId="1839a27c-e586-49a6-9094-b1484adbbc93" providerId="ADAL" clId="{9B871C75-4DF0-4D7D-9420-F0164C39C547}" dt="2024-10-21T09:37:35.285" v="2867" actId="20577"/>
        <pc:sldMkLst>
          <pc:docMk/>
          <pc:sldMk cId="1613245119" sldId="295"/>
        </pc:sldMkLst>
        <pc:spChg chg="mod">
          <ac:chgData name="Charlotta Eneving" userId="1839a27c-e586-49a6-9094-b1484adbbc93" providerId="ADAL" clId="{9B871C75-4DF0-4D7D-9420-F0164C39C547}" dt="2024-10-21T09:37:35.285" v="2867" actId="20577"/>
          <ac:spMkLst>
            <pc:docMk/>
            <pc:sldMk cId="1613245119" sldId="295"/>
            <ac:spMk id="3" creationId="{459BEB8D-D414-653E-EEFB-A662808BB1B7}"/>
          </ac:spMkLst>
        </pc:spChg>
      </pc:sldChg>
      <pc:sldChg chg="addSp delSp modSp new mod modClrScheme chgLayout modNotesTx">
        <pc:chgData name="Charlotta Eneving" userId="1839a27c-e586-49a6-9094-b1484adbbc93" providerId="ADAL" clId="{9B871C75-4DF0-4D7D-9420-F0164C39C547}" dt="2024-11-11T09:51:48.999" v="5649" actId="6549"/>
        <pc:sldMkLst>
          <pc:docMk/>
          <pc:sldMk cId="3884466658" sldId="296"/>
        </pc:sldMkLst>
        <pc:spChg chg="del mod ord">
          <ac:chgData name="Charlotta Eneving" userId="1839a27c-e586-49a6-9094-b1484adbbc93" providerId="ADAL" clId="{9B871C75-4DF0-4D7D-9420-F0164C39C547}" dt="2024-10-21T09:37:59.456" v="2869" actId="700"/>
          <ac:spMkLst>
            <pc:docMk/>
            <pc:sldMk cId="3884466658" sldId="296"/>
            <ac:spMk id="2" creationId="{3789CDFD-AC27-783B-C6FB-BD8082CDB80D}"/>
          </ac:spMkLst>
        </pc:spChg>
        <pc:spChg chg="del mod ord">
          <ac:chgData name="Charlotta Eneving" userId="1839a27c-e586-49a6-9094-b1484adbbc93" providerId="ADAL" clId="{9B871C75-4DF0-4D7D-9420-F0164C39C547}" dt="2024-10-21T09:37:59.456" v="2869" actId="700"/>
          <ac:spMkLst>
            <pc:docMk/>
            <pc:sldMk cId="3884466658" sldId="296"/>
            <ac:spMk id="3" creationId="{0F6D10D5-C532-C6F7-1B03-4E83CC452952}"/>
          </ac:spMkLst>
        </pc:spChg>
        <pc:spChg chg="add mod ord">
          <ac:chgData name="Charlotta Eneving" userId="1839a27c-e586-49a6-9094-b1484adbbc93" providerId="ADAL" clId="{9B871C75-4DF0-4D7D-9420-F0164C39C547}" dt="2024-10-21T09:38:45.105" v="2877" actId="20577"/>
          <ac:spMkLst>
            <pc:docMk/>
            <pc:sldMk cId="3884466658" sldId="296"/>
            <ac:spMk id="4" creationId="{AA0F560C-B8A3-2388-0F03-78803B08CAC7}"/>
          </ac:spMkLst>
        </pc:spChg>
        <pc:spChg chg="add mod ord">
          <ac:chgData name="Charlotta Eneving" userId="1839a27c-e586-49a6-9094-b1484adbbc93" providerId="ADAL" clId="{9B871C75-4DF0-4D7D-9420-F0164C39C547}" dt="2024-10-21T14:44:21.435" v="4892" actId="113"/>
          <ac:spMkLst>
            <pc:docMk/>
            <pc:sldMk cId="3884466658" sldId="296"/>
            <ac:spMk id="5" creationId="{851825C5-4F17-5C6D-491D-982366E34788}"/>
          </ac:spMkLst>
        </pc:spChg>
        <pc:spChg chg="mod">
          <ac:chgData name="Charlotta Eneving" userId="1839a27c-e586-49a6-9094-b1484adbbc93" providerId="ADAL" clId="{9B871C75-4DF0-4D7D-9420-F0164C39C547}" dt="2024-10-21T09:45:36.970" v="3117"/>
          <ac:spMkLst>
            <pc:docMk/>
            <pc:sldMk cId="3884466658" sldId="296"/>
            <ac:spMk id="9" creationId="{78F2ED1D-BE60-B186-B4C2-EFA61DF47004}"/>
          </ac:spMkLst>
        </pc:spChg>
        <pc:spChg chg="mod">
          <ac:chgData name="Charlotta Eneving" userId="1839a27c-e586-49a6-9094-b1484adbbc93" providerId="ADAL" clId="{9B871C75-4DF0-4D7D-9420-F0164C39C547}" dt="2024-10-21T09:45:36.970" v="3117"/>
          <ac:spMkLst>
            <pc:docMk/>
            <pc:sldMk cId="3884466658" sldId="296"/>
            <ac:spMk id="11" creationId="{4E1573B8-2112-4020-9706-E18622DF6088}"/>
          </ac:spMkLst>
        </pc:spChg>
        <pc:spChg chg="mod">
          <ac:chgData name="Charlotta Eneving" userId="1839a27c-e586-49a6-9094-b1484adbbc93" providerId="ADAL" clId="{9B871C75-4DF0-4D7D-9420-F0164C39C547}" dt="2024-10-21T09:45:36.970" v="3117"/>
          <ac:spMkLst>
            <pc:docMk/>
            <pc:sldMk cId="3884466658" sldId="296"/>
            <ac:spMk id="12" creationId="{AE610567-5B04-D02C-CE21-8FC0F281B9E5}"/>
          </ac:spMkLst>
        </pc:spChg>
        <pc:spChg chg="mod">
          <ac:chgData name="Charlotta Eneving" userId="1839a27c-e586-49a6-9094-b1484adbbc93" providerId="ADAL" clId="{9B871C75-4DF0-4D7D-9420-F0164C39C547}" dt="2024-10-21T09:45:36.970" v="3117"/>
          <ac:spMkLst>
            <pc:docMk/>
            <pc:sldMk cId="3884466658" sldId="296"/>
            <ac:spMk id="17" creationId="{E5768F79-0FE8-0BFC-48A1-A682E3216288}"/>
          </ac:spMkLst>
        </pc:spChg>
        <pc:spChg chg="mod">
          <ac:chgData name="Charlotta Eneving" userId="1839a27c-e586-49a6-9094-b1484adbbc93" providerId="ADAL" clId="{9B871C75-4DF0-4D7D-9420-F0164C39C547}" dt="2024-10-21T09:45:36.970" v="3117"/>
          <ac:spMkLst>
            <pc:docMk/>
            <pc:sldMk cId="3884466658" sldId="296"/>
            <ac:spMk id="18" creationId="{931A01AC-0855-357F-8218-B3089E668136}"/>
          </ac:spMkLst>
        </pc:spChg>
        <pc:spChg chg="mod">
          <ac:chgData name="Charlotta Eneving" userId="1839a27c-e586-49a6-9094-b1484adbbc93" providerId="ADAL" clId="{9B871C75-4DF0-4D7D-9420-F0164C39C547}" dt="2024-10-21T09:45:36.970" v="3117"/>
          <ac:spMkLst>
            <pc:docMk/>
            <pc:sldMk cId="3884466658" sldId="296"/>
            <ac:spMk id="21" creationId="{7ED123DB-50D0-8CFF-9CF5-D09C49CC5050}"/>
          </ac:spMkLst>
        </pc:spChg>
        <pc:spChg chg="mod">
          <ac:chgData name="Charlotta Eneving" userId="1839a27c-e586-49a6-9094-b1484adbbc93" providerId="ADAL" clId="{9B871C75-4DF0-4D7D-9420-F0164C39C547}" dt="2024-10-21T09:45:36.970" v="3117"/>
          <ac:spMkLst>
            <pc:docMk/>
            <pc:sldMk cId="3884466658" sldId="296"/>
            <ac:spMk id="22" creationId="{8DA048D3-6F73-6AC2-8613-A06D6E4FA794}"/>
          </ac:spMkLst>
        </pc:spChg>
        <pc:spChg chg="mod">
          <ac:chgData name="Charlotta Eneving" userId="1839a27c-e586-49a6-9094-b1484adbbc93" providerId="ADAL" clId="{9B871C75-4DF0-4D7D-9420-F0164C39C547}" dt="2024-10-21T09:45:36.970" v="3117"/>
          <ac:spMkLst>
            <pc:docMk/>
            <pc:sldMk cId="3884466658" sldId="296"/>
            <ac:spMk id="23" creationId="{3FBB22B8-F615-F78F-353A-D20C848476F2}"/>
          </ac:spMkLst>
        </pc:spChg>
        <pc:spChg chg="mod">
          <ac:chgData name="Charlotta Eneving" userId="1839a27c-e586-49a6-9094-b1484adbbc93" providerId="ADAL" clId="{9B871C75-4DF0-4D7D-9420-F0164C39C547}" dt="2024-10-21T09:45:36.970" v="3117"/>
          <ac:spMkLst>
            <pc:docMk/>
            <pc:sldMk cId="3884466658" sldId="296"/>
            <ac:spMk id="24" creationId="{10410F4A-A299-C6E9-75DF-3F7948C71B81}"/>
          </ac:spMkLst>
        </pc:spChg>
        <pc:spChg chg="mod">
          <ac:chgData name="Charlotta Eneving" userId="1839a27c-e586-49a6-9094-b1484adbbc93" providerId="ADAL" clId="{9B871C75-4DF0-4D7D-9420-F0164C39C547}" dt="2024-10-21T09:45:36.970" v="3117"/>
          <ac:spMkLst>
            <pc:docMk/>
            <pc:sldMk cId="3884466658" sldId="296"/>
            <ac:spMk id="27" creationId="{EDE28402-2886-9604-0EC6-D84791509690}"/>
          </ac:spMkLst>
        </pc:spChg>
        <pc:spChg chg="mod">
          <ac:chgData name="Charlotta Eneving" userId="1839a27c-e586-49a6-9094-b1484adbbc93" providerId="ADAL" clId="{9B871C75-4DF0-4D7D-9420-F0164C39C547}" dt="2024-10-21T09:45:36.970" v="3117"/>
          <ac:spMkLst>
            <pc:docMk/>
            <pc:sldMk cId="3884466658" sldId="296"/>
            <ac:spMk id="28" creationId="{A359E34F-CCDC-B89E-E821-1E29D74D410C}"/>
          </ac:spMkLst>
        </pc:spChg>
        <pc:spChg chg="mod">
          <ac:chgData name="Charlotta Eneving" userId="1839a27c-e586-49a6-9094-b1484adbbc93" providerId="ADAL" clId="{9B871C75-4DF0-4D7D-9420-F0164C39C547}" dt="2024-10-21T09:45:36.970" v="3117"/>
          <ac:spMkLst>
            <pc:docMk/>
            <pc:sldMk cId="3884466658" sldId="296"/>
            <ac:spMk id="29" creationId="{CAAA40D0-B6D0-6E49-9A37-FFE593543609}"/>
          </ac:spMkLst>
        </pc:spChg>
        <pc:spChg chg="mod">
          <ac:chgData name="Charlotta Eneving" userId="1839a27c-e586-49a6-9094-b1484adbbc93" providerId="ADAL" clId="{9B871C75-4DF0-4D7D-9420-F0164C39C547}" dt="2024-10-21T09:45:36.970" v="3117"/>
          <ac:spMkLst>
            <pc:docMk/>
            <pc:sldMk cId="3884466658" sldId="296"/>
            <ac:spMk id="30" creationId="{F1F69006-465B-6D00-8BDF-6FE430862DA5}"/>
          </ac:spMkLst>
        </pc:spChg>
        <pc:spChg chg="mod">
          <ac:chgData name="Charlotta Eneving" userId="1839a27c-e586-49a6-9094-b1484adbbc93" providerId="ADAL" clId="{9B871C75-4DF0-4D7D-9420-F0164C39C547}" dt="2024-10-21T09:45:36.970" v="3117"/>
          <ac:spMkLst>
            <pc:docMk/>
            <pc:sldMk cId="3884466658" sldId="296"/>
            <ac:spMk id="33" creationId="{CCD40EB9-7EDA-B2BD-EE00-0B0847773E35}"/>
          </ac:spMkLst>
        </pc:spChg>
        <pc:spChg chg="mod">
          <ac:chgData name="Charlotta Eneving" userId="1839a27c-e586-49a6-9094-b1484adbbc93" providerId="ADAL" clId="{9B871C75-4DF0-4D7D-9420-F0164C39C547}" dt="2024-10-21T09:45:36.970" v="3117"/>
          <ac:spMkLst>
            <pc:docMk/>
            <pc:sldMk cId="3884466658" sldId="296"/>
            <ac:spMk id="34" creationId="{E02209D5-EF4A-B12F-338C-0B8EA3D1FCC2}"/>
          </ac:spMkLst>
        </pc:spChg>
        <pc:spChg chg="mod">
          <ac:chgData name="Charlotta Eneving" userId="1839a27c-e586-49a6-9094-b1484adbbc93" providerId="ADAL" clId="{9B871C75-4DF0-4D7D-9420-F0164C39C547}" dt="2024-10-21T09:45:36.970" v="3117"/>
          <ac:spMkLst>
            <pc:docMk/>
            <pc:sldMk cId="3884466658" sldId="296"/>
            <ac:spMk id="35" creationId="{C210D4F9-5AF3-4582-EAA9-16621845A423}"/>
          </ac:spMkLst>
        </pc:spChg>
        <pc:spChg chg="mod">
          <ac:chgData name="Charlotta Eneving" userId="1839a27c-e586-49a6-9094-b1484adbbc93" providerId="ADAL" clId="{9B871C75-4DF0-4D7D-9420-F0164C39C547}" dt="2024-10-21T09:45:36.970" v="3117"/>
          <ac:spMkLst>
            <pc:docMk/>
            <pc:sldMk cId="3884466658" sldId="296"/>
            <ac:spMk id="36" creationId="{E3DC1AA2-AFAB-D41E-984A-BAB3C066B097}"/>
          </ac:spMkLst>
        </pc:spChg>
        <pc:grpChg chg="add mod">
          <ac:chgData name="Charlotta Eneving" userId="1839a27c-e586-49a6-9094-b1484adbbc93" providerId="ADAL" clId="{9B871C75-4DF0-4D7D-9420-F0164C39C547}" dt="2024-10-21T09:45:39.052" v="3118" actId="1076"/>
          <ac:grpSpMkLst>
            <pc:docMk/>
            <pc:sldMk cId="3884466658" sldId="296"/>
            <ac:grpSpMk id="8" creationId="{EAEB3114-2DD6-DCD9-EA6F-EDEC15D5ED06}"/>
          </ac:grpSpMkLst>
        </pc:grpChg>
        <pc:grpChg chg="mod">
          <ac:chgData name="Charlotta Eneving" userId="1839a27c-e586-49a6-9094-b1484adbbc93" providerId="ADAL" clId="{9B871C75-4DF0-4D7D-9420-F0164C39C547}" dt="2024-10-21T09:45:36.970" v="3117"/>
          <ac:grpSpMkLst>
            <pc:docMk/>
            <pc:sldMk cId="3884466658" sldId="296"/>
            <ac:grpSpMk id="10" creationId="{2B7BB61A-518D-0AF6-BCCA-5CE90A571B2F}"/>
          </ac:grpSpMkLst>
        </pc:grpChg>
        <pc:grpChg chg="mod">
          <ac:chgData name="Charlotta Eneving" userId="1839a27c-e586-49a6-9094-b1484adbbc93" providerId="ADAL" clId="{9B871C75-4DF0-4D7D-9420-F0164C39C547}" dt="2024-10-21T09:45:36.970" v="3117"/>
          <ac:grpSpMkLst>
            <pc:docMk/>
            <pc:sldMk cId="3884466658" sldId="296"/>
            <ac:grpSpMk id="13" creationId="{D55E6EA0-A6DE-9513-CB53-14353B36F40D}"/>
          </ac:grpSpMkLst>
        </pc:grpChg>
        <pc:grpChg chg="mod">
          <ac:chgData name="Charlotta Eneving" userId="1839a27c-e586-49a6-9094-b1484adbbc93" providerId="ADAL" clId="{9B871C75-4DF0-4D7D-9420-F0164C39C547}" dt="2024-10-21T09:45:36.970" v="3117"/>
          <ac:grpSpMkLst>
            <pc:docMk/>
            <pc:sldMk cId="3884466658" sldId="296"/>
            <ac:grpSpMk id="14" creationId="{DC336E91-7FC2-E3F9-FF76-1C7A983C3046}"/>
          </ac:grpSpMkLst>
        </pc:grpChg>
        <pc:grpChg chg="mod">
          <ac:chgData name="Charlotta Eneving" userId="1839a27c-e586-49a6-9094-b1484adbbc93" providerId="ADAL" clId="{9B871C75-4DF0-4D7D-9420-F0164C39C547}" dt="2024-10-21T09:45:36.970" v="3117"/>
          <ac:grpSpMkLst>
            <pc:docMk/>
            <pc:sldMk cId="3884466658" sldId="296"/>
            <ac:grpSpMk id="15" creationId="{3E8B7DEB-8BDF-8D4A-D7F3-5AA2AB857FBD}"/>
          </ac:grpSpMkLst>
        </pc:grpChg>
        <pc:grpChg chg="mod">
          <ac:chgData name="Charlotta Eneving" userId="1839a27c-e586-49a6-9094-b1484adbbc93" providerId="ADAL" clId="{9B871C75-4DF0-4D7D-9420-F0164C39C547}" dt="2024-10-21T09:45:36.970" v="3117"/>
          <ac:grpSpMkLst>
            <pc:docMk/>
            <pc:sldMk cId="3884466658" sldId="296"/>
            <ac:grpSpMk id="16" creationId="{E43A500C-4743-2F77-188E-CA918EEDDED9}"/>
          </ac:grpSpMkLst>
        </pc:grpChg>
        <pc:grpChg chg="mod">
          <ac:chgData name="Charlotta Eneving" userId="1839a27c-e586-49a6-9094-b1484adbbc93" providerId="ADAL" clId="{9B871C75-4DF0-4D7D-9420-F0164C39C547}" dt="2024-10-21T09:45:36.970" v="3117"/>
          <ac:grpSpMkLst>
            <pc:docMk/>
            <pc:sldMk cId="3884466658" sldId="296"/>
            <ac:grpSpMk id="19" creationId="{DC621762-035D-05B7-A7CC-35A51EBF8D91}"/>
          </ac:grpSpMkLst>
        </pc:grpChg>
        <pc:grpChg chg="mod">
          <ac:chgData name="Charlotta Eneving" userId="1839a27c-e586-49a6-9094-b1484adbbc93" providerId="ADAL" clId="{9B871C75-4DF0-4D7D-9420-F0164C39C547}" dt="2024-10-21T09:45:36.970" v="3117"/>
          <ac:grpSpMkLst>
            <pc:docMk/>
            <pc:sldMk cId="3884466658" sldId="296"/>
            <ac:grpSpMk id="20" creationId="{D0F0021D-F6F4-9C25-1639-40416BCE35D7}"/>
          </ac:grpSpMkLst>
        </pc:grpChg>
        <pc:grpChg chg="mod">
          <ac:chgData name="Charlotta Eneving" userId="1839a27c-e586-49a6-9094-b1484adbbc93" providerId="ADAL" clId="{9B871C75-4DF0-4D7D-9420-F0164C39C547}" dt="2024-10-21T09:45:36.970" v="3117"/>
          <ac:grpSpMkLst>
            <pc:docMk/>
            <pc:sldMk cId="3884466658" sldId="296"/>
            <ac:grpSpMk id="25" creationId="{2A80FAEA-C8CD-EB73-832D-DDEFEDDC6967}"/>
          </ac:grpSpMkLst>
        </pc:grpChg>
        <pc:grpChg chg="mod">
          <ac:chgData name="Charlotta Eneving" userId="1839a27c-e586-49a6-9094-b1484adbbc93" providerId="ADAL" clId="{9B871C75-4DF0-4D7D-9420-F0164C39C547}" dt="2024-10-21T09:45:36.970" v="3117"/>
          <ac:grpSpMkLst>
            <pc:docMk/>
            <pc:sldMk cId="3884466658" sldId="296"/>
            <ac:grpSpMk id="26" creationId="{2E041DA3-E089-6354-EDF8-33646DEBD666}"/>
          </ac:grpSpMkLst>
        </pc:grpChg>
        <pc:grpChg chg="mod">
          <ac:chgData name="Charlotta Eneving" userId="1839a27c-e586-49a6-9094-b1484adbbc93" providerId="ADAL" clId="{9B871C75-4DF0-4D7D-9420-F0164C39C547}" dt="2024-10-21T09:45:36.970" v="3117"/>
          <ac:grpSpMkLst>
            <pc:docMk/>
            <pc:sldMk cId="3884466658" sldId="296"/>
            <ac:grpSpMk id="31" creationId="{AE558C8F-54E1-352C-FE6B-E88845C2A309}"/>
          </ac:grpSpMkLst>
        </pc:grpChg>
        <pc:grpChg chg="mod">
          <ac:chgData name="Charlotta Eneving" userId="1839a27c-e586-49a6-9094-b1484adbbc93" providerId="ADAL" clId="{9B871C75-4DF0-4D7D-9420-F0164C39C547}" dt="2024-10-21T09:45:36.970" v="3117"/>
          <ac:grpSpMkLst>
            <pc:docMk/>
            <pc:sldMk cId="3884466658" sldId="296"/>
            <ac:grpSpMk id="32" creationId="{B103D4F7-CEB9-324E-CD20-AFBF33E7E82D}"/>
          </ac:grpSpMkLst>
        </pc:grpChg>
        <pc:picChg chg="add del mod ord">
          <ac:chgData name="Charlotta Eneving" userId="1839a27c-e586-49a6-9094-b1484adbbc93" providerId="ADAL" clId="{9B871C75-4DF0-4D7D-9420-F0164C39C547}" dt="2024-10-21T09:45:36.653" v="3116" actId="478"/>
          <ac:picMkLst>
            <pc:docMk/>
            <pc:sldMk cId="3884466658" sldId="296"/>
            <ac:picMk id="7" creationId="{53542C03-C939-9485-F071-C5AF2E019E09}"/>
          </ac:picMkLst>
        </pc:picChg>
      </pc:sldChg>
      <pc:sldChg chg="addSp modSp new mod modNotesTx">
        <pc:chgData name="Charlotta Eneving" userId="1839a27c-e586-49a6-9094-b1484adbbc93" providerId="ADAL" clId="{9B871C75-4DF0-4D7D-9420-F0164C39C547}" dt="2024-10-21T14:48:01.340" v="4930" actId="113"/>
        <pc:sldMkLst>
          <pc:docMk/>
          <pc:sldMk cId="3668531672" sldId="297"/>
        </pc:sldMkLst>
        <pc:spChg chg="mod">
          <ac:chgData name="Charlotta Eneving" userId="1839a27c-e586-49a6-9094-b1484adbbc93" providerId="ADAL" clId="{9B871C75-4DF0-4D7D-9420-F0164C39C547}" dt="2024-10-21T09:43:48.824" v="3040" actId="20577"/>
          <ac:spMkLst>
            <pc:docMk/>
            <pc:sldMk cId="3668531672" sldId="297"/>
            <ac:spMk id="2" creationId="{AFB46AE1-4D2C-28E1-7AEF-FF45EF2F77A4}"/>
          </ac:spMkLst>
        </pc:spChg>
        <pc:spChg chg="mod">
          <ac:chgData name="Charlotta Eneving" userId="1839a27c-e586-49a6-9094-b1484adbbc93" providerId="ADAL" clId="{9B871C75-4DF0-4D7D-9420-F0164C39C547}" dt="2024-10-21T14:48:01.340" v="4930" actId="113"/>
          <ac:spMkLst>
            <pc:docMk/>
            <pc:sldMk cId="3668531672" sldId="297"/>
            <ac:spMk id="3" creationId="{F626F57A-E379-06AC-9B54-663A8282C1BB}"/>
          </ac:spMkLst>
        </pc:spChg>
        <pc:picChg chg="add mod ord">
          <ac:chgData name="Charlotta Eneving" userId="1839a27c-e586-49a6-9094-b1484adbbc93" providerId="ADAL" clId="{9B871C75-4DF0-4D7D-9420-F0164C39C547}" dt="2024-10-21T14:27:50.752" v="4487" actId="1076"/>
          <ac:picMkLst>
            <pc:docMk/>
            <pc:sldMk cId="3668531672" sldId="297"/>
            <ac:picMk id="5" creationId="{18669307-51E6-10F3-B80A-16C88A0384F2}"/>
          </ac:picMkLst>
        </pc:picChg>
      </pc:sldChg>
      <pc:sldChg chg="addSp modSp add mod modCm modNotesTx">
        <pc:chgData name="Charlotta Eneving" userId="1839a27c-e586-49a6-9094-b1484adbbc93" providerId="ADAL" clId="{9B871C75-4DF0-4D7D-9420-F0164C39C547}" dt="2024-11-13T07:40:47.147" v="5975" actId="6549"/>
        <pc:sldMkLst>
          <pc:docMk/>
          <pc:sldMk cId="1043582932" sldId="298"/>
        </pc:sldMkLst>
        <pc:spChg chg="mod">
          <ac:chgData name="Charlotta Eneving" userId="1839a27c-e586-49a6-9094-b1484adbbc93" providerId="ADAL" clId="{9B871C75-4DF0-4D7D-9420-F0164C39C547}" dt="2024-10-21T09:44:01.371" v="3059" actId="20577"/>
          <ac:spMkLst>
            <pc:docMk/>
            <pc:sldMk cId="1043582932" sldId="298"/>
            <ac:spMk id="2" creationId="{0FFB7D0E-17EC-15FF-4DE7-8E3481275CB3}"/>
          </ac:spMkLst>
        </pc:spChg>
        <pc:spChg chg="mod">
          <ac:chgData name="Charlotta Eneving" userId="1839a27c-e586-49a6-9094-b1484adbbc93" providerId="ADAL" clId="{9B871C75-4DF0-4D7D-9420-F0164C39C547}" dt="2024-10-21T14:48:55.918" v="4935" actId="113"/>
          <ac:spMkLst>
            <pc:docMk/>
            <pc:sldMk cId="1043582932" sldId="298"/>
            <ac:spMk id="3" creationId="{983E7B9A-A07B-AA69-934A-52997951CB3B}"/>
          </ac:spMkLst>
        </pc:spChg>
        <pc:spChg chg="mod">
          <ac:chgData name="Charlotta Eneving" userId="1839a27c-e586-49a6-9094-b1484adbbc93" providerId="ADAL" clId="{9B871C75-4DF0-4D7D-9420-F0164C39C547}" dt="2024-10-21T09:46:51.035" v="3123"/>
          <ac:spMkLst>
            <pc:docMk/>
            <pc:sldMk cId="1043582932" sldId="298"/>
            <ac:spMk id="5" creationId="{86AE8B9F-220E-78A8-2EAD-591FB6F57E0B}"/>
          </ac:spMkLst>
        </pc:spChg>
        <pc:spChg chg="mod">
          <ac:chgData name="Charlotta Eneving" userId="1839a27c-e586-49a6-9094-b1484adbbc93" providerId="ADAL" clId="{9B871C75-4DF0-4D7D-9420-F0164C39C547}" dt="2024-10-21T09:46:51.035" v="3123"/>
          <ac:spMkLst>
            <pc:docMk/>
            <pc:sldMk cId="1043582932" sldId="298"/>
            <ac:spMk id="6" creationId="{9B83F024-A981-3C9B-15E0-DAD885C0A5BC}"/>
          </ac:spMkLst>
        </pc:spChg>
        <pc:spChg chg="mod">
          <ac:chgData name="Charlotta Eneving" userId="1839a27c-e586-49a6-9094-b1484adbbc93" providerId="ADAL" clId="{9B871C75-4DF0-4D7D-9420-F0164C39C547}" dt="2024-10-21T09:46:51.035" v="3123"/>
          <ac:spMkLst>
            <pc:docMk/>
            <pc:sldMk cId="1043582932" sldId="298"/>
            <ac:spMk id="7" creationId="{BC2A2131-1A43-FFDA-088F-E6E08D609A22}"/>
          </ac:spMkLst>
        </pc:spChg>
        <pc:spChg chg="mod">
          <ac:chgData name="Charlotta Eneving" userId="1839a27c-e586-49a6-9094-b1484adbbc93" providerId="ADAL" clId="{9B871C75-4DF0-4D7D-9420-F0164C39C547}" dt="2024-10-21T09:46:51.035" v="3123"/>
          <ac:spMkLst>
            <pc:docMk/>
            <pc:sldMk cId="1043582932" sldId="298"/>
            <ac:spMk id="8" creationId="{89824B25-805F-15EA-6BCD-B67E94B26347}"/>
          </ac:spMkLst>
        </pc:spChg>
        <pc:spChg chg="mod">
          <ac:chgData name="Charlotta Eneving" userId="1839a27c-e586-49a6-9094-b1484adbbc93" providerId="ADAL" clId="{9B871C75-4DF0-4D7D-9420-F0164C39C547}" dt="2024-10-21T09:46:51.035" v="3123"/>
          <ac:spMkLst>
            <pc:docMk/>
            <pc:sldMk cId="1043582932" sldId="298"/>
            <ac:spMk id="13" creationId="{B097DF64-2242-91BB-02B8-628C1383C600}"/>
          </ac:spMkLst>
        </pc:spChg>
        <pc:spChg chg="mod">
          <ac:chgData name="Charlotta Eneving" userId="1839a27c-e586-49a6-9094-b1484adbbc93" providerId="ADAL" clId="{9B871C75-4DF0-4D7D-9420-F0164C39C547}" dt="2024-10-21T09:46:51.035" v="3123"/>
          <ac:spMkLst>
            <pc:docMk/>
            <pc:sldMk cId="1043582932" sldId="298"/>
            <ac:spMk id="14" creationId="{510EFEA5-78FA-ADEC-2011-17A10B6C7C17}"/>
          </ac:spMkLst>
        </pc:spChg>
        <pc:spChg chg="mod">
          <ac:chgData name="Charlotta Eneving" userId="1839a27c-e586-49a6-9094-b1484adbbc93" providerId="ADAL" clId="{9B871C75-4DF0-4D7D-9420-F0164C39C547}" dt="2024-10-21T09:46:51.035" v="3123"/>
          <ac:spMkLst>
            <pc:docMk/>
            <pc:sldMk cId="1043582932" sldId="298"/>
            <ac:spMk id="15" creationId="{A3672F2D-F4DD-66F0-17F0-F35BCBA2C6CC}"/>
          </ac:spMkLst>
        </pc:spChg>
        <pc:spChg chg="mod">
          <ac:chgData name="Charlotta Eneving" userId="1839a27c-e586-49a6-9094-b1484adbbc93" providerId="ADAL" clId="{9B871C75-4DF0-4D7D-9420-F0164C39C547}" dt="2024-10-21T09:46:51.035" v="3123"/>
          <ac:spMkLst>
            <pc:docMk/>
            <pc:sldMk cId="1043582932" sldId="298"/>
            <ac:spMk id="16" creationId="{8C7F0ECE-BBF2-CE77-84DF-9AEF7E79B090}"/>
          </ac:spMkLst>
        </pc:spChg>
        <pc:spChg chg="mod">
          <ac:chgData name="Charlotta Eneving" userId="1839a27c-e586-49a6-9094-b1484adbbc93" providerId="ADAL" clId="{9B871C75-4DF0-4D7D-9420-F0164C39C547}" dt="2024-10-21T09:46:51.035" v="3123"/>
          <ac:spMkLst>
            <pc:docMk/>
            <pc:sldMk cId="1043582932" sldId="298"/>
            <ac:spMk id="17" creationId="{EF286D86-383A-FE7F-48EC-1B3ECA6962E4}"/>
          </ac:spMkLst>
        </pc:spChg>
        <pc:spChg chg="mod">
          <ac:chgData name="Charlotta Eneving" userId="1839a27c-e586-49a6-9094-b1484adbbc93" providerId="ADAL" clId="{9B871C75-4DF0-4D7D-9420-F0164C39C547}" dt="2024-10-21T09:46:51.035" v="3123"/>
          <ac:spMkLst>
            <pc:docMk/>
            <pc:sldMk cId="1043582932" sldId="298"/>
            <ac:spMk id="20" creationId="{3863F46A-BA6D-82AC-FF95-AEBC59EFECF5}"/>
          </ac:spMkLst>
        </pc:spChg>
        <pc:spChg chg="mod">
          <ac:chgData name="Charlotta Eneving" userId="1839a27c-e586-49a6-9094-b1484adbbc93" providerId="ADAL" clId="{9B871C75-4DF0-4D7D-9420-F0164C39C547}" dt="2024-10-21T09:46:51.035" v="3123"/>
          <ac:spMkLst>
            <pc:docMk/>
            <pc:sldMk cId="1043582932" sldId="298"/>
            <ac:spMk id="21" creationId="{E198A722-C95B-50F9-9F25-19721BDE74A9}"/>
          </ac:spMkLst>
        </pc:spChg>
        <pc:spChg chg="mod">
          <ac:chgData name="Charlotta Eneving" userId="1839a27c-e586-49a6-9094-b1484adbbc93" providerId="ADAL" clId="{9B871C75-4DF0-4D7D-9420-F0164C39C547}" dt="2024-10-21T09:46:51.035" v="3123"/>
          <ac:spMkLst>
            <pc:docMk/>
            <pc:sldMk cId="1043582932" sldId="298"/>
            <ac:spMk id="22" creationId="{FB89428D-08FD-36D6-B07C-7DEB2B4452F9}"/>
          </ac:spMkLst>
        </pc:spChg>
        <pc:spChg chg="mod">
          <ac:chgData name="Charlotta Eneving" userId="1839a27c-e586-49a6-9094-b1484adbbc93" providerId="ADAL" clId="{9B871C75-4DF0-4D7D-9420-F0164C39C547}" dt="2024-10-21T09:46:51.035" v="3123"/>
          <ac:spMkLst>
            <pc:docMk/>
            <pc:sldMk cId="1043582932" sldId="298"/>
            <ac:spMk id="23" creationId="{78B70BF4-0675-0DB4-3B62-14C48B612F4F}"/>
          </ac:spMkLst>
        </pc:spChg>
        <pc:spChg chg="mod">
          <ac:chgData name="Charlotta Eneving" userId="1839a27c-e586-49a6-9094-b1484adbbc93" providerId="ADAL" clId="{9B871C75-4DF0-4D7D-9420-F0164C39C547}" dt="2024-10-21T09:46:51.035" v="3123"/>
          <ac:spMkLst>
            <pc:docMk/>
            <pc:sldMk cId="1043582932" sldId="298"/>
            <ac:spMk id="26" creationId="{F6E32852-42EA-7499-6E3E-8E794F8CCA24}"/>
          </ac:spMkLst>
        </pc:spChg>
        <pc:spChg chg="mod">
          <ac:chgData name="Charlotta Eneving" userId="1839a27c-e586-49a6-9094-b1484adbbc93" providerId="ADAL" clId="{9B871C75-4DF0-4D7D-9420-F0164C39C547}" dt="2024-10-21T09:46:51.035" v="3123"/>
          <ac:spMkLst>
            <pc:docMk/>
            <pc:sldMk cId="1043582932" sldId="298"/>
            <ac:spMk id="27" creationId="{27CC348C-299D-CC65-A4ED-9992AB02AB51}"/>
          </ac:spMkLst>
        </pc:spChg>
        <pc:spChg chg="mod">
          <ac:chgData name="Charlotta Eneving" userId="1839a27c-e586-49a6-9094-b1484adbbc93" providerId="ADAL" clId="{9B871C75-4DF0-4D7D-9420-F0164C39C547}" dt="2024-10-21T09:46:51.035" v="3123"/>
          <ac:spMkLst>
            <pc:docMk/>
            <pc:sldMk cId="1043582932" sldId="298"/>
            <ac:spMk id="28" creationId="{57F2C7CE-6875-A799-2B5D-9539FE21EAD9}"/>
          </ac:spMkLst>
        </pc:spChg>
        <pc:spChg chg="mod">
          <ac:chgData name="Charlotta Eneving" userId="1839a27c-e586-49a6-9094-b1484adbbc93" providerId="ADAL" clId="{9B871C75-4DF0-4D7D-9420-F0164C39C547}" dt="2024-10-21T09:46:51.035" v="3123"/>
          <ac:spMkLst>
            <pc:docMk/>
            <pc:sldMk cId="1043582932" sldId="298"/>
            <ac:spMk id="29" creationId="{769A8AC8-EB0C-9B36-82FD-9CE9E56D6155}"/>
          </ac:spMkLst>
        </pc:spChg>
        <pc:spChg chg="mod">
          <ac:chgData name="Charlotta Eneving" userId="1839a27c-e586-49a6-9094-b1484adbbc93" providerId="ADAL" clId="{9B871C75-4DF0-4D7D-9420-F0164C39C547}" dt="2024-10-21T09:47:14.015" v="3124"/>
          <ac:spMkLst>
            <pc:docMk/>
            <pc:sldMk cId="1043582932" sldId="298"/>
            <ac:spMk id="31" creationId="{851A9534-2FEC-C48E-680E-7CD2EDBA6353}"/>
          </ac:spMkLst>
        </pc:spChg>
        <pc:spChg chg="mod">
          <ac:chgData name="Charlotta Eneving" userId="1839a27c-e586-49a6-9094-b1484adbbc93" providerId="ADAL" clId="{9B871C75-4DF0-4D7D-9420-F0164C39C547}" dt="2024-10-21T09:47:14.015" v="3124"/>
          <ac:spMkLst>
            <pc:docMk/>
            <pc:sldMk cId="1043582932" sldId="298"/>
            <ac:spMk id="32" creationId="{23216C9A-F81B-231D-F711-043FD51AAFC1}"/>
          </ac:spMkLst>
        </pc:spChg>
        <pc:spChg chg="mod">
          <ac:chgData name="Charlotta Eneving" userId="1839a27c-e586-49a6-9094-b1484adbbc93" providerId="ADAL" clId="{9B871C75-4DF0-4D7D-9420-F0164C39C547}" dt="2024-10-21T09:47:14.015" v="3124"/>
          <ac:spMkLst>
            <pc:docMk/>
            <pc:sldMk cId="1043582932" sldId="298"/>
            <ac:spMk id="33" creationId="{5C71AC3B-F440-1A07-5AB4-E3263A69D1C7}"/>
          </ac:spMkLst>
        </pc:spChg>
        <pc:spChg chg="mod">
          <ac:chgData name="Charlotta Eneving" userId="1839a27c-e586-49a6-9094-b1484adbbc93" providerId="ADAL" clId="{9B871C75-4DF0-4D7D-9420-F0164C39C547}" dt="2024-10-21T09:47:14.015" v="3124"/>
          <ac:spMkLst>
            <pc:docMk/>
            <pc:sldMk cId="1043582932" sldId="298"/>
            <ac:spMk id="34" creationId="{7810542C-C772-F2AB-CF7F-4641477670F5}"/>
          </ac:spMkLst>
        </pc:spChg>
        <pc:spChg chg="mod">
          <ac:chgData name="Charlotta Eneving" userId="1839a27c-e586-49a6-9094-b1484adbbc93" providerId="ADAL" clId="{9B871C75-4DF0-4D7D-9420-F0164C39C547}" dt="2024-10-21T09:47:14.015" v="3124"/>
          <ac:spMkLst>
            <pc:docMk/>
            <pc:sldMk cId="1043582932" sldId="298"/>
            <ac:spMk id="36" creationId="{402FD182-2620-ED5A-CDE9-8732D30E44BB}"/>
          </ac:spMkLst>
        </pc:spChg>
        <pc:spChg chg="mod">
          <ac:chgData name="Charlotta Eneving" userId="1839a27c-e586-49a6-9094-b1484adbbc93" providerId="ADAL" clId="{9B871C75-4DF0-4D7D-9420-F0164C39C547}" dt="2024-10-21T09:47:14.015" v="3124"/>
          <ac:spMkLst>
            <pc:docMk/>
            <pc:sldMk cId="1043582932" sldId="298"/>
            <ac:spMk id="41" creationId="{E1F8C281-700A-AD38-D462-C577BDFED412}"/>
          </ac:spMkLst>
        </pc:spChg>
        <pc:spChg chg="mod">
          <ac:chgData name="Charlotta Eneving" userId="1839a27c-e586-49a6-9094-b1484adbbc93" providerId="ADAL" clId="{9B871C75-4DF0-4D7D-9420-F0164C39C547}" dt="2024-10-21T09:47:14.015" v="3124"/>
          <ac:spMkLst>
            <pc:docMk/>
            <pc:sldMk cId="1043582932" sldId="298"/>
            <ac:spMk id="42" creationId="{31616360-A3F8-CA58-CC87-442FA038C8A7}"/>
          </ac:spMkLst>
        </pc:spChg>
        <pc:spChg chg="mod">
          <ac:chgData name="Charlotta Eneving" userId="1839a27c-e586-49a6-9094-b1484adbbc93" providerId="ADAL" clId="{9B871C75-4DF0-4D7D-9420-F0164C39C547}" dt="2024-10-21T09:47:14.015" v="3124"/>
          <ac:spMkLst>
            <pc:docMk/>
            <pc:sldMk cId="1043582932" sldId="298"/>
            <ac:spMk id="43" creationId="{F3A27A5D-D2A6-B9A9-CDB1-05EFFAE5ECB7}"/>
          </ac:spMkLst>
        </pc:spChg>
        <pc:spChg chg="mod">
          <ac:chgData name="Charlotta Eneving" userId="1839a27c-e586-49a6-9094-b1484adbbc93" providerId="ADAL" clId="{9B871C75-4DF0-4D7D-9420-F0164C39C547}" dt="2024-10-21T09:47:14.015" v="3124"/>
          <ac:spMkLst>
            <pc:docMk/>
            <pc:sldMk cId="1043582932" sldId="298"/>
            <ac:spMk id="44" creationId="{4E09CAAC-07B8-C3B6-803E-1A448E69BC9B}"/>
          </ac:spMkLst>
        </pc:spChg>
        <pc:spChg chg="mod">
          <ac:chgData name="Charlotta Eneving" userId="1839a27c-e586-49a6-9094-b1484adbbc93" providerId="ADAL" clId="{9B871C75-4DF0-4D7D-9420-F0164C39C547}" dt="2024-10-21T09:47:14.015" v="3124"/>
          <ac:spMkLst>
            <pc:docMk/>
            <pc:sldMk cId="1043582932" sldId="298"/>
            <ac:spMk id="47" creationId="{83BFBD7A-6A7E-CD35-CE50-867FA63213FF}"/>
          </ac:spMkLst>
        </pc:spChg>
        <pc:spChg chg="mod">
          <ac:chgData name="Charlotta Eneving" userId="1839a27c-e586-49a6-9094-b1484adbbc93" providerId="ADAL" clId="{9B871C75-4DF0-4D7D-9420-F0164C39C547}" dt="2024-10-21T09:47:14.015" v="3124"/>
          <ac:spMkLst>
            <pc:docMk/>
            <pc:sldMk cId="1043582932" sldId="298"/>
            <ac:spMk id="48" creationId="{B23ACFD2-5A6D-CD7A-0C47-BF1E5AEB9A39}"/>
          </ac:spMkLst>
        </pc:spChg>
        <pc:spChg chg="mod">
          <ac:chgData name="Charlotta Eneving" userId="1839a27c-e586-49a6-9094-b1484adbbc93" providerId="ADAL" clId="{9B871C75-4DF0-4D7D-9420-F0164C39C547}" dt="2024-10-21T09:47:14.015" v="3124"/>
          <ac:spMkLst>
            <pc:docMk/>
            <pc:sldMk cId="1043582932" sldId="298"/>
            <ac:spMk id="49" creationId="{3AEAA8B0-77A3-E16A-F6DB-E95EDFDF7082}"/>
          </ac:spMkLst>
        </pc:spChg>
        <pc:spChg chg="mod">
          <ac:chgData name="Charlotta Eneving" userId="1839a27c-e586-49a6-9094-b1484adbbc93" providerId="ADAL" clId="{9B871C75-4DF0-4D7D-9420-F0164C39C547}" dt="2024-10-21T09:47:14.015" v="3124"/>
          <ac:spMkLst>
            <pc:docMk/>
            <pc:sldMk cId="1043582932" sldId="298"/>
            <ac:spMk id="50" creationId="{ADA7E40B-8AB5-8E3D-FC65-BFFA554BCEBA}"/>
          </ac:spMkLst>
        </pc:spChg>
        <pc:spChg chg="mod">
          <ac:chgData name="Charlotta Eneving" userId="1839a27c-e586-49a6-9094-b1484adbbc93" providerId="ADAL" clId="{9B871C75-4DF0-4D7D-9420-F0164C39C547}" dt="2024-10-21T09:47:14.015" v="3124"/>
          <ac:spMkLst>
            <pc:docMk/>
            <pc:sldMk cId="1043582932" sldId="298"/>
            <ac:spMk id="53" creationId="{80332FA9-8075-8061-682D-7E35F4CC59A2}"/>
          </ac:spMkLst>
        </pc:spChg>
        <pc:spChg chg="mod">
          <ac:chgData name="Charlotta Eneving" userId="1839a27c-e586-49a6-9094-b1484adbbc93" providerId="ADAL" clId="{9B871C75-4DF0-4D7D-9420-F0164C39C547}" dt="2024-10-21T09:47:14.015" v="3124"/>
          <ac:spMkLst>
            <pc:docMk/>
            <pc:sldMk cId="1043582932" sldId="298"/>
            <ac:spMk id="54" creationId="{59FEBBC0-6D4F-D478-5918-9339CB922183}"/>
          </ac:spMkLst>
        </pc:spChg>
        <pc:spChg chg="mod">
          <ac:chgData name="Charlotta Eneving" userId="1839a27c-e586-49a6-9094-b1484adbbc93" providerId="ADAL" clId="{9B871C75-4DF0-4D7D-9420-F0164C39C547}" dt="2024-10-21T09:47:14.015" v="3124"/>
          <ac:spMkLst>
            <pc:docMk/>
            <pc:sldMk cId="1043582932" sldId="298"/>
            <ac:spMk id="55" creationId="{98D210E3-BF5B-BEE9-3B40-5C643034D502}"/>
          </ac:spMkLst>
        </pc:spChg>
        <pc:spChg chg="mod">
          <ac:chgData name="Charlotta Eneving" userId="1839a27c-e586-49a6-9094-b1484adbbc93" providerId="ADAL" clId="{9B871C75-4DF0-4D7D-9420-F0164C39C547}" dt="2024-10-21T09:47:14.015" v="3124"/>
          <ac:spMkLst>
            <pc:docMk/>
            <pc:sldMk cId="1043582932" sldId="298"/>
            <ac:spMk id="56" creationId="{9072EDE2-5948-E9A4-36C6-746D19D7D072}"/>
          </ac:spMkLst>
        </pc:spChg>
        <pc:spChg chg="add mod">
          <ac:chgData name="Charlotta Eneving" userId="1839a27c-e586-49a6-9094-b1484adbbc93" providerId="ADAL" clId="{9B871C75-4DF0-4D7D-9420-F0164C39C547}" dt="2024-11-13T07:40:47.147" v="5975" actId="6549"/>
          <ac:spMkLst>
            <pc:docMk/>
            <pc:sldMk cId="1043582932" sldId="298"/>
            <ac:spMk id="57" creationId="{FFFA0BA6-D7E1-AC81-A1E0-369B11F6D2B9}"/>
          </ac:spMkLst>
        </pc:spChg>
        <pc:grpChg chg="add mod">
          <ac:chgData name="Charlotta Eneving" userId="1839a27c-e586-49a6-9094-b1484adbbc93" providerId="ADAL" clId="{9B871C75-4DF0-4D7D-9420-F0164C39C547}" dt="2024-10-21T09:46:51.035" v="3123"/>
          <ac:grpSpMkLst>
            <pc:docMk/>
            <pc:sldMk cId="1043582932" sldId="298"/>
            <ac:grpSpMk id="4" creationId="{1A4BE239-7CB9-9D74-D6ED-DAACC16D6DAB}"/>
          </ac:grpSpMkLst>
        </pc:grpChg>
        <pc:grpChg chg="mod">
          <ac:chgData name="Charlotta Eneving" userId="1839a27c-e586-49a6-9094-b1484adbbc93" providerId="ADAL" clId="{9B871C75-4DF0-4D7D-9420-F0164C39C547}" dt="2024-10-21T09:46:51.035" v="3123"/>
          <ac:grpSpMkLst>
            <pc:docMk/>
            <pc:sldMk cId="1043582932" sldId="298"/>
            <ac:grpSpMk id="9" creationId="{82174BF4-BEC9-14A5-88D8-658A0EFDDD58}"/>
          </ac:grpSpMkLst>
        </pc:grpChg>
        <pc:grpChg chg="mod">
          <ac:chgData name="Charlotta Eneving" userId="1839a27c-e586-49a6-9094-b1484adbbc93" providerId="ADAL" clId="{9B871C75-4DF0-4D7D-9420-F0164C39C547}" dt="2024-10-21T09:46:51.035" v="3123"/>
          <ac:grpSpMkLst>
            <pc:docMk/>
            <pc:sldMk cId="1043582932" sldId="298"/>
            <ac:grpSpMk id="10" creationId="{07A4EBD5-F871-D836-C2A9-A88558E72591}"/>
          </ac:grpSpMkLst>
        </pc:grpChg>
        <pc:grpChg chg="mod">
          <ac:chgData name="Charlotta Eneving" userId="1839a27c-e586-49a6-9094-b1484adbbc93" providerId="ADAL" clId="{9B871C75-4DF0-4D7D-9420-F0164C39C547}" dt="2024-10-21T09:46:51.035" v="3123"/>
          <ac:grpSpMkLst>
            <pc:docMk/>
            <pc:sldMk cId="1043582932" sldId="298"/>
            <ac:grpSpMk id="11" creationId="{A0B17630-1821-C937-F257-736924F94765}"/>
          </ac:grpSpMkLst>
        </pc:grpChg>
        <pc:grpChg chg="mod">
          <ac:chgData name="Charlotta Eneving" userId="1839a27c-e586-49a6-9094-b1484adbbc93" providerId="ADAL" clId="{9B871C75-4DF0-4D7D-9420-F0164C39C547}" dt="2024-10-21T09:46:51.035" v="3123"/>
          <ac:grpSpMkLst>
            <pc:docMk/>
            <pc:sldMk cId="1043582932" sldId="298"/>
            <ac:grpSpMk id="12" creationId="{836CB875-3918-7F39-9818-8D3953338704}"/>
          </ac:grpSpMkLst>
        </pc:grpChg>
        <pc:grpChg chg="mod">
          <ac:chgData name="Charlotta Eneving" userId="1839a27c-e586-49a6-9094-b1484adbbc93" providerId="ADAL" clId="{9B871C75-4DF0-4D7D-9420-F0164C39C547}" dt="2024-10-21T09:46:51.035" v="3123"/>
          <ac:grpSpMkLst>
            <pc:docMk/>
            <pc:sldMk cId="1043582932" sldId="298"/>
            <ac:grpSpMk id="18" creationId="{1933E93E-34BC-6954-E511-66399D3B711E}"/>
          </ac:grpSpMkLst>
        </pc:grpChg>
        <pc:grpChg chg="mod">
          <ac:chgData name="Charlotta Eneving" userId="1839a27c-e586-49a6-9094-b1484adbbc93" providerId="ADAL" clId="{9B871C75-4DF0-4D7D-9420-F0164C39C547}" dt="2024-10-21T09:46:51.035" v="3123"/>
          <ac:grpSpMkLst>
            <pc:docMk/>
            <pc:sldMk cId="1043582932" sldId="298"/>
            <ac:grpSpMk id="19" creationId="{8A4A4DFA-88D8-41E5-1AE1-1E994A3F22C3}"/>
          </ac:grpSpMkLst>
        </pc:grpChg>
        <pc:grpChg chg="mod">
          <ac:chgData name="Charlotta Eneving" userId="1839a27c-e586-49a6-9094-b1484adbbc93" providerId="ADAL" clId="{9B871C75-4DF0-4D7D-9420-F0164C39C547}" dt="2024-10-21T09:46:51.035" v="3123"/>
          <ac:grpSpMkLst>
            <pc:docMk/>
            <pc:sldMk cId="1043582932" sldId="298"/>
            <ac:grpSpMk id="24" creationId="{4D1CFF75-9C0C-A85C-5D80-C54E1BEDF82C}"/>
          </ac:grpSpMkLst>
        </pc:grpChg>
        <pc:grpChg chg="mod">
          <ac:chgData name="Charlotta Eneving" userId="1839a27c-e586-49a6-9094-b1484adbbc93" providerId="ADAL" clId="{9B871C75-4DF0-4D7D-9420-F0164C39C547}" dt="2024-10-21T09:46:51.035" v="3123"/>
          <ac:grpSpMkLst>
            <pc:docMk/>
            <pc:sldMk cId="1043582932" sldId="298"/>
            <ac:grpSpMk id="25" creationId="{41ADC741-C962-8642-21B5-79DACA9FB2E5}"/>
          </ac:grpSpMkLst>
        </pc:grpChg>
        <pc:grpChg chg="add mod ord">
          <ac:chgData name="Charlotta Eneving" userId="1839a27c-e586-49a6-9094-b1484adbbc93" providerId="ADAL" clId="{9B871C75-4DF0-4D7D-9420-F0164C39C547}" dt="2024-10-21T14:28:39.007" v="4495" actId="1076"/>
          <ac:grpSpMkLst>
            <pc:docMk/>
            <pc:sldMk cId="1043582932" sldId="298"/>
            <ac:grpSpMk id="30" creationId="{5F02AD61-21FB-1BF5-5F5A-087C9ADCB92A}"/>
          </ac:grpSpMkLst>
        </pc:grpChg>
        <pc:grpChg chg="mod">
          <ac:chgData name="Charlotta Eneving" userId="1839a27c-e586-49a6-9094-b1484adbbc93" providerId="ADAL" clId="{9B871C75-4DF0-4D7D-9420-F0164C39C547}" dt="2024-10-21T09:47:14.015" v="3124"/>
          <ac:grpSpMkLst>
            <pc:docMk/>
            <pc:sldMk cId="1043582932" sldId="298"/>
            <ac:grpSpMk id="35" creationId="{A1508AD7-EFD3-398E-1502-30270F715146}"/>
          </ac:grpSpMkLst>
        </pc:grpChg>
        <pc:grpChg chg="mod">
          <ac:chgData name="Charlotta Eneving" userId="1839a27c-e586-49a6-9094-b1484adbbc93" providerId="ADAL" clId="{9B871C75-4DF0-4D7D-9420-F0164C39C547}" dt="2024-10-21T09:47:14.015" v="3124"/>
          <ac:grpSpMkLst>
            <pc:docMk/>
            <pc:sldMk cId="1043582932" sldId="298"/>
            <ac:grpSpMk id="37" creationId="{F56B8834-DF19-5EA6-CBB1-7DA06F946A90}"/>
          </ac:grpSpMkLst>
        </pc:grpChg>
        <pc:grpChg chg="mod">
          <ac:chgData name="Charlotta Eneving" userId="1839a27c-e586-49a6-9094-b1484adbbc93" providerId="ADAL" clId="{9B871C75-4DF0-4D7D-9420-F0164C39C547}" dt="2024-10-21T09:47:14.015" v="3124"/>
          <ac:grpSpMkLst>
            <pc:docMk/>
            <pc:sldMk cId="1043582932" sldId="298"/>
            <ac:grpSpMk id="38" creationId="{CADF142E-B7FA-20E5-39AF-34141062C9AE}"/>
          </ac:grpSpMkLst>
        </pc:grpChg>
        <pc:grpChg chg="mod">
          <ac:chgData name="Charlotta Eneving" userId="1839a27c-e586-49a6-9094-b1484adbbc93" providerId="ADAL" clId="{9B871C75-4DF0-4D7D-9420-F0164C39C547}" dt="2024-10-21T09:47:14.015" v="3124"/>
          <ac:grpSpMkLst>
            <pc:docMk/>
            <pc:sldMk cId="1043582932" sldId="298"/>
            <ac:grpSpMk id="39" creationId="{454C0C31-6982-8343-C055-4C94E6A5F04B}"/>
          </ac:grpSpMkLst>
        </pc:grpChg>
        <pc:grpChg chg="mod">
          <ac:chgData name="Charlotta Eneving" userId="1839a27c-e586-49a6-9094-b1484adbbc93" providerId="ADAL" clId="{9B871C75-4DF0-4D7D-9420-F0164C39C547}" dt="2024-10-21T09:47:14.015" v="3124"/>
          <ac:grpSpMkLst>
            <pc:docMk/>
            <pc:sldMk cId="1043582932" sldId="298"/>
            <ac:grpSpMk id="40" creationId="{EDC36A0F-B7CB-9DCA-0A3D-9C3631213E9B}"/>
          </ac:grpSpMkLst>
        </pc:grpChg>
        <pc:grpChg chg="mod">
          <ac:chgData name="Charlotta Eneving" userId="1839a27c-e586-49a6-9094-b1484adbbc93" providerId="ADAL" clId="{9B871C75-4DF0-4D7D-9420-F0164C39C547}" dt="2024-10-21T09:47:14.015" v="3124"/>
          <ac:grpSpMkLst>
            <pc:docMk/>
            <pc:sldMk cId="1043582932" sldId="298"/>
            <ac:grpSpMk id="45" creationId="{CE661EA5-CAEF-398C-6CE4-C331781B7359}"/>
          </ac:grpSpMkLst>
        </pc:grpChg>
        <pc:grpChg chg="mod">
          <ac:chgData name="Charlotta Eneving" userId="1839a27c-e586-49a6-9094-b1484adbbc93" providerId="ADAL" clId="{9B871C75-4DF0-4D7D-9420-F0164C39C547}" dt="2024-10-21T09:47:14.015" v="3124"/>
          <ac:grpSpMkLst>
            <pc:docMk/>
            <pc:sldMk cId="1043582932" sldId="298"/>
            <ac:grpSpMk id="46" creationId="{CB6F6BA0-DE33-BE39-0026-68A7FCD6E316}"/>
          </ac:grpSpMkLst>
        </pc:grpChg>
        <pc:grpChg chg="mod">
          <ac:chgData name="Charlotta Eneving" userId="1839a27c-e586-49a6-9094-b1484adbbc93" providerId="ADAL" clId="{9B871C75-4DF0-4D7D-9420-F0164C39C547}" dt="2024-10-21T09:47:14.015" v="3124"/>
          <ac:grpSpMkLst>
            <pc:docMk/>
            <pc:sldMk cId="1043582932" sldId="298"/>
            <ac:grpSpMk id="51" creationId="{994B7FE9-48BE-FEF0-441C-2C6F494A1B7F}"/>
          </ac:grpSpMkLst>
        </pc:grpChg>
        <pc:grpChg chg="mod">
          <ac:chgData name="Charlotta Eneving" userId="1839a27c-e586-49a6-9094-b1484adbbc93" providerId="ADAL" clId="{9B871C75-4DF0-4D7D-9420-F0164C39C547}" dt="2024-10-21T09:47:14.015" v="3124"/>
          <ac:grpSpMkLst>
            <pc:docMk/>
            <pc:sldMk cId="1043582932" sldId="298"/>
            <ac:grpSpMk id="52" creationId="{F3D0332A-B4A3-24A7-9703-5654C28029FE}"/>
          </ac:grpSpMkLst>
        </pc:grpChg>
      </pc:sldChg>
      <pc:sldChg chg="addSp delSp modSp add mod modNotesTx">
        <pc:chgData name="Charlotta Eneving" userId="1839a27c-e586-49a6-9094-b1484adbbc93" providerId="ADAL" clId="{9B871C75-4DF0-4D7D-9420-F0164C39C547}" dt="2024-10-21T14:49:38.812" v="4939" actId="113"/>
        <pc:sldMkLst>
          <pc:docMk/>
          <pc:sldMk cId="824443907" sldId="299"/>
        </pc:sldMkLst>
        <pc:spChg chg="mod">
          <ac:chgData name="Charlotta Eneving" userId="1839a27c-e586-49a6-9094-b1484adbbc93" providerId="ADAL" clId="{9B871C75-4DF0-4D7D-9420-F0164C39C547}" dt="2024-10-21T09:44:14.118" v="3083" actId="20577"/>
          <ac:spMkLst>
            <pc:docMk/>
            <pc:sldMk cId="824443907" sldId="299"/>
            <ac:spMk id="2" creationId="{356E16F4-2D74-A73A-6287-16EFAB51FD21}"/>
          </ac:spMkLst>
        </pc:spChg>
        <pc:spChg chg="del">
          <ac:chgData name="Charlotta Eneving" userId="1839a27c-e586-49a6-9094-b1484adbbc93" providerId="ADAL" clId="{9B871C75-4DF0-4D7D-9420-F0164C39C547}" dt="2024-10-21T09:49:08.153" v="3128"/>
          <ac:spMkLst>
            <pc:docMk/>
            <pc:sldMk cId="824443907" sldId="299"/>
            <ac:spMk id="3" creationId="{9D0445C7-D1FE-80F7-175A-B2FF2CD8A14F}"/>
          </ac:spMkLst>
        </pc:spChg>
        <pc:spChg chg="add mod">
          <ac:chgData name="Charlotta Eneving" userId="1839a27c-e586-49a6-9094-b1484adbbc93" providerId="ADAL" clId="{9B871C75-4DF0-4D7D-9420-F0164C39C547}" dt="2024-10-21T14:49:38.812" v="4939" actId="113"/>
          <ac:spMkLst>
            <pc:docMk/>
            <pc:sldMk cId="824443907" sldId="299"/>
            <ac:spMk id="6" creationId="{7595081D-9564-FDD0-1C5D-61BB742AD7A6}"/>
          </ac:spMkLst>
        </pc:spChg>
        <pc:picChg chg="add mod">
          <ac:chgData name="Charlotta Eneving" userId="1839a27c-e586-49a6-9094-b1484adbbc93" providerId="ADAL" clId="{9B871C75-4DF0-4D7D-9420-F0164C39C547}" dt="2024-10-21T10:10:55.302" v="4140" actId="1076"/>
          <ac:picMkLst>
            <pc:docMk/>
            <pc:sldMk cId="824443907" sldId="299"/>
            <ac:picMk id="5" creationId="{21461A2B-E8B6-9EB7-85F8-9673D05DD1F1}"/>
          </ac:picMkLst>
        </pc:picChg>
      </pc:sldChg>
      <pc:sldChg chg="addSp modSp add mod modNotesTx">
        <pc:chgData name="Charlotta Eneving" userId="1839a27c-e586-49a6-9094-b1484adbbc93" providerId="ADAL" clId="{9B871C75-4DF0-4D7D-9420-F0164C39C547}" dt="2024-10-21T14:50:04.452" v="4943" actId="113"/>
        <pc:sldMkLst>
          <pc:docMk/>
          <pc:sldMk cId="2550343897" sldId="300"/>
        </pc:sldMkLst>
        <pc:spChg chg="mod">
          <ac:chgData name="Charlotta Eneving" userId="1839a27c-e586-49a6-9094-b1484adbbc93" providerId="ADAL" clId="{9B871C75-4DF0-4D7D-9420-F0164C39C547}" dt="2024-10-21T09:44:26.235" v="3115" actId="20577"/>
          <ac:spMkLst>
            <pc:docMk/>
            <pc:sldMk cId="2550343897" sldId="300"/>
            <ac:spMk id="2" creationId="{85D73389-F29D-2E1C-6EC9-D8761D7F6002}"/>
          </ac:spMkLst>
        </pc:spChg>
        <pc:spChg chg="mod">
          <ac:chgData name="Charlotta Eneving" userId="1839a27c-e586-49a6-9094-b1484adbbc93" providerId="ADAL" clId="{9B871C75-4DF0-4D7D-9420-F0164C39C547}" dt="2024-10-21T14:50:04.452" v="4943" actId="113"/>
          <ac:spMkLst>
            <pc:docMk/>
            <pc:sldMk cId="2550343897" sldId="300"/>
            <ac:spMk id="3" creationId="{E65124C4-84AD-75A1-9986-1170853BE2A9}"/>
          </ac:spMkLst>
        </pc:spChg>
        <pc:spChg chg="mod">
          <ac:chgData name="Charlotta Eneving" userId="1839a27c-e586-49a6-9094-b1484adbbc93" providerId="ADAL" clId="{9B871C75-4DF0-4D7D-9420-F0164C39C547}" dt="2024-10-21T09:46:17.985" v="3121"/>
          <ac:spMkLst>
            <pc:docMk/>
            <pc:sldMk cId="2550343897" sldId="300"/>
            <ac:spMk id="5" creationId="{85C9605B-BBD3-8399-BD80-263F50EF9048}"/>
          </ac:spMkLst>
        </pc:spChg>
        <pc:spChg chg="mod">
          <ac:chgData name="Charlotta Eneving" userId="1839a27c-e586-49a6-9094-b1484adbbc93" providerId="ADAL" clId="{9B871C75-4DF0-4D7D-9420-F0164C39C547}" dt="2024-10-21T09:46:17.985" v="3121"/>
          <ac:spMkLst>
            <pc:docMk/>
            <pc:sldMk cId="2550343897" sldId="300"/>
            <ac:spMk id="6" creationId="{FDE259B4-8F31-3039-E5C7-0C5DD3A91804}"/>
          </ac:spMkLst>
        </pc:spChg>
        <pc:spChg chg="mod">
          <ac:chgData name="Charlotta Eneving" userId="1839a27c-e586-49a6-9094-b1484adbbc93" providerId="ADAL" clId="{9B871C75-4DF0-4D7D-9420-F0164C39C547}" dt="2024-10-21T09:46:17.985" v="3121"/>
          <ac:spMkLst>
            <pc:docMk/>
            <pc:sldMk cId="2550343897" sldId="300"/>
            <ac:spMk id="11" creationId="{D6ED8268-ACC1-F4D7-53BF-1646FFF7EBF0}"/>
          </ac:spMkLst>
        </pc:spChg>
        <pc:spChg chg="mod">
          <ac:chgData name="Charlotta Eneving" userId="1839a27c-e586-49a6-9094-b1484adbbc93" providerId="ADAL" clId="{9B871C75-4DF0-4D7D-9420-F0164C39C547}" dt="2024-10-21T09:46:17.985" v="3121"/>
          <ac:spMkLst>
            <pc:docMk/>
            <pc:sldMk cId="2550343897" sldId="300"/>
            <ac:spMk id="12" creationId="{C61B214A-0277-C103-CC7D-0E61EEF3B225}"/>
          </ac:spMkLst>
        </pc:spChg>
        <pc:spChg chg="mod">
          <ac:chgData name="Charlotta Eneving" userId="1839a27c-e586-49a6-9094-b1484adbbc93" providerId="ADAL" clId="{9B871C75-4DF0-4D7D-9420-F0164C39C547}" dt="2024-10-21T09:46:17.985" v="3121"/>
          <ac:spMkLst>
            <pc:docMk/>
            <pc:sldMk cId="2550343897" sldId="300"/>
            <ac:spMk id="13" creationId="{985E46DE-A016-315B-247E-80FAC10DE3EA}"/>
          </ac:spMkLst>
        </pc:spChg>
        <pc:spChg chg="mod">
          <ac:chgData name="Charlotta Eneving" userId="1839a27c-e586-49a6-9094-b1484adbbc93" providerId="ADAL" clId="{9B871C75-4DF0-4D7D-9420-F0164C39C547}" dt="2024-10-21T09:46:17.985" v="3121"/>
          <ac:spMkLst>
            <pc:docMk/>
            <pc:sldMk cId="2550343897" sldId="300"/>
            <ac:spMk id="14" creationId="{BF61513A-5DD7-1AFF-0A7B-E5273DCA6C6F}"/>
          </ac:spMkLst>
        </pc:spChg>
        <pc:spChg chg="mod">
          <ac:chgData name="Charlotta Eneving" userId="1839a27c-e586-49a6-9094-b1484adbbc93" providerId="ADAL" clId="{9B871C75-4DF0-4D7D-9420-F0164C39C547}" dt="2024-10-21T09:46:17.985" v="3121"/>
          <ac:spMkLst>
            <pc:docMk/>
            <pc:sldMk cId="2550343897" sldId="300"/>
            <ac:spMk id="15" creationId="{C9B4C4E1-3F13-87E1-BA0B-8F26F9EE63B7}"/>
          </ac:spMkLst>
        </pc:spChg>
        <pc:spChg chg="mod">
          <ac:chgData name="Charlotta Eneving" userId="1839a27c-e586-49a6-9094-b1484adbbc93" providerId="ADAL" clId="{9B871C75-4DF0-4D7D-9420-F0164C39C547}" dt="2024-10-21T09:46:17.985" v="3121"/>
          <ac:spMkLst>
            <pc:docMk/>
            <pc:sldMk cId="2550343897" sldId="300"/>
            <ac:spMk id="18" creationId="{91CC4834-B9FA-09E3-BCF4-63B8FEA19E5C}"/>
          </ac:spMkLst>
        </pc:spChg>
        <pc:spChg chg="mod">
          <ac:chgData name="Charlotta Eneving" userId="1839a27c-e586-49a6-9094-b1484adbbc93" providerId="ADAL" clId="{9B871C75-4DF0-4D7D-9420-F0164C39C547}" dt="2024-10-21T09:46:17.985" v="3121"/>
          <ac:spMkLst>
            <pc:docMk/>
            <pc:sldMk cId="2550343897" sldId="300"/>
            <ac:spMk id="19" creationId="{C978C184-BE27-2C83-E38A-7BAE774FFE1C}"/>
          </ac:spMkLst>
        </pc:spChg>
        <pc:spChg chg="mod">
          <ac:chgData name="Charlotta Eneving" userId="1839a27c-e586-49a6-9094-b1484adbbc93" providerId="ADAL" clId="{9B871C75-4DF0-4D7D-9420-F0164C39C547}" dt="2024-10-21T09:46:17.985" v="3121"/>
          <ac:spMkLst>
            <pc:docMk/>
            <pc:sldMk cId="2550343897" sldId="300"/>
            <ac:spMk id="20" creationId="{053F48B1-78A6-8DAF-01B8-D71C3E2A231F}"/>
          </ac:spMkLst>
        </pc:spChg>
        <pc:spChg chg="mod">
          <ac:chgData name="Charlotta Eneving" userId="1839a27c-e586-49a6-9094-b1484adbbc93" providerId="ADAL" clId="{9B871C75-4DF0-4D7D-9420-F0164C39C547}" dt="2024-10-21T09:46:17.985" v="3121"/>
          <ac:spMkLst>
            <pc:docMk/>
            <pc:sldMk cId="2550343897" sldId="300"/>
            <ac:spMk id="21" creationId="{054E0330-34FB-D77F-ABC6-F1493EBD126A}"/>
          </ac:spMkLst>
        </pc:spChg>
        <pc:spChg chg="mod">
          <ac:chgData name="Charlotta Eneving" userId="1839a27c-e586-49a6-9094-b1484adbbc93" providerId="ADAL" clId="{9B871C75-4DF0-4D7D-9420-F0164C39C547}" dt="2024-10-21T09:46:17.985" v="3121"/>
          <ac:spMkLst>
            <pc:docMk/>
            <pc:sldMk cId="2550343897" sldId="300"/>
            <ac:spMk id="24" creationId="{87DE294E-65A6-993E-2510-2AE8DBB8626A}"/>
          </ac:spMkLst>
        </pc:spChg>
        <pc:spChg chg="mod">
          <ac:chgData name="Charlotta Eneving" userId="1839a27c-e586-49a6-9094-b1484adbbc93" providerId="ADAL" clId="{9B871C75-4DF0-4D7D-9420-F0164C39C547}" dt="2024-10-21T09:46:17.985" v="3121"/>
          <ac:spMkLst>
            <pc:docMk/>
            <pc:sldMk cId="2550343897" sldId="300"/>
            <ac:spMk id="25" creationId="{5CC1BD5D-59DE-3E8F-A076-2151DB4ABBB1}"/>
          </ac:spMkLst>
        </pc:spChg>
        <pc:spChg chg="mod">
          <ac:chgData name="Charlotta Eneving" userId="1839a27c-e586-49a6-9094-b1484adbbc93" providerId="ADAL" clId="{9B871C75-4DF0-4D7D-9420-F0164C39C547}" dt="2024-10-21T09:46:17.985" v="3121"/>
          <ac:spMkLst>
            <pc:docMk/>
            <pc:sldMk cId="2550343897" sldId="300"/>
            <ac:spMk id="26" creationId="{A6D70A8D-6243-FF0F-82C9-8771989AB56A}"/>
          </ac:spMkLst>
        </pc:spChg>
        <pc:spChg chg="mod">
          <ac:chgData name="Charlotta Eneving" userId="1839a27c-e586-49a6-9094-b1484adbbc93" providerId="ADAL" clId="{9B871C75-4DF0-4D7D-9420-F0164C39C547}" dt="2024-10-21T09:46:17.985" v="3121"/>
          <ac:spMkLst>
            <pc:docMk/>
            <pc:sldMk cId="2550343897" sldId="300"/>
            <ac:spMk id="27" creationId="{A7FB3C13-2ECD-2232-C7FA-2DE1A794ED12}"/>
          </ac:spMkLst>
        </pc:spChg>
        <pc:spChg chg="add mod">
          <ac:chgData name="Charlotta Eneving" userId="1839a27c-e586-49a6-9094-b1484adbbc93" providerId="ADAL" clId="{9B871C75-4DF0-4D7D-9420-F0164C39C547}" dt="2024-10-21T14:30:11.655" v="4508" actId="20577"/>
          <ac:spMkLst>
            <pc:docMk/>
            <pc:sldMk cId="2550343897" sldId="300"/>
            <ac:spMk id="28" creationId="{3CA0F64D-AC40-727D-7597-77086E24AFDB}"/>
          </ac:spMkLst>
        </pc:spChg>
        <pc:grpChg chg="add mod ord">
          <ac:chgData name="Charlotta Eneving" userId="1839a27c-e586-49a6-9094-b1484adbbc93" providerId="ADAL" clId="{9B871C75-4DF0-4D7D-9420-F0164C39C547}" dt="2024-10-21T14:29:22.568" v="4502" actId="1076"/>
          <ac:grpSpMkLst>
            <pc:docMk/>
            <pc:sldMk cId="2550343897" sldId="300"/>
            <ac:grpSpMk id="4" creationId="{ED963D78-2E3E-2DF4-72DC-2D114B5C4294}"/>
          </ac:grpSpMkLst>
        </pc:grpChg>
        <pc:grpChg chg="mod">
          <ac:chgData name="Charlotta Eneving" userId="1839a27c-e586-49a6-9094-b1484adbbc93" providerId="ADAL" clId="{9B871C75-4DF0-4D7D-9420-F0164C39C547}" dt="2024-10-21T09:46:17.985" v="3121"/>
          <ac:grpSpMkLst>
            <pc:docMk/>
            <pc:sldMk cId="2550343897" sldId="300"/>
            <ac:grpSpMk id="7" creationId="{EA37C320-8967-0C91-26A4-01F5FBCE113C}"/>
          </ac:grpSpMkLst>
        </pc:grpChg>
        <pc:grpChg chg="mod">
          <ac:chgData name="Charlotta Eneving" userId="1839a27c-e586-49a6-9094-b1484adbbc93" providerId="ADAL" clId="{9B871C75-4DF0-4D7D-9420-F0164C39C547}" dt="2024-10-21T09:46:17.985" v="3121"/>
          <ac:grpSpMkLst>
            <pc:docMk/>
            <pc:sldMk cId="2550343897" sldId="300"/>
            <ac:grpSpMk id="8" creationId="{572712C6-490A-5D25-D8E0-3E759D2C349A}"/>
          </ac:grpSpMkLst>
        </pc:grpChg>
        <pc:grpChg chg="mod">
          <ac:chgData name="Charlotta Eneving" userId="1839a27c-e586-49a6-9094-b1484adbbc93" providerId="ADAL" clId="{9B871C75-4DF0-4D7D-9420-F0164C39C547}" dt="2024-10-21T09:46:17.985" v="3121"/>
          <ac:grpSpMkLst>
            <pc:docMk/>
            <pc:sldMk cId="2550343897" sldId="300"/>
            <ac:grpSpMk id="9" creationId="{E9B91ABA-BC59-6BEB-FC09-518417F5BF27}"/>
          </ac:grpSpMkLst>
        </pc:grpChg>
        <pc:grpChg chg="mod">
          <ac:chgData name="Charlotta Eneving" userId="1839a27c-e586-49a6-9094-b1484adbbc93" providerId="ADAL" clId="{9B871C75-4DF0-4D7D-9420-F0164C39C547}" dt="2024-10-21T09:46:17.985" v="3121"/>
          <ac:grpSpMkLst>
            <pc:docMk/>
            <pc:sldMk cId="2550343897" sldId="300"/>
            <ac:grpSpMk id="10" creationId="{307B5636-9AB6-A053-1023-97A10D5872F5}"/>
          </ac:grpSpMkLst>
        </pc:grpChg>
        <pc:grpChg chg="mod">
          <ac:chgData name="Charlotta Eneving" userId="1839a27c-e586-49a6-9094-b1484adbbc93" providerId="ADAL" clId="{9B871C75-4DF0-4D7D-9420-F0164C39C547}" dt="2024-10-21T09:46:17.985" v="3121"/>
          <ac:grpSpMkLst>
            <pc:docMk/>
            <pc:sldMk cId="2550343897" sldId="300"/>
            <ac:grpSpMk id="16" creationId="{4AD1DAC4-95A2-0947-A71D-D9DFFD244B93}"/>
          </ac:grpSpMkLst>
        </pc:grpChg>
        <pc:grpChg chg="mod">
          <ac:chgData name="Charlotta Eneving" userId="1839a27c-e586-49a6-9094-b1484adbbc93" providerId="ADAL" clId="{9B871C75-4DF0-4D7D-9420-F0164C39C547}" dt="2024-10-21T09:46:17.985" v="3121"/>
          <ac:grpSpMkLst>
            <pc:docMk/>
            <pc:sldMk cId="2550343897" sldId="300"/>
            <ac:grpSpMk id="17" creationId="{2832E2BA-1B45-A774-8E60-830EC0A56698}"/>
          </ac:grpSpMkLst>
        </pc:grpChg>
        <pc:grpChg chg="mod">
          <ac:chgData name="Charlotta Eneving" userId="1839a27c-e586-49a6-9094-b1484adbbc93" providerId="ADAL" clId="{9B871C75-4DF0-4D7D-9420-F0164C39C547}" dt="2024-10-21T09:46:17.985" v="3121"/>
          <ac:grpSpMkLst>
            <pc:docMk/>
            <pc:sldMk cId="2550343897" sldId="300"/>
            <ac:grpSpMk id="22" creationId="{8CCE4967-28E4-563D-D3F5-BCCA4E3FBAF2}"/>
          </ac:grpSpMkLst>
        </pc:grpChg>
        <pc:grpChg chg="mod">
          <ac:chgData name="Charlotta Eneving" userId="1839a27c-e586-49a6-9094-b1484adbbc93" providerId="ADAL" clId="{9B871C75-4DF0-4D7D-9420-F0164C39C547}" dt="2024-10-21T09:46:17.985" v="3121"/>
          <ac:grpSpMkLst>
            <pc:docMk/>
            <pc:sldMk cId="2550343897" sldId="300"/>
            <ac:grpSpMk id="23" creationId="{FC646CA9-A2C3-4EE0-9136-CF4CE556BE57}"/>
          </ac:grpSpMkLst>
        </pc:grpChg>
      </pc:sldChg>
      <pc:sldChg chg="modSp new mod">
        <pc:chgData name="Charlotta Eneving" userId="1839a27c-e586-49a6-9094-b1484adbbc93" providerId="ADAL" clId="{9B871C75-4DF0-4D7D-9420-F0164C39C547}" dt="2024-11-11T09:56:49.945" v="5773" actId="6549"/>
        <pc:sldMkLst>
          <pc:docMk/>
          <pc:sldMk cId="453771116" sldId="301"/>
        </pc:sldMkLst>
        <pc:spChg chg="mod">
          <ac:chgData name="Charlotta Eneving" userId="1839a27c-e586-49a6-9094-b1484adbbc93" providerId="ADAL" clId="{9B871C75-4DF0-4D7D-9420-F0164C39C547}" dt="2024-11-11T09:53:25.633" v="5667" actId="20577"/>
          <ac:spMkLst>
            <pc:docMk/>
            <pc:sldMk cId="453771116" sldId="301"/>
            <ac:spMk id="2" creationId="{0C7753F5-A2EC-5593-AB7F-967C5CA57D3F}"/>
          </ac:spMkLst>
        </pc:spChg>
        <pc:spChg chg="mod">
          <ac:chgData name="Charlotta Eneving" userId="1839a27c-e586-49a6-9094-b1484adbbc93" providerId="ADAL" clId="{9B871C75-4DF0-4D7D-9420-F0164C39C547}" dt="2024-11-11T09:56:49.945" v="5773" actId="6549"/>
          <ac:spMkLst>
            <pc:docMk/>
            <pc:sldMk cId="453771116" sldId="301"/>
            <ac:spMk id="3" creationId="{B8EC1ADC-9477-9D4C-BA0D-DD06C21C2F20}"/>
          </ac:spMkLst>
        </pc:spChg>
      </pc:sldChg>
      <pc:sldChg chg="addSp delSp modSp new del mod modClrScheme chgLayout">
        <pc:chgData name="Charlotta Eneving" userId="1839a27c-e586-49a6-9094-b1484adbbc93" providerId="ADAL" clId="{9B871C75-4DF0-4D7D-9420-F0164C39C547}" dt="2024-10-30T10:05:39.053" v="4961" actId="47"/>
        <pc:sldMkLst>
          <pc:docMk/>
          <pc:sldMk cId="798517423" sldId="301"/>
        </pc:sldMkLst>
        <pc:spChg chg="del mod ord">
          <ac:chgData name="Charlotta Eneving" userId="1839a27c-e586-49a6-9094-b1484adbbc93" providerId="ADAL" clId="{9B871C75-4DF0-4D7D-9420-F0164C39C547}" dt="2024-10-30T10:04:58.505" v="4950" actId="700"/>
          <ac:spMkLst>
            <pc:docMk/>
            <pc:sldMk cId="798517423" sldId="301"/>
            <ac:spMk id="2" creationId="{C17AA8A0-9A59-C04F-D014-8283DBE2D765}"/>
          </ac:spMkLst>
        </pc:spChg>
        <pc:spChg chg="del mod ord">
          <ac:chgData name="Charlotta Eneving" userId="1839a27c-e586-49a6-9094-b1484adbbc93" providerId="ADAL" clId="{9B871C75-4DF0-4D7D-9420-F0164C39C547}" dt="2024-10-30T10:04:58.505" v="4950" actId="700"/>
          <ac:spMkLst>
            <pc:docMk/>
            <pc:sldMk cId="798517423" sldId="301"/>
            <ac:spMk id="3" creationId="{88E7CD18-0EBE-A29E-36A9-9BFFA0A9C2D2}"/>
          </ac:spMkLst>
        </pc:spChg>
        <pc:spChg chg="add mod ord">
          <ac:chgData name="Charlotta Eneving" userId="1839a27c-e586-49a6-9094-b1484adbbc93" providerId="ADAL" clId="{9B871C75-4DF0-4D7D-9420-F0164C39C547}" dt="2024-10-30T10:04:58.505" v="4950" actId="700"/>
          <ac:spMkLst>
            <pc:docMk/>
            <pc:sldMk cId="798517423" sldId="301"/>
            <ac:spMk id="4" creationId="{CE09D501-E3F9-5FE2-90F1-5C862104F571}"/>
          </ac:spMkLst>
        </pc:spChg>
        <pc:spChg chg="add mod ord">
          <ac:chgData name="Charlotta Eneving" userId="1839a27c-e586-49a6-9094-b1484adbbc93" providerId="ADAL" clId="{9B871C75-4DF0-4D7D-9420-F0164C39C547}" dt="2024-10-30T10:04:58.505" v="4950" actId="700"/>
          <ac:spMkLst>
            <pc:docMk/>
            <pc:sldMk cId="798517423" sldId="301"/>
            <ac:spMk id="5" creationId="{0923688A-8197-B933-6ED6-FCB28CE6B4B8}"/>
          </ac:spMkLst>
        </pc:spChg>
      </pc:sldChg>
      <pc:sldChg chg="modSp new mod ord modNotesTx">
        <pc:chgData name="Charlotta Eneving" userId="1839a27c-e586-49a6-9094-b1484adbbc93" providerId="ADAL" clId="{9B871C75-4DF0-4D7D-9420-F0164C39C547}" dt="2024-11-13T08:06:32.605" v="6251" actId="404"/>
        <pc:sldMkLst>
          <pc:docMk/>
          <pc:sldMk cId="2436708107" sldId="302"/>
        </pc:sldMkLst>
        <pc:spChg chg="mod">
          <ac:chgData name="Charlotta Eneving" userId="1839a27c-e586-49a6-9094-b1484adbbc93" providerId="ADAL" clId="{9B871C75-4DF0-4D7D-9420-F0164C39C547}" dt="2024-11-13T07:52:50.742" v="6066" actId="20577"/>
          <ac:spMkLst>
            <pc:docMk/>
            <pc:sldMk cId="2436708107" sldId="302"/>
            <ac:spMk id="2" creationId="{A691CE2C-9311-BC63-9E4C-43DDE10E4E2C}"/>
          </ac:spMkLst>
        </pc:spChg>
        <pc:spChg chg="mod">
          <ac:chgData name="Charlotta Eneving" userId="1839a27c-e586-49a6-9094-b1484adbbc93" providerId="ADAL" clId="{9B871C75-4DF0-4D7D-9420-F0164C39C547}" dt="2024-11-13T08:06:32.605" v="6251" actId="404"/>
          <ac:spMkLst>
            <pc:docMk/>
            <pc:sldMk cId="2436708107" sldId="302"/>
            <ac:spMk id="3" creationId="{890CB700-C469-D5B1-B457-13F986B35C99}"/>
          </ac:spMkLst>
        </pc:spChg>
      </pc:sldChg>
    </pc:docChg>
  </pc:docChgLst>
  <pc:docChgLst>
    <pc:chgData name="Malin Lintzén" userId="f31968b3-a0cc-45c4-bcf8-1586ceab6040" providerId="ADAL" clId="{A34C43FB-6D4A-4F6A-82D1-F2C1CCDED4FD}"/>
    <pc:docChg chg="modSld">
      <pc:chgData name="Malin Lintzén" userId="f31968b3-a0cc-45c4-bcf8-1586ceab6040" providerId="ADAL" clId="{A34C43FB-6D4A-4F6A-82D1-F2C1CCDED4FD}" dt="2024-11-13T07:34:32.373" v="129" actId="20577"/>
      <pc:docMkLst>
        <pc:docMk/>
      </pc:docMkLst>
      <pc:sldChg chg="modSp mod">
        <pc:chgData name="Malin Lintzén" userId="f31968b3-a0cc-45c4-bcf8-1586ceab6040" providerId="ADAL" clId="{A34C43FB-6D4A-4F6A-82D1-F2C1CCDED4FD}" dt="2024-11-13T07:34:32.373" v="129" actId="20577"/>
        <pc:sldMkLst>
          <pc:docMk/>
          <pc:sldMk cId="2043973775" sldId="279"/>
        </pc:sldMkLst>
        <pc:spChg chg="mod">
          <ac:chgData name="Malin Lintzén" userId="f31968b3-a0cc-45c4-bcf8-1586ceab6040" providerId="ADAL" clId="{A34C43FB-6D4A-4F6A-82D1-F2C1CCDED4FD}" dt="2024-11-13T07:34:32.373" v="129" actId="20577"/>
          <ac:spMkLst>
            <pc:docMk/>
            <pc:sldMk cId="2043973775" sldId="279"/>
            <ac:spMk id="3" creationId="{400A9D0D-403C-F345-013D-519404405643}"/>
          </ac:spMkLst>
        </pc:spChg>
      </pc:sldChg>
      <pc:sldChg chg="modNotesTx">
        <pc:chgData name="Malin Lintzén" userId="f31968b3-a0cc-45c4-bcf8-1586ceab6040" providerId="ADAL" clId="{A34C43FB-6D4A-4F6A-82D1-F2C1CCDED4FD}" dt="2024-11-12T14:47:23.627" v="1" actId="20577"/>
        <pc:sldMkLst>
          <pc:docMk/>
          <pc:sldMk cId="3455457398" sldId="281"/>
        </pc:sldMkLst>
      </pc:sldChg>
      <pc:sldChg chg="modSp mod modNotesTx">
        <pc:chgData name="Malin Lintzén" userId="f31968b3-a0cc-45c4-bcf8-1586ceab6040" providerId="ADAL" clId="{A34C43FB-6D4A-4F6A-82D1-F2C1CCDED4FD}" dt="2024-11-12T14:48:53.459" v="4" actId="20577"/>
        <pc:sldMkLst>
          <pc:docMk/>
          <pc:sldMk cId="4132215973" sldId="282"/>
        </pc:sldMkLst>
        <pc:spChg chg="mod">
          <ac:chgData name="Malin Lintzén" userId="f31968b3-a0cc-45c4-bcf8-1586ceab6040" providerId="ADAL" clId="{A34C43FB-6D4A-4F6A-82D1-F2C1CCDED4FD}" dt="2024-11-12T14:48:27.007" v="3" actId="113"/>
          <ac:spMkLst>
            <pc:docMk/>
            <pc:sldMk cId="4132215973" sldId="282"/>
            <ac:spMk id="3" creationId="{C50E871B-4B7C-65FB-885E-C8786F08C04A}"/>
          </ac:spMkLst>
        </pc:spChg>
      </pc:sldChg>
      <pc:sldChg chg="modSp mod">
        <pc:chgData name="Malin Lintzén" userId="f31968b3-a0cc-45c4-bcf8-1586ceab6040" providerId="ADAL" clId="{A34C43FB-6D4A-4F6A-82D1-F2C1CCDED4FD}" dt="2024-11-12T14:49:13.728" v="12" actId="1038"/>
        <pc:sldMkLst>
          <pc:docMk/>
          <pc:sldMk cId="676642809" sldId="283"/>
        </pc:sldMkLst>
        <pc:graphicFrameChg chg="mod">
          <ac:chgData name="Malin Lintzén" userId="f31968b3-a0cc-45c4-bcf8-1586ceab6040" providerId="ADAL" clId="{A34C43FB-6D4A-4F6A-82D1-F2C1CCDED4FD}" dt="2024-11-12T14:49:13.728" v="12" actId="1038"/>
          <ac:graphicFrameMkLst>
            <pc:docMk/>
            <pc:sldMk cId="676642809" sldId="283"/>
            <ac:graphicFrameMk id="6" creationId="{52AA2D77-ECB8-844B-3F28-F3D87EE0E8E1}"/>
          </ac:graphicFrameMkLst>
        </pc:graphicFrameChg>
      </pc:sldChg>
      <pc:sldChg chg="modSp mod">
        <pc:chgData name="Malin Lintzén" userId="f31968b3-a0cc-45c4-bcf8-1586ceab6040" providerId="ADAL" clId="{A34C43FB-6D4A-4F6A-82D1-F2C1CCDED4FD}" dt="2024-11-12T14:50:26.306" v="22" actId="20577"/>
        <pc:sldMkLst>
          <pc:docMk/>
          <pc:sldMk cId="2990911329" sldId="284"/>
        </pc:sldMkLst>
        <pc:spChg chg="mod">
          <ac:chgData name="Malin Lintzén" userId="f31968b3-a0cc-45c4-bcf8-1586ceab6040" providerId="ADAL" clId="{A34C43FB-6D4A-4F6A-82D1-F2C1CCDED4FD}" dt="2024-11-12T14:50:26.306" v="22" actId="20577"/>
          <ac:spMkLst>
            <pc:docMk/>
            <pc:sldMk cId="2990911329" sldId="284"/>
            <ac:spMk id="5" creationId="{1011539E-7A36-B44F-B700-4C5B132797A5}"/>
          </ac:spMkLst>
        </pc:spChg>
      </pc:sldChg>
      <pc:sldChg chg="modNotesTx">
        <pc:chgData name="Malin Lintzén" userId="f31968b3-a0cc-45c4-bcf8-1586ceab6040" providerId="ADAL" clId="{A34C43FB-6D4A-4F6A-82D1-F2C1CCDED4FD}" dt="2024-11-12T14:54:26.622" v="40" actId="20577"/>
        <pc:sldMkLst>
          <pc:docMk/>
          <pc:sldMk cId="3792680269" sldId="285"/>
        </pc:sldMkLst>
      </pc:sldChg>
      <pc:sldChg chg="modSp mod">
        <pc:chgData name="Malin Lintzén" userId="f31968b3-a0cc-45c4-bcf8-1586ceab6040" providerId="ADAL" clId="{A34C43FB-6D4A-4F6A-82D1-F2C1CCDED4FD}" dt="2024-11-12T14:55:48.683" v="41" actId="20577"/>
        <pc:sldMkLst>
          <pc:docMk/>
          <pc:sldMk cId="913147569" sldId="286"/>
        </pc:sldMkLst>
        <pc:spChg chg="mod">
          <ac:chgData name="Malin Lintzén" userId="f31968b3-a0cc-45c4-bcf8-1586ceab6040" providerId="ADAL" clId="{A34C43FB-6D4A-4F6A-82D1-F2C1CCDED4FD}" dt="2024-11-12T14:55:48.683" v="41" actId="20577"/>
          <ac:spMkLst>
            <pc:docMk/>
            <pc:sldMk cId="913147569" sldId="286"/>
            <ac:spMk id="5" creationId="{BDD15D17-E070-F402-C2F9-556D29173B9A}"/>
          </ac:spMkLst>
        </pc:spChg>
      </pc:sldChg>
      <pc:sldChg chg="modSp mod modNotesTx">
        <pc:chgData name="Malin Lintzén" userId="f31968b3-a0cc-45c4-bcf8-1586ceab6040" providerId="ADAL" clId="{A34C43FB-6D4A-4F6A-82D1-F2C1CCDED4FD}" dt="2024-11-12T14:56:48.950" v="46" actId="20577"/>
        <pc:sldMkLst>
          <pc:docMk/>
          <pc:sldMk cId="3968452986" sldId="287"/>
        </pc:sldMkLst>
        <pc:spChg chg="mod">
          <ac:chgData name="Malin Lintzén" userId="f31968b3-a0cc-45c4-bcf8-1586ceab6040" providerId="ADAL" clId="{A34C43FB-6D4A-4F6A-82D1-F2C1CCDED4FD}" dt="2024-11-12T14:56:37.215" v="44" actId="20577"/>
          <ac:spMkLst>
            <pc:docMk/>
            <pc:sldMk cId="3968452986" sldId="287"/>
            <ac:spMk id="3" creationId="{8027EB22-0B38-8371-BF40-1F98D6810FEF}"/>
          </ac:spMkLst>
        </pc:spChg>
      </pc:sldChg>
      <pc:sldChg chg="modNotesTx">
        <pc:chgData name="Malin Lintzén" userId="f31968b3-a0cc-45c4-bcf8-1586ceab6040" providerId="ADAL" clId="{A34C43FB-6D4A-4F6A-82D1-F2C1CCDED4FD}" dt="2024-11-12T14:57:46.417" v="48" actId="20577"/>
        <pc:sldMkLst>
          <pc:docMk/>
          <pc:sldMk cId="2477065891" sldId="289"/>
        </pc:sldMkLst>
      </pc:sldChg>
      <pc:sldChg chg="modSp mod">
        <pc:chgData name="Malin Lintzén" userId="f31968b3-a0cc-45c4-bcf8-1586ceab6040" providerId="ADAL" clId="{A34C43FB-6D4A-4F6A-82D1-F2C1CCDED4FD}" dt="2024-11-12T15:00:52.844" v="55" actId="20577"/>
        <pc:sldMkLst>
          <pc:docMk/>
          <pc:sldMk cId="1216094926" sldId="290"/>
        </pc:sldMkLst>
        <pc:spChg chg="mod">
          <ac:chgData name="Malin Lintzén" userId="f31968b3-a0cc-45c4-bcf8-1586ceab6040" providerId="ADAL" clId="{A34C43FB-6D4A-4F6A-82D1-F2C1CCDED4FD}" dt="2024-11-12T15:00:52.844" v="55" actId="20577"/>
          <ac:spMkLst>
            <pc:docMk/>
            <pc:sldMk cId="1216094926" sldId="290"/>
            <ac:spMk id="3" creationId="{9599942F-C320-8C06-BF21-88F1502719C5}"/>
          </ac:spMkLst>
        </pc:spChg>
      </pc:sldChg>
      <pc:sldChg chg="modSp mod modNotesTx">
        <pc:chgData name="Malin Lintzén" userId="f31968b3-a0cc-45c4-bcf8-1586ceab6040" providerId="ADAL" clId="{A34C43FB-6D4A-4F6A-82D1-F2C1CCDED4FD}" dt="2024-11-12T15:00:40.277" v="53" actId="20577"/>
        <pc:sldMkLst>
          <pc:docMk/>
          <pc:sldMk cId="2983976104" sldId="291"/>
        </pc:sldMkLst>
        <pc:spChg chg="mod">
          <ac:chgData name="Malin Lintzén" userId="f31968b3-a0cc-45c4-bcf8-1586ceab6040" providerId="ADAL" clId="{A34C43FB-6D4A-4F6A-82D1-F2C1CCDED4FD}" dt="2024-11-12T15:00:40.277" v="53" actId="20577"/>
          <ac:spMkLst>
            <pc:docMk/>
            <pc:sldMk cId="2983976104" sldId="291"/>
            <ac:spMk id="3" creationId="{BAD0F62B-B7AE-B195-515F-71750A76D7AA}"/>
          </ac:spMkLst>
        </pc:spChg>
      </pc:sldChg>
      <pc:sldChg chg="modNotesTx">
        <pc:chgData name="Malin Lintzén" userId="f31968b3-a0cc-45c4-bcf8-1586ceab6040" providerId="ADAL" clId="{A34C43FB-6D4A-4F6A-82D1-F2C1CCDED4FD}" dt="2024-11-12T15:01:12.953" v="57" actId="20577"/>
        <pc:sldMkLst>
          <pc:docMk/>
          <pc:sldMk cId="3598367479" sldId="292"/>
        </pc:sldMkLst>
      </pc:sldChg>
      <pc:sldChg chg="modSp mod">
        <pc:chgData name="Malin Lintzén" userId="f31968b3-a0cc-45c4-bcf8-1586ceab6040" providerId="ADAL" clId="{A34C43FB-6D4A-4F6A-82D1-F2C1CCDED4FD}" dt="2024-11-12T15:02:09.400" v="72" actId="20577"/>
        <pc:sldMkLst>
          <pc:docMk/>
          <pc:sldMk cId="1027059248" sldId="293"/>
        </pc:sldMkLst>
        <pc:spChg chg="mod">
          <ac:chgData name="Malin Lintzén" userId="f31968b3-a0cc-45c4-bcf8-1586ceab6040" providerId="ADAL" clId="{A34C43FB-6D4A-4F6A-82D1-F2C1CCDED4FD}" dt="2024-11-12T15:02:09.400" v="72" actId="20577"/>
          <ac:spMkLst>
            <pc:docMk/>
            <pc:sldMk cId="1027059248" sldId="293"/>
            <ac:spMk id="3" creationId="{4B7E08C3-4FCC-4BFC-DF93-57D5D5456872}"/>
          </ac:spMkLst>
        </pc:spChg>
      </pc:sldChg>
      <pc:sldChg chg="modSp mod">
        <pc:chgData name="Malin Lintzén" userId="f31968b3-a0cc-45c4-bcf8-1586ceab6040" providerId="ADAL" clId="{A34C43FB-6D4A-4F6A-82D1-F2C1CCDED4FD}" dt="2024-11-12T15:02:35.952" v="73" actId="20577"/>
        <pc:sldMkLst>
          <pc:docMk/>
          <pc:sldMk cId="1538349979" sldId="294"/>
        </pc:sldMkLst>
        <pc:spChg chg="mod">
          <ac:chgData name="Malin Lintzén" userId="f31968b3-a0cc-45c4-bcf8-1586ceab6040" providerId="ADAL" clId="{A34C43FB-6D4A-4F6A-82D1-F2C1CCDED4FD}" dt="2024-11-12T15:02:35.952" v="73" actId="20577"/>
          <ac:spMkLst>
            <pc:docMk/>
            <pc:sldMk cId="1538349979" sldId="294"/>
            <ac:spMk id="3" creationId="{0F674BFD-0D46-348A-D646-D90A14344272}"/>
          </ac:spMkLst>
        </pc:spChg>
      </pc:sldChg>
      <pc:sldChg chg="modNotesTx">
        <pc:chgData name="Malin Lintzén" userId="f31968b3-a0cc-45c4-bcf8-1586ceab6040" providerId="ADAL" clId="{A34C43FB-6D4A-4F6A-82D1-F2C1CCDED4FD}" dt="2024-11-12T15:04:20.001" v="113" actId="20577"/>
        <pc:sldMkLst>
          <pc:docMk/>
          <pc:sldMk cId="3884466658" sldId="296"/>
        </pc:sldMkLst>
      </pc:sldChg>
      <pc:sldChg chg="modNotesTx">
        <pc:chgData name="Malin Lintzén" userId="f31968b3-a0cc-45c4-bcf8-1586ceab6040" providerId="ADAL" clId="{A34C43FB-6D4A-4F6A-82D1-F2C1CCDED4FD}" dt="2024-11-12T15:04:49.581" v="117" actId="20577"/>
        <pc:sldMkLst>
          <pc:docMk/>
          <pc:sldMk cId="3668531672" sldId="297"/>
        </pc:sldMkLst>
      </pc:sldChg>
      <pc:sldChg chg="modSp mod">
        <pc:chgData name="Malin Lintzén" userId="f31968b3-a0cc-45c4-bcf8-1586ceab6040" providerId="ADAL" clId="{A34C43FB-6D4A-4F6A-82D1-F2C1CCDED4FD}" dt="2024-11-13T06:28:54.826" v="120" actId="20577"/>
        <pc:sldMkLst>
          <pc:docMk/>
          <pc:sldMk cId="824443907" sldId="299"/>
        </pc:sldMkLst>
        <pc:spChg chg="mod">
          <ac:chgData name="Malin Lintzén" userId="f31968b3-a0cc-45c4-bcf8-1586ceab6040" providerId="ADAL" clId="{A34C43FB-6D4A-4F6A-82D1-F2C1CCDED4FD}" dt="2024-11-13T06:28:54.826" v="120" actId="20577"/>
          <ac:spMkLst>
            <pc:docMk/>
            <pc:sldMk cId="824443907" sldId="299"/>
            <ac:spMk id="6" creationId="{7595081D-9564-FDD0-1C5D-61BB742AD7A6}"/>
          </ac:spMkLst>
        </pc:spChg>
      </pc:sldChg>
      <pc:sldChg chg="modSp mod">
        <pc:chgData name="Malin Lintzén" userId="f31968b3-a0cc-45c4-bcf8-1586ceab6040" providerId="ADAL" clId="{A34C43FB-6D4A-4F6A-82D1-F2C1CCDED4FD}" dt="2024-11-13T06:29:21.777" v="124" actId="20577"/>
        <pc:sldMkLst>
          <pc:docMk/>
          <pc:sldMk cId="2550343897" sldId="300"/>
        </pc:sldMkLst>
        <pc:spChg chg="mod">
          <ac:chgData name="Malin Lintzén" userId="f31968b3-a0cc-45c4-bcf8-1586ceab6040" providerId="ADAL" clId="{A34C43FB-6D4A-4F6A-82D1-F2C1CCDED4FD}" dt="2024-11-13T06:29:21.777" v="124" actId="20577"/>
          <ac:spMkLst>
            <pc:docMk/>
            <pc:sldMk cId="2550343897" sldId="300"/>
            <ac:spMk id="28" creationId="{3CA0F64D-AC40-727D-7597-77086E24AFDB}"/>
          </ac:spMkLst>
        </pc:spChg>
      </pc:sldChg>
      <pc:sldChg chg="modSp mod">
        <pc:chgData name="Malin Lintzén" userId="f31968b3-a0cc-45c4-bcf8-1586ceab6040" providerId="ADAL" clId="{A34C43FB-6D4A-4F6A-82D1-F2C1CCDED4FD}" dt="2024-11-13T06:29:31.175" v="128" actId="20577"/>
        <pc:sldMkLst>
          <pc:docMk/>
          <pc:sldMk cId="453771116" sldId="301"/>
        </pc:sldMkLst>
        <pc:spChg chg="mod">
          <ac:chgData name="Malin Lintzén" userId="f31968b3-a0cc-45c4-bcf8-1586ceab6040" providerId="ADAL" clId="{A34C43FB-6D4A-4F6A-82D1-F2C1CCDED4FD}" dt="2024-11-13T06:29:31.175" v="128" actId="20577"/>
          <ac:spMkLst>
            <pc:docMk/>
            <pc:sldMk cId="453771116" sldId="301"/>
            <ac:spMk id="3" creationId="{B8EC1ADC-9477-9D4C-BA0D-DD06C21C2F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2024-11-13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a:t>
            </a:fld>
            <a:endParaRPr lang="sv-SE"/>
          </a:p>
        </p:txBody>
      </p:sp>
    </p:spTree>
    <p:extLst>
      <p:ext uri="{BB962C8B-B14F-4D97-AF65-F5344CB8AC3E}">
        <p14:creationId xmlns:p14="http://schemas.microsoft.com/office/powerpoint/2010/main" val="689693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3A301-065E-5462-4513-45AEB82CD7F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462D646-F049-0358-49D5-BB34630A836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B5C766C-B51A-F679-2E2B-C3FD4A355D32}"/>
              </a:ext>
            </a:extLst>
          </p:cNvPr>
          <p:cNvSpPr>
            <a:spLocks noGrp="1"/>
          </p:cNvSpPr>
          <p:nvPr>
            <p:ph type="body" idx="1"/>
          </p:nvPr>
        </p:nvSpPr>
        <p:spPr/>
        <p:txBody>
          <a:bodyPr/>
          <a:lstStyle/>
          <a:p>
            <a:pPr>
              <a:lnSpc>
                <a:spcPts val="1800"/>
              </a:lnSpc>
              <a:spcBef>
                <a:spcPts val="1200"/>
              </a:spcBef>
              <a:spcAft>
                <a:spcPts val="1500"/>
              </a:spcAft>
            </a:pPr>
            <a:r>
              <a:rPr lang="sv-SE" sz="180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Omvärldsbevaka och var proaktiva genom att dela information med andra aktörer. Det kan till exempel handla om trender i sociala medier, ryktesspridning eller förändrat beteende hos målgrupper som ni delar med flera aktörer. Utgå från att information om en händelse är av intresse för andra aktörer</a:t>
            </a:r>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pPr>
              <a:lnSpc>
                <a:spcPts val="1800"/>
              </a:lnSpc>
              <a:spcBef>
                <a:spcPts val="1200"/>
              </a:spcBef>
              <a:spcAft>
                <a:spcPts val="15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ts val="1800"/>
              </a:lnSpc>
              <a:spcBef>
                <a:spcPts val="1200"/>
              </a:spcBef>
              <a:spcAft>
                <a:spcPts val="15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Använd befintliga kontaktvägar och samverkansstrukturer, eller skapa nya om sådana saknas.</a:t>
            </a:r>
            <a:endParaRPr lang="sv-SE"/>
          </a:p>
        </p:txBody>
      </p:sp>
      <p:sp>
        <p:nvSpPr>
          <p:cNvPr id="4" name="Platshållare för bildnummer 3">
            <a:extLst>
              <a:ext uri="{FF2B5EF4-FFF2-40B4-BE49-F238E27FC236}">
                <a16:creationId xmlns:a16="http://schemas.microsoft.com/office/drawing/2014/main" id="{A4B8351B-54C6-3969-B224-8B9CEB9BC23C}"/>
              </a:ext>
            </a:extLst>
          </p:cNvPr>
          <p:cNvSpPr>
            <a:spLocks noGrp="1"/>
          </p:cNvSpPr>
          <p:nvPr>
            <p:ph type="sldNum" sz="quarter" idx="5"/>
          </p:nvPr>
        </p:nvSpPr>
        <p:spPr/>
        <p:txBody>
          <a:bodyPr/>
          <a:lstStyle/>
          <a:p>
            <a:fld id="{27FEE9DA-8B3F-B346-B53F-C77B96E74553}" type="slidenum">
              <a:rPr lang="sv-SE" smtClean="0"/>
              <a:t>10</a:t>
            </a:fld>
            <a:endParaRPr lang="sv-SE"/>
          </a:p>
        </p:txBody>
      </p:sp>
    </p:spTree>
    <p:extLst>
      <p:ext uri="{BB962C8B-B14F-4D97-AF65-F5344CB8AC3E}">
        <p14:creationId xmlns:p14="http://schemas.microsoft.com/office/powerpoint/2010/main" val="3022373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9F2A7-709B-69CF-9F10-D27F9C9B037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C97281-CA4A-4CDF-0013-10D2571565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2D77F8A-572D-9CB6-62E4-DA48BFECF680}"/>
              </a:ext>
            </a:extLst>
          </p:cNvPr>
          <p:cNvSpPr>
            <a:spLocks noGrp="1"/>
          </p:cNvSpPr>
          <p:nvPr>
            <p:ph type="body" idx="1"/>
          </p:nvPr>
        </p:nvSpPr>
        <p:spPr/>
        <p:txBody>
          <a:bodyPr/>
          <a:lstStyle/>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Lägesbildsarbetet är en viktig del av hanteringen av samhällsstörningar. Det kommunikativa perspektivet ska alltid ingå i övergripande samlade lägesbilder och här är kommunikationskompetens av särskild betydelse. </a:t>
            </a:r>
          </a:p>
          <a:p>
            <a:pPr>
              <a:lnSpc>
                <a:spcPct val="110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Tabellen ger exempel på hur kommunikativa aspekter kan komplettera en övergripande samlad lägesbild. </a:t>
            </a:r>
          </a:p>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Rubrikerna i vänstermarginalen är hämtade från dokumentet Underlag för samlad lägesbild under nivån Checklistor och mallar. </a:t>
            </a:r>
          </a:p>
        </p:txBody>
      </p:sp>
      <p:sp>
        <p:nvSpPr>
          <p:cNvPr id="4" name="Platshållare för bildnummer 3">
            <a:extLst>
              <a:ext uri="{FF2B5EF4-FFF2-40B4-BE49-F238E27FC236}">
                <a16:creationId xmlns:a16="http://schemas.microsoft.com/office/drawing/2014/main" id="{50ED1895-05BB-6B18-1A96-D20035BBA202}"/>
              </a:ext>
            </a:extLst>
          </p:cNvPr>
          <p:cNvSpPr>
            <a:spLocks noGrp="1"/>
          </p:cNvSpPr>
          <p:nvPr>
            <p:ph type="sldNum" sz="quarter" idx="5"/>
          </p:nvPr>
        </p:nvSpPr>
        <p:spPr/>
        <p:txBody>
          <a:bodyPr/>
          <a:lstStyle/>
          <a:p>
            <a:fld id="{27FEE9DA-8B3F-B346-B53F-C77B96E74553}" type="slidenum">
              <a:rPr lang="sv-SE" smtClean="0"/>
              <a:t>11</a:t>
            </a:fld>
            <a:endParaRPr lang="sv-SE"/>
          </a:p>
        </p:txBody>
      </p:sp>
    </p:spTree>
    <p:extLst>
      <p:ext uri="{BB962C8B-B14F-4D97-AF65-F5344CB8AC3E}">
        <p14:creationId xmlns:p14="http://schemas.microsoft.com/office/powerpoint/2010/main" val="34131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7539B-7152-C80D-ECFE-2D8CBD2140D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AECF623-7AB9-5400-E921-051FC551928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1E6E093-47E9-2BD1-495F-DC4EAE48997D}"/>
              </a:ext>
            </a:extLst>
          </p:cNvPr>
          <p:cNvSpPr>
            <a:spLocks noGrp="1"/>
          </p:cNvSpPr>
          <p:nvPr>
            <p:ph type="body" idx="1"/>
          </p:nvPr>
        </p:nvSpPr>
        <p:spPr/>
        <p:txBody>
          <a:bodyPr/>
          <a:lstStyle/>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I vissa sammanhang kan det vara relevant att ta fram en lägesbild som mer fördjupat belyser de kommunikativa aspekterna, en så kallad kommunikativ lägesbild. Om en samlad kommunikativ lägesbild ska tas fram inom kommunikationssamverkan, följ med fördel processen för samlad lägesbild som finns beskriven i dokumentet </a:t>
            </a:r>
            <a:r>
              <a:rPr lang="sv-SE" sz="180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Process för samlad lägesbild – beskrivning steg för steg</a:t>
            </a:r>
            <a:r>
              <a:rPr lang="sv-SE" sz="1800">
                <a:effectLst/>
                <a:latin typeface="Garamond" panose="02020404030301010803" pitchFamily="18" charset="0"/>
                <a:ea typeface="Garamond" panose="02020404030301010803" pitchFamily="18" charset="0"/>
                <a:cs typeface="Times New Roman" panose="02020603050405020304" pitchFamily="18" charset="0"/>
              </a:rPr>
              <a:t> under nivån Arbetssätt. </a:t>
            </a:r>
          </a:p>
          <a:p>
            <a:pPr>
              <a:lnSpc>
                <a:spcPct val="110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En samlad kommunikativ lägesbild är ett komplement till den samlade lägesbilden för den övergripande hanteringen. Den kan användas som ett arbetsredskap för kommunikatörer i kommunikationsarbetet eller som en del i underlaget för den övergripande hanteringen.</a:t>
            </a:r>
          </a:p>
          <a:p>
            <a:pPr>
              <a:lnSpc>
                <a:spcPct val="110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r>
              <a:rPr lang="sv-SE" sz="1800">
                <a:effectLst/>
                <a:latin typeface="Garamond" panose="02020404030301010803" pitchFamily="18" charset="0"/>
                <a:ea typeface="Garamond" panose="02020404030301010803" pitchFamily="18" charset="0"/>
                <a:cs typeface="Times New Roman" panose="02020603050405020304" pitchFamily="18" charset="0"/>
              </a:rPr>
              <a:t>En </a:t>
            </a:r>
            <a:r>
              <a:rPr lang="sv-SE" sz="1800" b="1">
                <a:effectLst/>
                <a:latin typeface="Garamond" panose="02020404030301010803" pitchFamily="18" charset="0"/>
                <a:ea typeface="Garamond" panose="02020404030301010803" pitchFamily="18" charset="0"/>
                <a:cs typeface="Times New Roman" panose="02020603050405020304" pitchFamily="18" charset="0"/>
              </a:rPr>
              <a:t>samlad kommunikativ lägesbild</a:t>
            </a:r>
            <a:r>
              <a:rPr lang="sv-SE" sz="1800">
                <a:effectLst/>
                <a:latin typeface="Garamond" panose="02020404030301010803" pitchFamily="18" charset="0"/>
                <a:ea typeface="Garamond" panose="02020404030301010803" pitchFamily="18" charset="0"/>
                <a:cs typeface="Times New Roman" panose="02020603050405020304" pitchFamily="18" charset="0"/>
              </a:rPr>
              <a:t> består av ett urval av information rörande kommunikationsfrågor kopplade till den samlade hanteringen av samhällsstörningen. Informationen kommer från flera aktörer och källor och är analyserad och sammanställd i form av beskrivningar och bedömningar av läget.</a:t>
            </a:r>
          </a:p>
          <a:p>
            <a:pPr>
              <a:lnSpc>
                <a:spcPct val="110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E9996025-56E5-B353-EC89-570019D6D42E}"/>
              </a:ext>
            </a:extLst>
          </p:cNvPr>
          <p:cNvSpPr>
            <a:spLocks noGrp="1"/>
          </p:cNvSpPr>
          <p:nvPr>
            <p:ph type="sldNum" sz="quarter" idx="5"/>
          </p:nvPr>
        </p:nvSpPr>
        <p:spPr/>
        <p:txBody>
          <a:bodyPr/>
          <a:lstStyle/>
          <a:p>
            <a:fld id="{27FEE9DA-8B3F-B346-B53F-C77B96E74553}" type="slidenum">
              <a:rPr lang="sv-SE" smtClean="0"/>
              <a:t>12</a:t>
            </a:fld>
            <a:endParaRPr lang="sv-SE"/>
          </a:p>
        </p:txBody>
      </p:sp>
    </p:spTree>
    <p:extLst>
      <p:ext uri="{BB962C8B-B14F-4D97-AF65-F5344CB8AC3E}">
        <p14:creationId xmlns:p14="http://schemas.microsoft.com/office/powerpoint/2010/main" val="523766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662E8-442B-4E5E-8C82-0A742409B2F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FE99FC0-13DB-F883-CA20-845D793AEC6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E858056-35B2-C457-4C19-7D5154EA16B4}"/>
              </a:ext>
            </a:extLst>
          </p:cNvPr>
          <p:cNvSpPr>
            <a:spLocks noGrp="1"/>
          </p:cNvSpPr>
          <p:nvPr>
            <p:ph type="body" idx="1"/>
          </p:nvPr>
        </p:nvSpPr>
        <p:spPr/>
        <p:txBody>
          <a:bodyPr/>
          <a:lstStyle/>
          <a:p>
            <a:pPr indent="226695">
              <a:lnSpc>
                <a:spcPct val="110000"/>
              </a:lnSpc>
              <a:spcBef>
                <a:spcPts val="600"/>
              </a:spcBef>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Vad en samlad kommunikativ lägesbild innehåller kan skilja sig åt beroende på vilka aktörer som ingår i samverkan, men det kan också skifta under hanteringens gång. I början kan den vara </a:t>
            </a:r>
            <a:r>
              <a:rPr lang="sv-SE" sz="180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mer fokuserad på kommunikativa</a:t>
            </a:r>
            <a:r>
              <a:rPr lang="sv-SE" sz="1800">
                <a:effectLst/>
                <a:latin typeface="Garamond" panose="02020404030301010803" pitchFamily="18" charset="0"/>
                <a:ea typeface="Garamond" panose="02020404030301010803" pitchFamily="18" charset="0"/>
                <a:cs typeface="Times New Roman" panose="02020603050405020304" pitchFamily="18" charset="0"/>
              </a:rPr>
              <a:t> konsekvenser och vad enskilda aktörer kommunicerat hittills till aktuella målgrupper. Längre in i hanteringen övergår ofta innehållet till att i högre utsträckning beskriva förändringar i narrativ, aktörsgemensamma kommunikationsinsatser och </a:t>
            </a:r>
            <a:r>
              <a:rPr lang="sv-SE" sz="1800" b="0">
                <a:effectLst/>
                <a:latin typeface="Garamond" panose="02020404030301010803" pitchFamily="18" charset="0"/>
                <a:ea typeface="Garamond" panose="02020404030301010803" pitchFamily="18" charset="0"/>
                <a:cs typeface="Times New Roman" panose="02020603050405020304" pitchFamily="18" charset="0"/>
              </a:rPr>
              <a:t>effekterna av dessa, eller särskilda kommunikativa prioriteringar. </a:t>
            </a:r>
          </a:p>
          <a:p>
            <a:pPr indent="226695">
              <a:lnSpc>
                <a:spcPct val="110000"/>
              </a:lnSpc>
              <a:spcBef>
                <a:spcPts val="600"/>
              </a:spcBef>
              <a:spcAft>
                <a:spcPts val="600"/>
              </a:spcAft>
            </a:pPr>
            <a:endParaRPr lang="sv-SE" sz="1800" b="0">
              <a:effectLst/>
              <a:latin typeface="Garamond" panose="02020404030301010803" pitchFamily="18" charset="0"/>
              <a:ea typeface="Garamond" panose="02020404030301010803" pitchFamily="18" charset="0"/>
              <a:cs typeface="Times New Roman" panose="02020603050405020304" pitchFamily="18" charset="0"/>
            </a:endParaRPr>
          </a:p>
          <a:p>
            <a:pPr indent="226695">
              <a:lnSpc>
                <a:spcPct val="110000"/>
              </a:lnSpc>
              <a:spcBef>
                <a:spcPts val="600"/>
              </a:spcBef>
              <a:spcAft>
                <a:spcPts val="600"/>
              </a:spcAft>
            </a:pPr>
            <a:r>
              <a:rPr lang="sv-SE" sz="1800" b="0">
                <a:effectLst/>
                <a:latin typeface="Garamond" panose="02020404030301010803" pitchFamily="18" charset="0"/>
                <a:ea typeface="Garamond" panose="02020404030301010803" pitchFamily="18" charset="0"/>
                <a:cs typeface="Times New Roman" panose="02020603050405020304" pitchFamily="18" charset="0"/>
              </a:rPr>
              <a:t>En viktig aspekt av en samlad kommunikativ lägesbild är perspektivförflyttning. Medan en aktörsspecifik kommunikativ lägesbild rör en enskild aktörs hantering omfattar en samlad kommunikativ lägesbild till exempel en hel sektor, ett län eller ett ämnesområde som till exempel smittspridning. </a:t>
            </a:r>
          </a:p>
          <a:p>
            <a:pPr indent="226695">
              <a:lnSpc>
                <a:spcPct val="110000"/>
              </a:lnSpc>
              <a:spcBef>
                <a:spcPts val="600"/>
              </a:spcBef>
              <a:spcAft>
                <a:spcPts val="600"/>
              </a:spcAft>
            </a:pPr>
            <a:endParaRPr lang="sv-SE" sz="1800" b="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800" b="0">
                <a:effectLst/>
                <a:latin typeface="Garamond" panose="02020404030301010803" pitchFamily="18" charset="0"/>
                <a:ea typeface="Garamond" panose="02020404030301010803" pitchFamily="18" charset="0"/>
                <a:cs typeface="Times New Roman" panose="02020603050405020304" pitchFamily="18" charset="0"/>
              </a:rPr>
              <a:t>Kommunikatörer som samverkar </a:t>
            </a:r>
            <a:r>
              <a:rPr lang="sv-SE" sz="1800" b="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under en samhällsstörning, eller som</a:t>
            </a:r>
            <a:r>
              <a:rPr lang="sv-SE" sz="1800" b="0" strike="noStrike">
                <a:solidFill>
                  <a:srgbClr val="FF0000"/>
                </a:solidFill>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 </a:t>
            </a:r>
            <a:r>
              <a:rPr lang="sv-SE" sz="1800" b="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arbetar med förberedande planering för samordnad kriskommunikation, bör fundera</a:t>
            </a:r>
            <a:r>
              <a:rPr lang="sv-SE" sz="1800" b="0">
                <a:effectLst/>
                <a:latin typeface="Garamond" panose="02020404030301010803" pitchFamily="18" charset="0"/>
                <a:ea typeface="Garamond" panose="02020404030301010803" pitchFamily="18" charset="0"/>
                <a:cs typeface="Times New Roman" panose="02020603050405020304" pitchFamily="18" charset="0"/>
              </a:rPr>
              <a:t> på:  </a:t>
            </a:r>
          </a:p>
          <a:p>
            <a:pPr marL="342900" lvl="0" indent="-342900">
              <a:lnSpc>
                <a:spcPct val="110000"/>
              </a:lnSpc>
              <a:spcAft>
                <a:spcPts val="600"/>
              </a:spcAft>
              <a:buFont typeface="Symbol" panose="05050102010706020507" pitchFamily="18" charset="2"/>
              <a:buChar char=""/>
            </a:pPr>
            <a:r>
              <a:rPr lang="sv-SE" sz="1800" b="0">
                <a:effectLst/>
                <a:latin typeface="Garamond" panose="02020404030301010803" pitchFamily="18" charset="0"/>
                <a:ea typeface="Garamond" panose="02020404030301010803" pitchFamily="18" charset="0"/>
                <a:cs typeface="Times New Roman" panose="02020603050405020304" pitchFamily="18" charset="0"/>
              </a:rPr>
              <a:t>hur de kommunikativa aspekterna integreras i den övergripande samlade lägesbilden. Finns exempelvis kommunikation med som rubrik i en eventuell mall för samlad lägesbild? </a:t>
            </a:r>
          </a:p>
          <a:p>
            <a:pPr marL="342900" lvl="0" indent="-342900">
              <a:lnSpc>
                <a:spcPct val="110000"/>
              </a:lnSpc>
              <a:spcAft>
                <a:spcPts val="600"/>
              </a:spcAft>
              <a:buFont typeface="Symbol" panose="05050102010706020507" pitchFamily="18" charset="2"/>
              <a:buChar char=""/>
            </a:pPr>
            <a:r>
              <a:rPr lang="sv-SE" sz="1800" b="0">
                <a:effectLst/>
                <a:latin typeface="Garamond" panose="02020404030301010803" pitchFamily="18" charset="0"/>
                <a:ea typeface="Garamond" panose="02020404030301010803" pitchFamily="18" charset="0"/>
                <a:cs typeface="Times New Roman" panose="02020603050405020304" pitchFamily="18" charset="0"/>
              </a:rPr>
              <a:t>om ni inom ramen för er samverkan behöver ta fram en samlad kommunikativ lägesbild?</a:t>
            </a:r>
          </a:p>
          <a:p>
            <a:pPr marL="342900" lvl="0" indent="-342900">
              <a:lnSpc>
                <a:spcPct val="110000"/>
              </a:lnSpc>
              <a:spcAft>
                <a:spcPts val="600"/>
              </a:spcAft>
              <a:buFont typeface="Symbol" panose="05050102010706020507" pitchFamily="18" charset="2"/>
              <a:buChar char=""/>
            </a:pPr>
            <a:r>
              <a:rPr lang="sv-SE" sz="1800" b="0">
                <a:effectLst/>
                <a:latin typeface="Garamond" panose="02020404030301010803" pitchFamily="18" charset="0"/>
                <a:ea typeface="Garamond" panose="02020404030301010803" pitchFamily="18" charset="0"/>
                <a:cs typeface="Times New Roman" panose="02020603050405020304" pitchFamily="18" charset="0"/>
              </a:rPr>
              <a:t>vilka behov en samlad kommunikativ lägesbild ska fylla? Vilka rubriker bör finnas med utifrån identifierade behov? </a:t>
            </a:r>
          </a:p>
          <a:p>
            <a:pPr marL="342900" lvl="0" indent="-342900">
              <a:lnSpc>
                <a:spcPct val="110000"/>
              </a:lnSpc>
              <a:spcAft>
                <a:spcPts val="600"/>
              </a:spcAft>
              <a:buFont typeface="Symbol" panose="05050102010706020507" pitchFamily="18" charset="2"/>
              <a:buChar char=""/>
            </a:pPr>
            <a:r>
              <a:rPr lang="sv-SE" sz="1800" b="0">
                <a:effectLst/>
                <a:latin typeface="Garamond" panose="02020404030301010803" pitchFamily="18" charset="0"/>
                <a:ea typeface="Garamond" panose="02020404030301010803" pitchFamily="18" charset="0"/>
                <a:cs typeface="Times New Roman" panose="02020603050405020304" pitchFamily="18" charset="0"/>
              </a:rPr>
              <a:t>om det är aktuellt att utgå från en eller flera av samverkande aktörers befintliga mallar för </a:t>
            </a:r>
            <a:r>
              <a:rPr lang="sv-SE" sz="1800">
                <a:effectLst/>
                <a:latin typeface="Garamond" panose="02020404030301010803" pitchFamily="18" charset="0"/>
                <a:ea typeface="Garamond" panose="02020404030301010803" pitchFamily="18" charset="0"/>
                <a:cs typeface="Times New Roman" panose="02020603050405020304" pitchFamily="18" charset="0"/>
              </a:rPr>
              <a:t>samlad övergripande lägesbild alternativt kommunikativ lägesbild? Det kan till exempel handla om val av begrepp eller i vilken ordning rubrikerna kommer. Det är lättare att samarbeta när man använder sig av samma begrepp och det underlättar också arbetet med att sammanställa en samlad kommunikativ lägesbild.</a:t>
            </a:r>
          </a:p>
          <a:p>
            <a:pPr>
              <a:lnSpc>
                <a:spcPct val="110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276810FE-8A89-B1EE-B70C-B2E2E87CA55F}"/>
              </a:ext>
            </a:extLst>
          </p:cNvPr>
          <p:cNvSpPr>
            <a:spLocks noGrp="1"/>
          </p:cNvSpPr>
          <p:nvPr>
            <p:ph type="sldNum" sz="quarter" idx="5"/>
          </p:nvPr>
        </p:nvSpPr>
        <p:spPr/>
        <p:txBody>
          <a:bodyPr/>
          <a:lstStyle/>
          <a:p>
            <a:fld id="{27FEE9DA-8B3F-B346-B53F-C77B96E74553}" type="slidenum">
              <a:rPr lang="sv-SE" smtClean="0"/>
              <a:t>13</a:t>
            </a:fld>
            <a:endParaRPr lang="sv-SE"/>
          </a:p>
        </p:txBody>
      </p:sp>
    </p:spTree>
    <p:extLst>
      <p:ext uri="{BB962C8B-B14F-4D97-AF65-F5344CB8AC3E}">
        <p14:creationId xmlns:p14="http://schemas.microsoft.com/office/powerpoint/2010/main" val="2156821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6E316-63A7-23AA-FEDF-077BB8E8FBA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DFB9763-0909-0CA6-FC6A-70DB8E80762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5661A9E-F601-426A-BC18-3F5FB8D5DB2B}"/>
              </a:ext>
            </a:extLst>
          </p:cNvPr>
          <p:cNvSpPr>
            <a:spLocks noGrp="1"/>
          </p:cNvSpPr>
          <p:nvPr>
            <p:ph type="body" idx="1"/>
          </p:nvPr>
        </p:nvSpPr>
        <p:spPr/>
        <p:txBody>
          <a:bodyPr/>
          <a:lstStyle/>
          <a:p>
            <a:pPr marL="0" lvl="0" indent="0">
              <a:lnSpc>
                <a:spcPct val="110000"/>
              </a:lnSpc>
              <a:spcAft>
                <a:spcPts val="600"/>
              </a:spcAft>
              <a:buFont typeface="Symbol" panose="05050102010706020507" pitchFamily="18" charset="2"/>
              <a:buNone/>
            </a:pPr>
            <a:r>
              <a:rPr lang="sv-SE" sz="1800" b="0">
                <a:effectLst/>
                <a:latin typeface="Garamond" panose="02020404030301010803" pitchFamily="18" charset="0"/>
                <a:ea typeface="Garamond" panose="02020404030301010803" pitchFamily="18" charset="0"/>
                <a:cs typeface="Times New Roman" panose="02020603050405020304" pitchFamily="18" charset="0"/>
              </a:rPr>
              <a:t>Här kommer exempel på rubriker i samlad kommunikativ lägesbild:</a:t>
            </a:r>
          </a:p>
          <a:p>
            <a:pPr marL="342900" lvl="0" indent="-342900">
              <a:lnSpc>
                <a:spcPct val="110000"/>
              </a:lnSpc>
              <a:spcAft>
                <a:spcPts val="6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Kort om händelsen och dess kommunikativa konsekvenser</a:t>
            </a:r>
            <a:r>
              <a:rPr lang="sv-SE" sz="1800">
                <a:effectLst/>
                <a:latin typeface="Garamond" panose="02020404030301010803" pitchFamily="18" charset="0"/>
                <a:ea typeface="Garamond" panose="02020404030301010803" pitchFamily="18" charset="0"/>
                <a:cs typeface="Times New Roman" panose="02020603050405020304" pitchFamily="18" charset="0"/>
              </a:rPr>
              <a:t>. Ibland kan det räcka att hänvisa till den övergripande samlade lägesbilden för händelsen. Ofta behövs dock även en beskrivning av kommunikativa konsekvenser som inte får så stort utrymme i den övergripande samlade lägesbilden. Exempel på sådana konsekvenser kan vara högt medietryck och efterfrågan på särskild kompetens för uttalanden om aktörernas samlade hantering eller tecken på organiserade påverkanskampanjer från främmande makt.</a:t>
            </a:r>
          </a:p>
          <a:p>
            <a:pPr marL="342900" lvl="0" indent="-342900">
              <a:lnSpc>
                <a:spcPct val="110000"/>
              </a:lnSpc>
              <a:spcAft>
                <a:spcPts val="6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Analys av omvärldens bild (narrativ)</a:t>
            </a:r>
            <a:r>
              <a:rPr lang="sv-SE" sz="1800">
                <a:effectLst/>
                <a:latin typeface="Garamond" panose="02020404030301010803" pitchFamily="18" charset="0"/>
                <a:ea typeface="Garamond" panose="02020404030301010803" pitchFamily="18" charset="0"/>
                <a:cs typeface="Times New Roman" panose="02020603050405020304" pitchFamily="18" charset="0"/>
              </a:rPr>
              <a:t> i media och sociala medier. Glöm inte perspektivförflyttningen från enskilda aktörer till det samverkande kollektivet, det vill säga hur beskrivs och framställs exempelvis ”svenska myndigheter”, ”sektorn” eller ”aktörerna i det drabbade området”?</a:t>
            </a:r>
          </a:p>
          <a:p>
            <a:pPr marL="342900" lvl="0" indent="-342900">
              <a:lnSpc>
                <a:spcPct val="110000"/>
              </a:lnSpc>
              <a:spcAft>
                <a:spcPts val="6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Desinformation och otillbörlig informationspåverkan</a:t>
            </a:r>
            <a:r>
              <a:rPr lang="sv-SE" sz="1800">
                <a:effectLst/>
                <a:latin typeface="Garamond" panose="02020404030301010803" pitchFamily="18" charset="0"/>
                <a:ea typeface="Garamond" panose="02020404030301010803" pitchFamily="18" charset="0"/>
                <a:cs typeface="Times New Roman" panose="02020603050405020304" pitchFamily="18" charset="0"/>
              </a:rPr>
              <a:t>. Var är vi på skalan och vad är vår taktik? Finns det behov av att bedöma, kartlägga, informera, förespråka eller försvara? </a:t>
            </a:r>
          </a:p>
          <a:p>
            <a:r>
              <a:rPr lang="sv-SE" sz="1800">
                <a:effectLst/>
                <a:latin typeface="Garamond" panose="02020404030301010803" pitchFamily="18" charset="0"/>
                <a:ea typeface="Garamond" panose="02020404030301010803" pitchFamily="18" charset="0"/>
                <a:cs typeface="Times New Roman" panose="02020603050405020304" pitchFamily="18" charset="0"/>
              </a:rPr>
              <a:t> Samordnad kommunikation innebär inte att vi ska frångå </a:t>
            </a:r>
            <a:r>
              <a:rPr lang="sv-SE" sz="1800" b="1">
                <a:effectLst/>
                <a:latin typeface="Garamond" panose="02020404030301010803" pitchFamily="18" charset="0"/>
                <a:ea typeface="Garamond" panose="02020404030301010803" pitchFamily="18" charset="0"/>
                <a:cs typeface="Times New Roman" panose="02020603050405020304" pitchFamily="18" charset="0"/>
              </a:rPr>
              <a:t>ansvarsprincipen</a:t>
            </a:r>
            <a:r>
              <a:rPr lang="sv-SE" sz="1800">
                <a:effectLst/>
                <a:latin typeface="Garamond" panose="02020404030301010803" pitchFamily="18" charset="0"/>
                <a:ea typeface="Garamond" panose="02020404030301010803" pitchFamily="18" charset="0"/>
                <a:cs typeface="Times New Roman" panose="02020603050405020304" pitchFamily="18" charset="0"/>
              </a:rPr>
              <a:t>. Alla aktörer ansvarar alltid för att kommunicera inom eget ansvarsområde och måste vara fria att anpassa exempelvis budskap inom ramen för sitt ansvarsområde.</a:t>
            </a:r>
          </a:p>
          <a:p>
            <a:r>
              <a:rPr lang="sv-SE" sz="1800">
                <a:solidFill>
                  <a:srgbClr val="000000"/>
                </a:solidFill>
                <a:effectLst/>
                <a:latin typeface="Century Gothic" panose="020B0502020202020204" pitchFamily="34" charset="0"/>
                <a:ea typeface="Garamond" panose="02020404030301010803" pitchFamily="18" charset="0"/>
                <a:cs typeface="Times New Roman" panose="02020603050405020304" pitchFamily="18" charset="0"/>
              </a:rPr>
              <a:t> </a:t>
            </a:r>
          </a:p>
          <a:p>
            <a:pPr marL="342900" lvl="0" indent="-342900">
              <a:lnSpc>
                <a:spcPct val="110000"/>
              </a:lnSpc>
              <a:spcAft>
                <a:spcPts val="600"/>
              </a:spcAft>
              <a:buFont typeface="Symbol" panose="05050102010706020507" pitchFamily="18" charset="2"/>
              <a:buChar char=""/>
            </a:pPr>
            <a:r>
              <a:rPr lang="sv-SE" sz="2800" b="1">
                <a:effectLst/>
                <a:highlight>
                  <a:srgbClr val="FFFF00"/>
                </a:highlight>
              </a:rPr>
              <a:t>Aktörsgemensamma inriktningsbeslut.</a:t>
            </a:r>
            <a:r>
              <a:rPr lang="sv-SE" sz="2800">
                <a:effectLst/>
                <a:highlight>
                  <a:srgbClr val="FFFF00"/>
                </a:highlight>
              </a:rPr>
              <a:t> I de fall</a:t>
            </a:r>
            <a:r>
              <a:rPr lang="sv-SE" sz="2800">
                <a:effectLst/>
              </a:rPr>
              <a:t> samverkande aktörer enas om inriktningar för den övergripande hanteringen av händelsen ska även det gemensamma kommunikationsarbetet genomsyras av dessa</a:t>
            </a:r>
            <a:r>
              <a:rPr lang="sv-SE" sz="1800">
                <a:effectLst/>
              </a:rPr>
              <a:t>  </a:t>
            </a:r>
            <a:r>
              <a:rPr lang="sv-SE" sz="2800">
                <a:effectLst/>
              </a:rPr>
              <a:t>. </a:t>
            </a:r>
            <a:r>
              <a:rPr lang="sv-SE" sz="1800" b="1">
                <a:effectLst/>
                <a:latin typeface="Garamond" panose="02020404030301010803" pitchFamily="18" charset="0"/>
                <a:ea typeface="Garamond" panose="02020404030301010803" pitchFamily="18" charset="0"/>
                <a:cs typeface="Times New Roman" panose="02020603050405020304" pitchFamily="18" charset="0"/>
              </a:rPr>
              <a:t>Samordnade budskap</a:t>
            </a:r>
            <a:r>
              <a:rPr lang="sv-SE" sz="1800">
                <a:effectLst/>
                <a:latin typeface="Garamond" panose="02020404030301010803" pitchFamily="18" charset="0"/>
                <a:ea typeface="Garamond" panose="02020404030301010803" pitchFamily="18" charset="0"/>
                <a:cs typeface="Times New Roman" panose="02020603050405020304" pitchFamily="18" charset="0"/>
              </a:rPr>
              <a:t>. Finns behov av samordnade eller gemensamma budskap som alla aktörer inom samverkan kan sprida? </a:t>
            </a:r>
          </a:p>
          <a:p>
            <a:pPr marL="342900" lvl="0" indent="-342900">
              <a:lnSpc>
                <a:spcPct val="110000"/>
              </a:lnSpc>
              <a:spcAft>
                <a:spcPts val="6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Genomförda  och planerade kommunikationsåtgärder</a:t>
            </a:r>
            <a:r>
              <a:rPr lang="sv-SE" sz="1800">
                <a:effectLst/>
                <a:latin typeface="Garamond" panose="02020404030301010803" pitchFamily="18" charset="0"/>
                <a:ea typeface="Garamond" panose="02020404030301010803" pitchFamily="18" charset="0"/>
                <a:cs typeface="Times New Roman" panose="02020603050405020304" pitchFamily="18" charset="0"/>
              </a:rPr>
              <a:t>. Sammanställ de viktigaste </a:t>
            </a:r>
            <a:r>
              <a:rPr lang="sv-SE" sz="1800" err="1">
                <a:effectLst/>
                <a:latin typeface="Garamond" panose="02020404030301010803" pitchFamily="18" charset="0"/>
                <a:ea typeface="Garamond" panose="02020404030301010803" pitchFamily="18" charset="0"/>
                <a:cs typeface="Times New Roman" panose="02020603050405020304" pitchFamily="18" charset="0"/>
              </a:rPr>
              <a:t>kommunikationåtgärderna</a:t>
            </a:r>
            <a:r>
              <a:rPr lang="sv-SE" sz="1800">
                <a:effectLst/>
                <a:latin typeface="Garamond" panose="02020404030301010803" pitchFamily="18" charset="0"/>
                <a:ea typeface="Garamond" panose="02020404030301010803" pitchFamily="18" charset="0"/>
                <a:cs typeface="Times New Roman" panose="02020603050405020304" pitchFamily="18" charset="0"/>
              </a:rPr>
              <a:t> för hanteringen i stort, inte för varje enskild aktör – om inte det är relevant. </a:t>
            </a:r>
          </a:p>
          <a:p>
            <a:pPr marL="342900" lvl="0" indent="-342900">
              <a:lnSpc>
                <a:spcPct val="110000"/>
              </a:lnSpc>
              <a:spcAft>
                <a:spcPts val="6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Resursbehov</a:t>
            </a:r>
            <a:r>
              <a:rPr lang="sv-SE" sz="1800">
                <a:effectLst/>
                <a:latin typeface="Garamond" panose="02020404030301010803" pitchFamily="18" charset="0"/>
                <a:ea typeface="Garamond" panose="02020404030301010803" pitchFamily="18" charset="0"/>
                <a:cs typeface="Times New Roman" panose="02020603050405020304" pitchFamily="18" charset="0"/>
              </a:rPr>
              <a:t>. Nyttja styrkan av flera aktörer i samverkan! Behöver och kan vi stötta varandra för att täcka upp?</a:t>
            </a:r>
          </a:p>
          <a:p>
            <a:r>
              <a:rPr lang="sv-SE" sz="1800">
                <a:effectLst/>
                <a:latin typeface="Garamond" panose="02020404030301010803" pitchFamily="18" charset="0"/>
                <a:ea typeface="Garamond" panose="02020404030301010803" pitchFamily="18" charset="0"/>
                <a:cs typeface="Times New Roman" panose="02020603050405020304" pitchFamily="18" charset="0"/>
              </a:rPr>
              <a:t> </a:t>
            </a:r>
          </a:p>
        </p:txBody>
      </p:sp>
      <p:sp>
        <p:nvSpPr>
          <p:cNvPr id="4" name="Platshållare för bildnummer 3">
            <a:extLst>
              <a:ext uri="{FF2B5EF4-FFF2-40B4-BE49-F238E27FC236}">
                <a16:creationId xmlns:a16="http://schemas.microsoft.com/office/drawing/2014/main" id="{36E8484B-CB21-2954-EE87-FB7F0FCDD3B1}"/>
              </a:ext>
            </a:extLst>
          </p:cNvPr>
          <p:cNvSpPr>
            <a:spLocks noGrp="1"/>
          </p:cNvSpPr>
          <p:nvPr>
            <p:ph type="sldNum" sz="quarter" idx="5"/>
          </p:nvPr>
        </p:nvSpPr>
        <p:spPr/>
        <p:txBody>
          <a:bodyPr/>
          <a:lstStyle/>
          <a:p>
            <a:fld id="{27FEE9DA-8B3F-B346-B53F-C77B96E74553}" type="slidenum">
              <a:rPr lang="sv-SE" smtClean="0"/>
              <a:t>14</a:t>
            </a:fld>
            <a:endParaRPr lang="sv-SE"/>
          </a:p>
        </p:txBody>
      </p:sp>
    </p:spTree>
    <p:extLst>
      <p:ext uri="{BB962C8B-B14F-4D97-AF65-F5344CB8AC3E}">
        <p14:creationId xmlns:p14="http://schemas.microsoft.com/office/powerpoint/2010/main" val="435546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78B1C-43A7-3923-EDBE-4701800F6B2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894D48F-6846-5EE0-6CF2-A14AD1CECFE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A8BBACD-6BDD-EA3C-E403-291717094E4A}"/>
              </a:ext>
            </a:extLst>
          </p:cNvPr>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Analysera den samlade lägesbilden för den övergripande hanteringen om en sådan finns. Inkludera även andra relevanta underlag från exempelvis mediebevakning i analysen. Fundera kring om ytterligare underlag behövs samt planera utifrån möjliga händelseutvecklingar. Hur kan händelsen utveckla sig och vilka kommunikationsbehov kan det leda till? Behöver och kan vi påbörja något i förebyggande syfte?</a:t>
            </a:r>
          </a:p>
        </p:txBody>
      </p:sp>
      <p:sp>
        <p:nvSpPr>
          <p:cNvPr id="4" name="Platshållare för bildnummer 3">
            <a:extLst>
              <a:ext uri="{FF2B5EF4-FFF2-40B4-BE49-F238E27FC236}">
                <a16:creationId xmlns:a16="http://schemas.microsoft.com/office/drawing/2014/main" id="{30177044-6B9B-D7E7-FFD1-09AF7BB2D40E}"/>
              </a:ext>
            </a:extLst>
          </p:cNvPr>
          <p:cNvSpPr>
            <a:spLocks noGrp="1"/>
          </p:cNvSpPr>
          <p:nvPr>
            <p:ph type="sldNum" sz="quarter" idx="5"/>
          </p:nvPr>
        </p:nvSpPr>
        <p:spPr/>
        <p:txBody>
          <a:bodyPr/>
          <a:lstStyle/>
          <a:p>
            <a:fld id="{27FEE9DA-8B3F-B346-B53F-C77B96E74553}" type="slidenum">
              <a:rPr lang="sv-SE" smtClean="0"/>
              <a:t>15</a:t>
            </a:fld>
            <a:endParaRPr lang="sv-SE"/>
          </a:p>
        </p:txBody>
      </p:sp>
    </p:spTree>
    <p:extLst>
      <p:ext uri="{BB962C8B-B14F-4D97-AF65-F5344CB8AC3E}">
        <p14:creationId xmlns:p14="http://schemas.microsoft.com/office/powerpoint/2010/main" val="2359771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E1D72-9B1C-8F6F-5CDF-893A5092FA9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04EE74A-2287-40D2-4E26-D5FCA74C2B5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0E8AD16-C7F7-255A-5BA6-E7D85013D858}"/>
              </a:ext>
            </a:extLst>
          </p:cNvPr>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I det här steget enas aktörerna om målbild för den samordnade kommunikationen. Målen med kommunikationen behöver synka med den eventuella målbilden för den övergripande aktörsgemensamma hanteringen.</a:t>
            </a:r>
          </a:p>
          <a:p>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r>
              <a:rPr lang="sv-SE" sz="1800">
                <a:effectLst/>
                <a:latin typeface="Garamond" panose="02020404030301010803" pitchFamily="18" charset="0"/>
                <a:ea typeface="Garamond" panose="02020404030301010803" pitchFamily="18" charset="0"/>
                <a:cs typeface="Times New Roman" panose="02020603050405020304" pitchFamily="18" charset="0"/>
              </a:rPr>
              <a:t>Beskriv vad ni tillsammans vill uppnå med kommunikationen, till exempel att:</a:t>
            </a:r>
          </a:p>
          <a:p>
            <a:pPr marL="342900" lvl="0" indent="-342900">
              <a:lnSpc>
                <a:spcPct val="107000"/>
              </a:lnSpc>
              <a:spcAft>
                <a:spcPts val="8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bidra till att allmänheten eller specifika målgrupper agerar på ett sätt som stärker samhällets insatser</a:t>
            </a:r>
          </a:p>
          <a:p>
            <a:pPr marL="342900" lvl="0" indent="-342900">
              <a:lnSpc>
                <a:spcPct val="107000"/>
              </a:lnSpc>
              <a:spcAft>
                <a:spcPts val="8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bidra till förståelse för det som inträffat och dess konsekvenser</a:t>
            </a:r>
          </a:p>
          <a:p>
            <a:pPr marL="342900" lvl="0" indent="-342900">
              <a:lnSpc>
                <a:spcPct val="107000"/>
              </a:lnSpc>
              <a:spcAft>
                <a:spcPts val="8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begränsa händelsens negativa utveckling och minimera konsekvenserna på samhällets skyddsvärden</a:t>
            </a:r>
          </a:p>
          <a:p>
            <a:pPr marL="342900" lvl="0" indent="-342900">
              <a:lnSpc>
                <a:spcPct val="107000"/>
              </a:lnSpc>
              <a:spcAft>
                <a:spcPts val="8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skapa trygghet och förtroende för aktörernas åtgärder.</a:t>
            </a:r>
          </a:p>
        </p:txBody>
      </p:sp>
      <p:sp>
        <p:nvSpPr>
          <p:cNvPr id="4" name="Platshållare för bildnummer 3">
            <a:extLst>
              <a:ext uri="{FF2B5EF4-FFF2-40B4-BE49-F238E27FC236}">
                <a16:creationId xmlns:a16="http://schemas.microsoft.com/office/drawing/2014/main" id="{5A53F800-8E56-07AC-9C3B-FA8BC3BB0008}"/>
              </a:ext>
            </a:extLst>
          </p:cNvPr>
          <p:cNvSpPr>
            <a:spLocks noGrp="1"/>
          </p:cNvSpPr>
          <p:nvPr>
            <p:ph type="sldNum" sz="quarter" idx="5"/>
          </p:nvPr>
        </p:nvSpPr>
        <p:spPr/>
        <p:txBody>
          <a:bodyPr/>
          <a:lstStyle/>
          <a:p>
            <a:fld id="{27FEE9DA-8B3F-B346-B53F-C77B96E74553}" type="slidenum">
              <a:rPr lang="sv-SE" smtClean="0"/>
              <a:t>16</a:t>
            </a:fld>
            <a:endParaRPr lang="sv-SE"/>
          </a:p>
        </p:txBody>
      </p:sp>
    </p:spTree>
    <p:extLst>
      <p:ext uri="{BB962C8B-B14F-4D97-AF65-F5344CB8AC3E}">
        <p14:creationId xmlns:p14="http://schemas.microsoft.com/office/powerpoint/2010/main" val="4085122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CEEBB-2394-151C-460B-266DE8C41C1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A47AE01-5174-81B1-FD4F-352E5D84AED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DDE2034-3C62-F207-9340-0DBEC3433FE4}"/>
              </a:ext>
            </a:extLst>
          </p:cNvPr>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Planera kommunikationsåtgärder tillsammans</a:t>
            </a:r>
            <a:r>
              <a:rPr lang="sv-SE" sz="1800" b="1">
                <a:effectLst/>
                <a:latin typeface="Garamond" panose="02020404030301010803" pitchFamily="18" charset="0"/>
                <a:ea typeface="Garamond" panose="02020404030301010803" pitchFamily="18" charset="0"/>
                <a:cs typeface="Times New Roman" panose="02020603050405020304" pitchFamily="18" charset="0"/>
              </a:rPr>
              <a:t>. Lista kommunikationsaktiviteter och dokumentera vilken aktör som ansvarar för vad. </a:t>
            </a:r>
          </a:p>
          <a:p>
            <a:r>
              <a:rPr lang="sv-SE" sz="1800">
                <a:effectLst/>
                <a:latin typeface="Garamond" panose="02020404030301010803" pitchFamily="18" charset="0"/>
                <a:ea typeface="Garamond" panose="02020404030301010803" pitchFamily="18" charset="0"/>
                <a:cs typeface="Times New Roman" panose="02020603050405020304" pitchFamily="18" charset="0"/>
              </a:rPr>
              <a:t>Exempel på aktörsgemensamma kommunikationsaktiviteter kan vara att:</a:t>
            </a:r>
          </a:p>
          <a:p>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ta fram samordnade eller gemensamma</a:t>
            </a:r>
            <a:r>
              <a:rPr lang="sv-SE" sz="1800" b="1">
                <a:effectLst/>
                <a:latin typeface="Garamond" panose="02020404030301010803" pitchFamily="18" charset="0"/>
                <a:ea typeface="Garamond" panose="02020404030301010803" pitchFamily="18" charset="0"/>
                <a:cs typeface="Times New Roman" panose="02020603050405020304" pitchFamily="18" charset="0"/>
              </a:rPr>
              <a:t> budskap </a:t>
            </a:r>
            <a:r>
              <a:rPr lang="sv-SE" sz="1800">
                <a:effectLst/>
                <a:latin typeface="Garamond" panose="02020404030301010803" pitchFamily="18" charset="0"/>
                <a:ea typeface="Garamond" panose="02020404030301010803" pitchFamily="18" charset="0"/>
                <a:cs typeface="Times New Roman" panose="02020603050405020304" pitchFamily="18" charset="0"/>
              </a:rPr>
              <a:t>som kopplar till kommunikationsmålen. Exempel på gemensamma budskap från covid 19-pandemin var ”Res bara om du måste” eller ”Håll avstånd” som båda användes brett av många aktörer. </a:t>
            </a:r>
          </a:p>
          <a:p>
            <a:pPr marL="342900" lvl="0" indent="-342900">
              <a:lnSpc>
                <a:spcPct val="110000"/>
              </a:lnSpc>
              <a:spcBef>
                <a:spcPts val="300"/>
              </a:spcBef>
              <a:spcAft>
                <a:spcPts val="3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länka till varandras webbplatser</a:t>
            </a:r>
            <a:r>
              <a:rPr lang="sv-SE" sz="1800">
                <a:effectLst/>
                <a:latin typeface="Garamond" panose="02020404030301010803" pitchFamily="18" charset="0"/>
                <a:ea typeface="Garamond" panose="02020404030301010803" pitchFamily="18" charset="0"/>
                <a:cs typeface="Times New Roman" panose="02020603050405020304" pitchFamily="18" charset="0"/>
              </a:rPr>
              <a:t>, det vill säga länka till korrekt </a:t>
            </a:r>
            <a:r>
              <a:rPr lang="sv-SE" sz="1800" err="1">
                <a:effectLst/>
                <a:latin typeface="Garamond" panose="02020404030301010803" pitchFamily="18" charset="0"/>
                <a:ea typeface="Garamond" panose="02020404030301010803" pitchFamily="18" charset="0"/>
                <a:cs typeface="Times New Roman" panose="02020603050405020304" pitchFamily="18" charset="0"/>
              </a:rPr>
              <a:t>målsida</a:t>
            </a:r>
            <a:r>
              <a:rPr lang="sv-SE" sz="1800">
                <a:effectLst/>
                <a:latin typeface="Garamond" panose="02020404030301010803" pitchFamily="18" charset="0"/>
                <a:ea typeface="Garamond" panose="02020404030301010803" pitchFamily="18" charset="0"/>
                <a:cs typeface="Times New Roman" panose="02020603050405020304" pitchFamily="18" charset="0"/>
              </a:rPr>
              <a:t> hos andra aktörer. Kontrollera länkarna kontinuerligt så att de fortfarande är relevanta och riktiga.</a:t>
            </a:r>
          </a:p>
          <a:p>
            <a:pPr marL="342900" lvl="0" indent="-342900">
              <a:lnSpc>
                <a:spcPct val="110000"/>
              </a:lnSpc>
              <a:spcBef>
                <a:spcPts val="300"/>
              </a:spcBef>
              <a:spcAft>
                <a:spcPts val="3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skriva gemensamma eller synkade</a:t>
            </a:r>
            <a:r>
              <a:rPr lang="sv-SE" sz="1800" b="1">
                <a:effectLst/>
                <a:latin typeface="Garamond" panose="02020404030301010803" pitchFamily="18" charset="0"/>
                <a:ea typeface="Garamond" panose="02020404030301010803" pitchFamily="18" charset="0"/>
                <a:cs typeface="Times New Roman" panose="02020603050405020304" pitchFamily="18" charset="0"/>
              </a:rPr>
              <a:t> webbtexter </a:t>
            </a:r>
            <a:r>
              <a:rPr lang="sv-SE" sz="1800">
                <a:effectLst/>
                <a:latin typeface="Garamond" panose="02020404030301010803" pitchFamily="18" charset="0"/>
                <a:ea typeface="Garamond" panose="02020404030301010803" pitchFamily="18" charset="0"/>
                <a:cs typeface="Times New Roman" panose="02020603050405020304" pitchFamily="18" charset="0"/>
              </a:rPr>
              <a:t>kopplade till samhällsstörningen.</a:t>
            </a:r>
          </a:p>
          <a:p>
            <a:pPr marL="342900" lvl="0" indent="-342900">
              <a:lnSpc>
                <a:spcPct val="110000"/>
              </a:lnSpc>
              <a:spcBef>
                <a:spcPts val="300"/>
              </a:spcBef>
              <a:spcAft>
                <a:spcPts val="3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ta fram gemensamma </a:t>
            </a:r>
            <a:r>
              <a:rPr lang="sv-SE" sz="1800" b="1">
                <a:effectLst/>
                <a:latin typeface="Garamond" panose="02020404030301010803" pitchFamily="18" charset="0"/>
                <a:ea typeface="Garamond" panose="02020404030301010803" pitchFamily="18" charset="0"/>
                <a:cs typeface="Times New Roman" panose="02020603050405020304" pitchFamily="18" charset="0"/>
              </a:rPr>
              <a:t>frågor och svar/FAQ</a:t>
            </a:r>
            <a:r>
              <a:rPr lang="sv-SE" sz="1800">
                <a:effectLst/>
                <a:latin typeface="Garamond" panose="02020404030301010803" pitchFamily="18" charset="0"/>
                <a:ea typeface="Garamond" panose="02020404030301010803" pitchFamily="18" charset="0"/>
                <a:cs typeface="Times New Roman" panose="02020603050405020304" pitchFamily="18" charset="0"/>
              </a:rPr>
              <a:t>. Genom att förutsäga informationsbehov eller utgå från faktiska frågor från aktörsspecifika mejlkorgar eller kundtjänster kan man gemensamt svara på de frågor människor ställer mest. </a:t>
            </a:r>
          </a:p>
          <a:p>
            <a:pPr marL="342900" lvl="0" indent="-342900">
              <a:lnSpc>
                <a:spcPct val="110000"/>
              </a:lnSpc>
              <a:spcBef>
                <a:spcPts val="300"/>
              </a:spcBef>
              <a:spcAft>
                <a:spcPts val="3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genomföra gemensamma </a:t>
            </a:r>
            <a:r>
              <a:rPr lang="sv-SE" sz="1800" b="1">
                <a:effectLst/>
                <a:latin typeface="Garamond" panose="02020404030301010803" pitchFamily="18" charset="0"/>
                <a:ea typeface="Garamond" panose="02020404030301010803" pitchFamily="18" charset="0"/>
                <a:cs typeface="Times New Roman" panose="02020603050405020304" pitchFamily="18" charset="0"/>
              </a:rPr>
              <a:t>presskonferenser eller samordna pressmeddelanden</a:t>
            </a:r>
            <a:r>
              <a:rPr lang="sv-SE" sz="1800">
                <a:effectLst/>
                <a:latin typeface="Garamond" panose="02020404030301010803" pitchFamily="18" charset="0"/>
                <a:ea typeface="Garamond" panose="02020404030301010803" pitchFamily="18" charset="0"/>
                <a:cs typeface="Times New Roman" panose="02020603050405020304" pitchFamily="18" charset="0"/>
              </a:rPr>
              <a:t>. Att flera aktörer står enade i hanteringen av en samhällsstörning stärker förtroendet.</a:t>
            </a:r>
          </a:p>
          <a:p>
            <a:pPr marL="342900" lvl="0" indent="-342900">
              <a:lnSpc>
                <a:spcPct val="110000"/>
              </a:lnSpc>
              <a:spcBef>
                <a:spcPts val="300"/>
              </a:spcBef>
              <a:spcAft>
                <a:spcPts val="3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dela information med relevanta vidareförmedlare </a:t>
            </a:r>
            <a:r>
              <a:rPr lang="sv-SE" sz="1800">
                <a:effectLst/>
                <a:latin typeface="Garamond" panose="02020404030301010803" pitchFamily="18" charset="0"/>
                <a:ea typeface="Garamond" panose="02020404030301010803" pitchFamily="18" charset="0"/>
                <a:cs typeface="Times New Roman" panose="02020603050405020304" pitchFamily="18" charset="0"/>
              </a:rPr>
              <a:t>såsom krisinformation.se, 113 13, kontaktcenter hos kommuner eller aktörer inom civilsamhället</a:t>
            </a:r>
            <a:r>
              <a:rPr lang="sv-SE" sz="1800" b="1">
                <a:effectLst/>
                <a:latin typeface="Garamond" panose="02020404030301010803" pitchFamily="18" charset="0"/>
                <a:ea typeface="Garamond" panose="02020404030301010803" pitchFamily="18" charset="0"/>
                <a:cs typeface="Times New Roman" panose="02020603050405020304" pitchFamily="18" charset="0"/>
              </a:rPr>
              <a:t>. </a:t>
            </a: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endParaRPr lang="sv-SE" sz="180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90D21A74-6D9A-786A-455B-65E7367C04A8}"/>
              </a:ext>
            </a:extLst>
          </p:cNvPr>
          <p:cNvSpPr>
            <a:spLocks noGrp="1"/>
          </p:cNvSpPr>
          <p:nvPr>
            <p:ph type="sldNum" sz="quarter" idx="5"/>
          </p:nvPr>
        </p:nvSpPr>
        <p:spPr/>
        <p:txBody>
          <a:bodyPr/>
          <a:lstStyle/>
          <a:p>
            <a:fld id="{27FEE9DA-8B3F-B346-B53F-C77B96E74553}" type="slidenum">
              <a:rPr lang="sv-SE" smtClean="0"/>
              <a:t>17</a:t>
            </a:fld>
            <a:endParaRPr lang="sv-SE"/>
          </a:p>
        </p:txBody>
      </p:sp>
    </p:spTree>
    <p:extLst>
      <p:ext uri="{BB962C8B-B14F-4D97-AF65-F5344CB8AC3E}">
        <p14:creationId xmlns:p14="http://schemas.microsoft.com/office/powerpoint/2010/main" val="281189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7A624-D9DB-4C92-036D-1165A3855A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4948574-D6C2-3352-BAA5-4DD879895A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013E536-18C7-56DC-EF84-EE7DF7CA0DCA}"/>
              </a:ext>
            </a:extLst>
          </p:cNvPr>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I samband med planeringen av kommunikationsåtgärderna, väg även in:</a:t>
            </a:r>
          </a:p>
          <a:p>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hur åtgärderna kan </a:t>
            </a:r>
            <a:r>
              <a:rPr lang="sv-SE" sz="1800" b="1">
                <a:effectLst/>
                <a:latin typeface="Garamond" panose="02020404030301010803" pitchFamily="18" charset="0"/>
                <a:ea typeface="Garamond" panose="02020404030301010803" pitchFamily="18" charset="0"/>
                <a:cs typeface="Times New Roman" panose="02020603050405020304" pitchFamily="18" charset="0"/>
              </a:rPr>
              <a:t>påverka andra aktörer</a:t>
            </a:r>
            <a:r>
              <a:rPr lang="sv-SE" sz="1800">
                <a:effectLst/>
                <a:latin typeface="Garamond" panose="02020404030301010803" pitchFamily="18" charset="0"/>
                <a:ea typeface="Garamond" panose="02020404030301010803" pitchFamily="18" charset="0"/>
                <a:cs typeface="Times New Roman" panose="02020603050405020304" pitchFamily="18" charset="0"/>
              </a:rPr>
              <a:t> och om det finns behov av att informera dem på förhand </a:t>
            </a:r>
          </a:p>
          <a:p>
            <a:pPr marL="342900" lvl="0" indent="-342900">
              <a:lnSpc>
                <a:spcPct val="107000"/>
              </a:lnSpc>
              <a:spcAft>
                <a:spcPts val="8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vilka åtgärder som behöver </a:t>
            </a:r>
            <a:r>
              <a:rPr lang="sv-SE" sz="1800" b="1">
                <a:effectLst/>
                <a:latin typeface="Garamond" panose="02020404030301010803" pitchFamily="18" charset="0"/>
                <a:ea typeface="Garamond" panose="02020404030301010803" pitchFamily="18" charset="0"/>
                <a:cs typeface="Times New Roman" panose="02020603050405020304" pitchFamily="18" charset="0"/>
              </a:rPr>
              <a:t>förankras eller kräver beslut</a:t>
            </a:r>
            <a:r>
              <a:rPr lang="sv-SE" sz="1800">
                <a:effectLst/>
                <a:latin typeface="Garamond" panose="02020404030301010803" pitchFamily="18" charset="0"/>
                <a:ea typeface="Garamond" panose="02020404030301010803" pitchFamily="18" charset="0"/>
                <a:cs typeface="Times New Roman" panose="02020603050405020304" pitchFamily="18" charset="0"/>
              </a:rPr>
              <a:t> från beslutsfattare</a:t>
            </a:r>
          </a:p>
          <a:p>
            <a:pPr marL="342900" lvl="0" indent="-342900">
              <a:lnSpc>
                <a:spcPct val="107000"/>
              </a:lnSpc>
              <a:spcAft>
                <a:spcPts val="8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vilka frågor och </a:t>
            </a:r>
            <a:r>
              <a:rPr lang="sv-SE" sz="1800" b="1">
                <a:effectLst/>
                <a:latin typeface="Garamond" panose="02020404030301010803" pitchFamily="18" charset="0"/>
                <a:ea typeface="Garamond" panose="02020404030301010803" pitchFamily="18" charset="0"/>
                <a:cs typeface="Times New Roman" panose="02020603050405020304" pitchFamily="18" charset="0"/>
              </a:rPr>
              <a:t>narrativ som kan påverka allmänhetens beteenden</a:t>
            </a:r>
            <a:r>
              <a:rPr lang="sv-SE" sz="1800">
                <a:effectLst/>
                <a:latin typeface="Garamond" panose="02020404030301010803" pitchFamily="18" charset="0"/>
                <a:ea typeface="Garamond" panose="02020404030301010803" pitchFamily="18" charset="0"/>
                <a:cs typeface="Times New Roman" panose="02020603050405020304" pitchFamily="18" charset="0"/>
              </a:rPr>
              <a:t> och </a:t>
            </a:r>
            <a:r>
              <a:rPr lang="sv-SE" sz="1800" b="1">
                <a:effectLst/>
                <a:latin typeface="Garamond" panose="02020404030301010803" pitchFamily="18" charset="0"/>
                <a:ea typeface="Garamond" panose="02020404030301010803" pitchFamily="18" charset="0"/>
                <a:cs typeface="Times New Roman" panose="02020603050405020304" pitchFamily="18" charset="0"/>
              </a:rPr>
              <a:t>försvarsvilja</a:t>
            </a: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hur er kommunikation bidrar till att allmänheten och andra viktiga målgrupper är </a:t>
            </a:r>
            <a:r>
              <a:rPr lang="sv-SE" sz="1800" b="1">
                <a:effectLst/>
                <a:latin typeface="Garamond" panose="02020404030301010803" pitchFamily="18" charset="0"/>
                <a:ea typeface="Garamond" panose="02020404030301010803" pitchFamily="18" charset="0"/>
                <a:cs typeface="Times New Roman" panose="02020603050405020304" pitchFamily="18" charset="0"/>
              </a:rPr>
              <a:t>informerade, motiverade </a:t>
            </a:r>
            <a:r>
              <a:rPr lang="sv-SE" sz="1800">
                <a:effectLst/>
                <a:latin typeface="Garamond" panose="02020404030301010803" pitchFamily="18" charset="0"/>
                <a:ea typeface="Garamond" panose="02020404030301010803" pitchFamily="18" charset="0"/>
                <a:cs typeface="Times New Roman" panose="02020603050405020304" pitchFamily="18" charset="0"/>
              </a:rPr>
              <a:t>och har </a:t>
            </a:r>
            <a:r>
              <a:rPr lang="sv-SE" sz="1800" b="1">
                <a:effectLst/>
                <a:latin typeface="Garamond" panose="02020404030301010803" pitchFamily="18" charset="0"/>
                <a:ea typeface="Garamond" panose="02020404030301010803" pitchFamily="18" charset="0"/>
                <a:cs typeface="Times New Roman" panose="02020603050405020304" pitchFamily="18" charset="0"/>
              </a:rPr>
              <a:t>kunskap om hur de ska agera</a:t>
            </a:r>
            <a:r>
              <a:rPr lang="sv-SE" sz="1800">
                <a:effectLst/>
                <a:latin typeface="Garamond" panose="02020404030301010803" pitchFamily="18" charset="0"/>
                <a:ea typeface="Garamond" panose="02020404030301010803" pitchFamily="18" charset="0"/>
                <a:cs typeface="Times New Roman" panose="02020603050405020304" pitchFamily="18" charset="0"/>
              </a:rPr>
              <a:t> för att hantera sin egen situation och samhällets utmaningar.</a:t>
            </a:r>
          </a:p>
          <a:p>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r>
              <a:rPr lang="sv-SE" sz="1800">
                <a:effectLst/>
                <a:latin typeface="Garamond" panose="02020404030301010803" pitchFamily="18" charset="0"/>
                <a:ea typeface="Garamond" panose="02020404030301010803" pitchFamily="18" charset="0"/>
                <a:cs typeface="Times New Roman" panose="02020603050405020304" pitchFamily="18" charset="0"/>
              </a:rPr>
              <a:t>För att den samlade kommunikationen ska nå ut och få genomslag hos olika målgrupper kan det ibland vara effektivt att ta hjälp av </a:t>
            </a:r>
            <a:r>
              <a:rPr lang="sv-SE" sz="1800" b="1">
                <a:effectLst/>
                <a:latin typeface="Garamond" panose="02020404030301010803" pitchFamily="18" charset="0"/>
                <a:ea typeface="Garamond" panose="02020404030301010803" pitchFamily="18" charset="0"/>
                <a:cs typeface="Times New Roman" panose="02020603050405020304" pitchFamily="18" charset="0"/>
              </a:rPr>
              <a:t>vidareförmedlare </a:t>
            </a:r>
            <a:r>
              <a:rPr lang="sv-SE" sz="1800">
                <a:effectLst/>
                <a:latin typeface="Garamond" panose="02020404030301010803" pitchFamily="18" charset="0"/>
                <a:ea typeface="Garamond" panose="02020404030301010803" pitchFamily="18" charset="0"/>
                <a:cs typeface="Times New Roman" panose="02020603050405020304" pitchFamily="18" charset="0"/>
              </a:rPr>
              <a:t>för att sprida budskapen. Det handlar om verksamhetsutövare som kan hjälpa till att nå våra målgrupper inom näringslivet, studieförbund, trossamfund eller intresseföreningar för till exempel friluftsliv. </a:t>
            </a:r>
          </a:p>
          <a:p>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r>
              <a:rPr lang="sv-SE" sz="1800">
                <a:effectLst/>
                <a:latin typeface="Garamond" panose="02020404030301010803" pitchFamily="18" charset="0"/>
                <a:ea typeface="Garamond" panose="02020404030301010803" pitchFamily="18" charset="0"/>
                <a:cs typeface="Times New Roman" panose="02020603050405020304" pitchFamily="18" charset="0"/>
              </a:rPr>
              <a:t>Vidareförmedlare kan bidra till att lindra konsekvenserna av samhällsstörningen genom att bland annat hjälpa till att målgruppsanpassa och sprida viktiga budskap i egna kanaler. När vi använder vidareförmedlare för kommunikationsinsatser behöver vi inkludera, skapa förutsättningar och engagemang för att de ska kunna och vilja hjälpa till i hanteringen. Fundera också över hur ni kan nyttja varandras upparbetade kanaler för att nå målgrupperna. </a:t>
            </a:r>
          </a:p>
          <a:p>
            <a:endParaRPr lang="sv-SE" sz="180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AFF7B62F-C9A0-B47E-82C0-067C60EB4106}"/>
              </a:ext>
            </a:extLst>
          </p:cNvPr>
          <p:cNvSpPr>
            <a:spLocks noGrp="1"/>
          </p:cNvSpPr>
          <p:nvPr>
            <p:ph type="sldNum" sz="quarter" idx="5"/>
          </p:nvPr>
        </p:nvSpPr>
        <p:spPr/>
        <p:txBody>
          <a:bodyPr/>
          <a:lstStyle/>
          <a:p>
            <a:fld id="{27FEE9DA-8B3F-B346-B53F-C77B96E74553}" type="slidenum">
              <a:rPr lang="sv-SE" smtClean="0"/>
              <a:t>18</a:t>
            </a:fld>
            <a:endParaRPr lang="sv-SE"/>
          </a:p>
        </p:txBody>
      </p:sp>
    </p:spTree>
    <p:extLst>
      <p:ext uri="{BB962C8B-B14F-4D97-AF65-F5344CB8AC3E}">
        <p14:creationId xmlns:p14="http://schemas.microsoft.com/office/powerpoint/2010/main" val="1252998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3AF8C-8050-760E-699D-0739160C8A6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EF38872-FA18-EAF1-4C19-289041F3E9D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B041F0E-3A05-C1FD-56F7-C291FA184E6F}"/>
              </a:ext>
            </a:extLst>
          </p:cNvPr>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I det här steget genomför respektive aktör de aktiviteter som man tillsammans kommit fram till i föregående steg. Det är viktigt att understryka att en gemensam hantering aldrig inkräktar på ansvarsprincipen. Alla aktörer ansvarar alltid för att kommunicera inom eget ansvarsområde. Däremot kan det vara bra att klargöra eventuella överlappande ansvar eller områden där det inte finns ett tydligt ansvar. Det är bra att enas om hur man hänvisar eller hur ni kan besvara med enade budskap eller fakta.</a:t>
            </a:r>
          </a:p>
          <a:p>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r>
              <a:rPr lang="sv-SE" sz="1800">
                <a:effectLst/>
                <a:latin typeface="Garamond" panose="02020404030301010803" pitchFamily="18" charset="0"/>
                <a:ea typeface="Garamond" panose="02020404030301010803" pitchFamily="18" charset="0"/>
                <a:cs typeface="Times New Roman" panose="02020603050405020304" pitchFamily="18" charset="0"/>
              </a:rPr>
              <a:t>Det kan ibland vara utmanande när flera aktörer under tidspress ska enas om formuleringar i texter och budskap. Trots dessa utmaningar är det viktigt att vara noga med begriplighet, klarspråk och eventuella behov av översättningar eller visualiseringar. Om mottagarna inte förstår och uppfattar budskapen på det vis vi ämnat ökar risken för att vi inte når våra kommmunikationsmål och de önskvärda effekterna för den övergripande hanteringen. </a:t>
            </a:r>
          </a:p>
          <a:p>
            <a:endParaRPr lang="sv-SE" sz="180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C74C2ADA-0D40-7A71-512A-3818AB8FF32D}"/>
              </a:ext>
            </a:extLst>
          </p:cNvPr>
          <p:cNvSpPr>
            <a:spLocks noGrp="1"/>
          </p:cNvSpPr>
          <p:nvPr>
            <p:ph type="sldNum" sz="quarter" idx="5"/>
          </p:nvPr>
        </p:nvSpPr>
        <p:spPr/>
        <p:txBody>
          <a:bodyPr/>
          <a:lstStyle/>
          <a:p>
            <a:fld id="{27FEE9DA-8B3F-B346-B53F-C77B96E74553}" type="slidenum">
              <a:rPr lang="sv-SE" smtClean="0"/>
              <a:t>19</a:t>
            </a:fld>
            <a:endParaRPr lang="sv-SE"/>
          </a:p>
        </p:txBody>
      </p:sp>
    </p:spTree>
    <p:extLst>
      <p:ext uri="{BB962C8B-B14F-4D97-AF65-F5344CB8AC3E}">
        <p14:creationId xmlns:p14="http://schemas.microsoft.com/office/powerpoint/2010/main" val="192527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4576A31-D765-4C36-8695-045A1465731A}" type="slidenum">
              <a:rPr lang="sv-SE" smtClean="0"/>
              <a:t>2</a:t>
            </a:fld>
            <a:endParaRPr lang="sv-SE"/>
          </a:p>
        </p:txBody>
      </p:sp>
    </p:spTree>
    <p:extLst>
      <p:ext uri="{BB962C8B-B14F-4D97-AF65-F5344CB8AC3E}">
        <p14:creationId xmlns:p14="http://schemas.microsoft.com/office/powerpoint/2010/main" val="389038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08782-ACC4-8501-599C-F4C4A358304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0624C16-347E-A318-2B20-B4400B467F2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B81A132-0D85-2969-B4FC-C7215B1460BA}"/>
              </a:ext>
            </a:extLst>
          </p:cNvPr>
          <p:cNvSpPr>
            <a:spLocks noGrp="1"/>
          </p:cNvSpPr>
          <p:nvPr>
            <p:ph type="body" idx="1"/>
          </p:nvPr>
        </p:nvSpPr>
        <p:spPr/>
        <p:txBody>
          <a:bodyPr/>
          <a:lstStyle/>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Följ upp i vilken utsträckning de genomförda kommunikationsaktiviteterna går i linje med den gemensamma inriktningen och målbilden för den aktörsgemensamma kommunikationen samt om de mött de identifierade informationsbehoven. </a:t>
            </a:r>
          </a:p>
          <a:p>
            <a:pPr>
              <a:lnSpc>
                <a:spcPct val="110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Analysera också om situationen har förändrats på ett sätt som gör att informationsbehoven har förändrats eller om man behöver justera inriktningen och målbilden.</a:t>
            </a:r>
          </a:p>
          <a:p>
            <a:pPr>
              <a:lnSpc>
                <a:spcPct val="110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Uppföljning av kommunikationsåtgärder bör ske löpande under hanteringen av en händelse. Genom löpande uppföljning kan vi hela tiden anpassa arbetet och skapa mesta möjliga nytta i den givna situationen. Glöm inte att sprida statistik eller andra data och lärdomar till berörda aktörer.</a:t>
            </a:r>
          </a:p>
          <a:p>
            <a:endParaRPr lang="sv-SE" sz="180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648BADE3-1405-ADFF-F458-502CE90B8BAA}"/>
              </a:ext>
            </a:extLst>
          </p:cNvPr>
          <p:cNvSpPr>
            <a:spLocks noGrp="1"/>
          </p:cNvSpPr>
          <p:nvPr>
            <p:ph type="sldNum" sz="quarter" idx="5"/>
          </p:nvPr>
        </p:nvSpPr>
        <p:spPr/>
        <p:txBody>
          <a:bodyPr/>
          <a:lstStyle/>
          <a:p>
            <a:fld id="{27FEE9DA-8B3F-B346-B53F-C77B96E74553}" type="slidenum">
              <a:rPr lang="sv-SE" smtClean="0"/>
              <a:t>20</a:t>
            </a:fld>
            <a:endParaRPr lang="sv-SE"/>
          </a:p>
        </p:txBody>
      </p:sp>
    </p:spTree>
    <p:extLst>
      <p:ext uri="{BB962C8B-B14F-4D97-AF65-F5344CB8AC3E}">
        <p14:creationId xmlns:p14="http://schemas.microsoft.com/office/powerpoint/2010/main" val="2313922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155CB-8B46-05D9-F04D-C88B9DD6B76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9CC86-C9DF-4A81-71F7-2EEA67AE7D9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ED89966-4EEB-095B-73EC-F28B2988646C}"/>
              </a:ext>
            </a:extLst>
          </p:cNvPr>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Det är inte alltid så att kommunikationsarbetet kan avslutas samtidigt som den övergripande hanteringen av en händelse avslutas. Kommunikationsinsatserna bör avslutas eller skalas ner först när informationsbehoven hos målgrupperna är fyllda, oberoende av övrig hantering. Många gånger ebbar det aktörsgemensamma arbetet ut långsamt och därför är ett uttalat avslut bra. </a:t>
            </a:r>
          </a:p>
          <a:p>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pPr>
              <a:lnSpc>
                <a:spcPct val="110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21645998-D69C-0321-EB3E-96E711396589}"/>
              </a:ext>
            </a:extLst>
          </p:cNvPr>
          <p:cNvSpPr>
            <a:spLocks noGrp="1"/>
          </p:cNvSpPr>
          <p:nvPr>
            <p:ph type="sldNum" sz="quarter" idx="5"/>
          </p:nvPr>
        </p:nvSpPr>
        <p:spPr/>
        <p:txBody>
          <a:bodyPr/>
          <a:lstStyle/>
          <a:p>
            <a:fld id="{27FEE9DA-8B3F-B346-B53F-C77B96E74553}" type="slidenum">
              <a:rPr lang="sv-SE" smtClean="0"/>
              <a:t>21</a:t>
            </a:fld>
            <a:endParaRPr lang="sv-SE"/>
          </a:p>
        </p:txBody>
      </p:sp>
    </p:spTree>
    <p:extLst>
      <p:ext uri="{BB962C8B-B14F-4D97-AF65-F5344CB8AC3E}">
        <p14:creationId xmlns:p14="http://schemas.microsoft.com/office/powerpoint/2010/main" val="546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59382-5C47-A81D-DC28-586AF69E6A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725B31D-1F03-0AAA-D95D-88ADC02C1A3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CD31EF4-9CEB-1383-0AD5-3971F3DA52B0}"/>
              </a:ext>
            </a:extLst>
          </p:cNvPr>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Tänk på följande vid ett avslut av kommunikationssamverkan:</a:t>
            </a:r>
          </a:p>
          <a:p>
            <a:pPr marL="342900" lvl="0" indent="-342900">
              <a:lnSpc>
                <a:spcPct val="110000"/>
              </a:lnSpc>
              <a:spcBef>
                <a:spcPts val="300"/>
              </a:spcBef>
              <a:spcAft>
                <a:spcPts val="300"/>
              </a:spcAft>
              <a:buFont typeface="Symbol" panose="05050102010706020507" pitchFamily="18" charset="2"/>
              <a:buChar char=""/>
            </a:pPr>
            <a:r>
              <a:rPr lang="sv-SE" sz="1800" b="0">
                <a:effectLst/>
                <a:latin typeface="Garamond" panose="02020404030301010803" pitchFamily="18" charset="0"/>
                <a:ea typeface="Garamond" panose="02020404030301010803" pitchFamily="18" charset="0"/>
                <a:cs typeface="Times New Roman" panose="02020603050405020304" pitchFamily="18" charset="0"/>
              </a:rPr>
              <a:t>Vilka behöver vi informera om att kommunikationssamverkan för händelsen är avslutad? Glöm inte informera aktörer som kan ha varit med tidigt under kommunikatörssamverkan eller vid enstaka tillfällen.</a:t>
            </a:r>
          </a:p>
          <a:p>
            <a:pPr marL="342900" lvl="0" indent="-342900">
              <a:lnSpc>
                <a:spcPct val="110000"/>
              </a:lnSpc>
              <a:spcBef>
                <a:spcPts val="300"/>
              </a:spcBef>
              <a:spcAft>
                <a:spcPts val="300"/>
              </a:spcAft>
              <a:buFont typeface="Symbol" panose="05050102010706020507" pitchFamily="18" charset="2"/>
              <a:buChar char=""/>
            </a:pPr>
            <a:r>
              <a:rPr lang="sv-SE" sz="1800" b="0">
                <a:effectLst/>
                <a:latin typeface="Garamond" panose="02020404030301010803" pitchFamily="18" charset="0"/>
                <a:ea typeface="Garamond" panose="02020404030301010803" pitchFamily="18" charset="0"/>
                <a:cs typeface="Times New Roman" panose="02020603050405020304" pitchFamily="18" charset="0"/>
              </a:rPr>
              <a:t>Har vi gemensam information publicerad – eller kanske länkad –som vi behöver avpublicera?</a:t>
            </a:r>
          </a:p>
          <a:p>
            <a:pPr marL="342900" lvl="0" indent="-342900">
              <a:lnSpc>
                <a:spcPct val="110000"/>
              </a:lnSpc>
              <a:spcBef>
                <a:spcPts val="300"/>
              </a:spcBef>
              <a:spcAft>
                <a:spcPts val="300"/>
              </a:spcAft>
              <a:buFont typeface="Symbol" panose="05050102010706020507" pitchFamily="18" charset="2"/>
              <a:buChar char=""/>
            </a:pPr>
            <a:r>
              <a:rPr lang="sv-SE" sz="1800" b="0">
                <a:effectLst/>
                <a:latin typeface="Garamond" panose="02020404030301010803" pitchFamily="18" charset="0"/>
                <a:ea typeface="Garamond" panose="02020404030301010803" pitchFamily="18" charset="0"/>
                <a:cs typeface="Times New Roman" panose="02020603050405020304" pitchFamily="18" charset="0"/>
              </a:rPr>
              <a:t>Finns det spår av fysiska kommunikationsinsatser – såsom affischer eller broschyrer som vi behöver samla in eller plocka ned?</a:t>
            </a:r>
          </a:p>
          <a:p>
            <a:pPr marL="342900" lvl="0" indent="-342900">
              <a:lnSpc>
                <a:spcPct val="110000"/>
              </a:lnSpc>
              <a:spcBef>
                <a:spcPts val="300"/>
              </a:spcBef>
              <a:spcAft>
                <a:spcPts val="300"/>
              </a:spcAft>
              <a:buFont typeface="Symbol" panose="05050102010706020507" pitchFamily="18" charset="2"/>
              <a:buChar char=""/>
            </a:pPr>
            <a:r>
              <a:rPr lang="sv-SE" sz="1800" b="0">
                <a:effectLst/>
                <a:latin typeface="Garamond" panose="02020404030301010803" pitchFamily="18" charset="0"/>
                <a:ea typeface="Garamond" panose="02020404030301010803" pitchFamily="18" charset="0"/>
                <a:cs typeface="Times New Roman" panose="02020603050405020304" pitchFamily="18" charset="0"/>
              </a:rPr>
              <a:t>Hur går vi vidare för att utvärdera, dra lärdomar och genomföra förbättringar? </a:t>
            </a:r>
          </a:p>
          <a:p>
            <a:pPr marL="342900" lvl="0" indent="-342900">
              <a:lnSpc>
                <a:spcPct val="110000"/>
              </a:lnSpc>
              <a:spcBef>
                <a:spcPts val="300"/>
              </a:spcBef>
              <a:spcAft>
                <a:spcPts val="300"/>
              </a:spcAft>
              <a:buFont typeface="Symbol" panose="05050102010706020507" pitchFamily="18" charset="2"/>
              <a:buChar char=""/>
            </a:pPr>
            <a:r>
              <a:rPr lang="sv-SE" sz="1800" b="0">
                <a:effectLst/>
                <a:latin typeface="Garamond" panose="02020404030301010803" pitchFamily="18" charset="0"/>
                <a:ea typeface="Garamond" panose="02020404030301010803" pitchFamily="18" charset="0"/>
                <a:cs typeface="Times New Roman" panose="02020603050405020304" pitchFamily="18" charset="0"/>
              </a:rPr>
              <a:t>Hur återupptar vi samverkan om händelsen skulle uppstå på nytt, efter att händelsen formellt är avslutad? Ange kontaktvägar. </a:t>
            </a:r>
          </a:p>
          <a:p>
            <a:pPr marL="342900" lvl="0" indent="-342900">
              <a:lnSpc>
                <a:spcPct val="110000"/>
              </a:lnSpc>
              <a:spcBef>
                <a:spcPts val="300"/>
              </a:spcBef>
              <a:spcAft>
                <a:spcPts val="300"/>
              </a:spcAft>
              <a:buFont typeface="Symbol" panose="05050102010706020507" pitchFamily="18" charset="2"/>
              <a:buChar char=""/>
            </a:pPr>
            <a:r>
              <a:rPr lang="sv-SE" sz="1800" b="0">
                <a:effectLst/>
                <a:latin typeface="Garamond" panose="02020404030301010803" pitchFamily="18" charset="0"/>
                <a:ea typeface="Garamond" panose="02020404030301010803" pitchFamily="18" charset="0"/>
                <a:cs typeface="Times New Roman" panose="02020603050405020304" pitchFamily="18" charset="0"/>
              </a:rPr>
              <a:t>Förbättringar hos enskilda aktörer: Finns det förbättringsåtgärder som enskilda aktörer behöver göra för att kommunikationssamverkan ska fungera bättre nästa gång? Behöver de i så fall föra in åtgärderna i sin verksamhetsplanering?</a:t>
            </a:r>
          </a:p>
          <a:p>
            <a:pPr marL="342900" lvl="0" indent="-342900">
              <a:lnSpc>
                <a:spcPct val="110000"/>
              </a:lnSpc>
              <a:spcBef>
                <a:spcPts val="300"/>
              </a:spcBef>
              <a:spcAft>
                <a:spcPts val="300"/>
              </a:spcAft>
              <a:buFont typeface="Symbol" panose="05050102010706020507" pitchFamily="18" charset="2"/>
              <a:buChar char=""/>
            </a:pPr>
            <a:r>
              <a:rPr lang="sv-SE" sz="1800" b="0">
                <a:effectLst/>
                <a:latin typeface="Garamond" panose="02020404030301010803" pitchFamily="18" charset="0"/>
                <a:ea typeface="Garamond" panose="02020404030301010803" pitchFamily="18" charset="0"/>
                <a:cs typeface="Times New Roman" panose="02020603050405020304" pitchFamily="18" charset="0"/>
              </a:rPr>
              <a:t>Erfarenhetsdelning: Vilka kan vara intresserade av att ta del av våra lärdomar? </a:t>
            </a:r>
          </a:p>
          <a:p>
            <a:r>
              <a:rPr lang="sv-SE" sz="1800" b="0">
                <a:effectLst/>
                <a:latin typeface="Garamond" panose="02020404030301010803" pitchFamily="18" charset="0"/>
                <a:ea typeface="Garamond" panose="02020404030301010803" pitchFamily="18" charset="0"/>
                <a:cs typeface="Times New Roman" panose="02020603050405020304" pitchFamily="18" charset="0"/>
              </a:rPr>
              <a:t>Ska vi aktivt kommunicera lärdomar och åtgärder för </a:t>
            </a:r>
            <a:r>
              <a:rPr lang="sv-SE" sz="1800">
                <a:effectLst/>
                <a:latin typeface="Garamond" panose="02020404030301010803" pitchFamily="18" charset="0"/>
                <a:ea typeface="Garamond" panose="02020404030301010803" pitchFamily="18" charset="0"/>
                <a:cs typeface="Times New Roman" panose="02020603050405020304" pitchFamily="18" charset="0"/>
              </a:rPr>
              <a:t>att visa på transparens och bidra till att bygga förtroende? I så fall, hur gör vi det? Detta gäller både utvärdering av händelsen i stort och utvärdering av kommunikationssamverkan.</a:t>
            </a:r>
          </a:p>
        </p:txBody>
      </p:sp>
      <p:sp>
        <p:nvSpPr>
          <p:cNvPr id="4" name="Platshållare för bildnummer 3">
            <a:extLst>
              <a:ext uri="{FF2B5EF4-FFF2-40B4-BE49-F238E27FC236}">
                <a16:creationId xmlns:a16="http://schemas.microsoft.com/office/drawing/2014/main" id="{C8FBC0A9-110E-FC57-4E79-5018D62DFF6E}"/>
              </a:ext>
            </a:extLst>
          </p:cNvPr>
          <p:cNvSpPr>
            <a:spLocks noGrp="1"/>
          </p:cNvSpPr>
          <p:nvPr>
            <p:ph type="sldNum" sz="quarter" idx="5"/>
          </p:nvPr>
        </p:nvSpPr>
        <p:spPr/>
        <p:txBody>
          <a:bodyPr/>
          <a:lstStyle/>
          <a:p>
            <a:fld id="{27FEE9DA-8B3F-B346-B53F-C77B96E74553}" type="slidenum">
              <a:rPr lang="sv-SE" smtClean="0"/>
              <a:t>22</a:t>
            </a:fld>
            <a:endParaRPr lang="sv-SE"/>
          </a:p>
        </p:txBody>
      </p:sp>
    </p:spTree>
    <p:extLst>
      <p:ext uri="{BB962C8B-B14F-4D97-AF65-F5344CB8AC3E}">
        <p14:creationId xmlns:p14="http://schemas.microsoft.com/office/powerpoint/2010/main" val="546783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A054B-AE6B-D7B1-D786-BFD4471AD58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3BC7120-2ABB-3A72-A33E-29414FD3BE9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A5D4BF-A857-8310-9D39-F237D47FFFFC}"/>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FB58E0E8-4063-5B8C-AA95-16F8D74460C2}"/>
              </a:ext>
            </a:extLst>
          </p:cNvPr>
          <p:cNvSpPr>
            <a:spLocks noGrp="1"/>
          </p:cNvSpPr>
          <p:nvPr>
            <p:ph type="sldNum" sz="quarter" idx="5"/>
          </p:nvPr>
        </p:nvSpPr>
        <p:spPr/>
        <p:txBody>
          <a:bodyPr/>
          <a:lstStyle/>
          <a:p>
            <a:fld id="{27FEE9DA-8B3F-B346-B53F-C77B96E74553}" type="slidenum">
              <a:rPr lang="sv-SE" smtClean="0"/>
              <a:t>23</a:t>
            </a:fld>
            <a:endParaRPr lang="sv-SE"/>
          </a:p>
        </p:txBody>
      </p:sp>
    </p:spTree>
    <p:extLst>
      <p:ext uri="{BB962C8B-B14F-4D97-AF65-F5344CB8AC3E}">
        <p14:creationId xmlns:p14="http://schemas.microsoft.com/office/powerpoint/2010/main" val="1071952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800"/>
              </a:lnSpc>
              <a:spcBef>
                <a:spcPts val="1200"/>
              </a:spcBef>
              <a:spcAft>
                <a:spcPts val="1500"/>
              </a:spcAft>
            </a:pPr>
            <a:r>
              <a:rPr lang="sv-SE" sz="1800">
                <a:solidFill>
                  <a:srgbClr val="000000"/>
                </a:solidFill>
                <a:effectLst/>
                <a:highlight>
                  <a:srgbClr val="FFFF00"/>
                </a:highlight>
                <a:latin typeface="Century Gothic" panose="020B0502020202020204" pitchFamily="34" charset="0"/>
                <a:ea typeface="MS Gothic" panose="020B0609070205080204" pitchFamily="49" charset="-128"/>
                <a:cs typeface="Times New Roman" panose="02020603050405020304" pitchFamily="18" charset="0"/>
              </a:rPr>
              <a:t>Genom inriktad och</a:t>
            </a:r>
            <a:r>
              <a:rPr lang="sv-SE" sz="180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 samordnad kriskommunikation kan aktörer förstärka varandras kommunikationsinsatser och budskap och på så vis bidra till en </a:t>
            </a:r>
            <a:r>
              <a:rPr lang="sv-SE" sz="1800">
                <a:solidFill>
                  <a:srgbClr val="000000"/>
                </a:solidFill>
                <a:effectLst/>
                <a:highlight>
                  <a:srgbClr val="FFFF00"/>
                </a:highlight>
                <a:latin typeface="Century Gothic" panose="020B0502020202020204" pitchFamily="34" charset="0"/>
                <a:ea typeface="MS Gothic" panose="020B0609070205080204" pitchFamily="49" charset="-128"/>
                <a:cs typeface="Times New Roman" panose="02020603050405020304" pitchFamily="18" charset="0"/>
              </a:rPr>
              <a:t>effektiv hantering. Detta kapitel belyser fyra centrala framgångsfaktorer för arbetet med kriskommunikation tillsammans med andra aktörer.</a:t>
            </a:r>
            <a:r>
              <a:rPr lang="sv-SE" sz="180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 </a:t>
            </a:r>
          </a:p>
          <a:p>
            <a:pPr indent="226695">
              <a:lnSpc>
                <a:spcPct val="110000"/>
              </a:lnSpc>
              <a:spcBef>
                <a:spcPts val="600"/>
              </a:spcBef>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De fyra centrala </a:t>
            </a:r>
            <a:r>
              <a:rPr lang="sv-SE" sz="180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framgångsfaktorerna </a:t>
            </a:r>
            <a:r>
              <a:rPr lang="sv-SE" sz="1800">
                <a:effectLst/>
                <a:latin typeface="Garamond" panose="02020404030301010803" pitchFamily="18" charset="0"/>
                <a:ea typeface="Garamond" panose="02020404030301010803" pitchFamily="18" charset="0"/>
                <a:cs typeface="Times New Roman" panose="02020603050405020304" pitchFamily="18" charset="0"/>
              </a:rPr>
              <a:t>för aktörsgemensam kriskommunikation är</a:t>
            </a:r>
          </a:p>
          <a:p>
            <a:pPr marL="342900" lvl="0" indent="-342900" fontAlgn="base">
              <a:lnSpc>
                <a:spcPct val="110000"/>
              </a:lnSpc>
              <a:spcBef>
                <a:spcPts val="600"/>
              </a:spcBef>
              <a:spcAft>
                <a:spcPts val="600"/>
              </a:spcAft>
              <a:buClr>
                <a:srgbClr val="000000"/>
              </a:buClr>
              <a:buSzPts val="1000"/>
              <a:buFont typeface="Times New Roman" panose="02020603050405020304" pitchFamily="18" charset="0"/>
              <a:buChar char="•"/>
            </a:pPr>
            <a:r>
              <a:rPr lang="sv-SE" sz="1800" u="none" strike="noStrike">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rPr>
              <a:t>Helhet och flera perspektiv</a:t>
            </a:r>
          </a:p>
          <a:p>
            <a:pPr marL="342900" lvl="0" indent="-342900" fontAlgn="base">
              <a:lnSpc>
                <a:spcPct val="110000"/>
              </a:lnSpc>
              <a:spcBef>
                <a:spcPts val="600"/>
              </a:spcBef>
              <a:spcAft>
                <a:spcPts val="600"/>
              </a:spcAft>
              <a:buClr>
                <a:srgbClr val="000000"/>
              </a:buClr>
              <a:buSzPts val="1000"/>
              <a:buFont typeface="Times New Roman" panose="02020603050405020304" pitchFamily="18" charset="0"/>
              <a:buChar char="•"/>
            </a:pPr>
            <a:r>
              <a:rPr lang="sv-SE" sz="1800" u="none" strike="noStrike">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rPr>
              <a:t>Arbeta proaktivt</a:t>
            </a:r>
          </a:p>
          <a:p>
            <a:pPr marL="342900" lvl="0" indent="-342900" fontAlgn="base">
              <a:lnSpc>
                <a:spcPct val="110000"/>
              </a:lnSpc>
              <a:spcBef>
                <a:spcPts val="600"/>
              </a:spcBef>
              <a:spcAft>
                <a:spcPts val="600"/>
              </a:spcAft>
              <a:buClr>
                <a:srgbClr val="000000"/>
              </a:buClr>
              <a:buSzPts val="1000"/>
              <a:buFont typeface="Times New Roman" panose="02020603050405020304" pitchFamily="18" charset="0"/>
              <a:buChar char="•"/>
            </a:pPr>
            <a:r>
              <a:rPr lang="sv-SE" sz="1800" u="none" strike="noStrike">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rPr>
              <a:t>Samordna på alla nivåer</a:t>
            </a:r>
          </a:p>
          <a:p>
            <a:pPr marL="342900" lvl="0" indent="-342900" fontAlgn="base">
              <a:lnSpc>
                <a:spcPct val="110000"/>
              </a:lnSpc>
              <a:spcBef>
                <a:spcPts val="600"/>
              </a:spcBef>
              <a:spcAft>
                <a:spcPts val="600"/>
              </a:spcAft>
              <a:buClr>
                <a:srgbClr val="000000"/>
              </a:buClr>
              <a:buSzPts val="1000"/>
              <a:buFont typeface="Times New Roman" panose="02020603050405020304" pitchFamily="18" charset="0"/>
              <a:buChar char="•"/>
            </a:pPr>
            <a:r>
              <a:rPr lang="sv-SE" sz="1800" u="none" strike="noStrike">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rPr>
              <a:t>Budskap med handlingsalternativ</a:t>
            </a:r>
          </a:p>
          <a:p>
            <a:pPr marL="0" lvl="0" indent="0" fontAlgn="base">
              <a:lnSpc>
                <a:spcPct val="110000"/>
              </a:lnSpc>
              <a:spcBef>
                <a:spcPts val="600"/>
              </a:spcBef>
              <a:spcAft>
                <a:spcPts val="600"/>
              </a:spcAft>
              <a:buClr>
                <a:srgbClr val="000000"/>
              </a:buClr>
              <a:buSzPts val="1000"/>
              <a:buFont typeface="Times New Roman" panose="02020603050405020304" pitchFamily="18" charset="0"/>
              <a:buNone/>
            </a:pPr>
            <a:endParaRPr lang="sv-SE" sz="1800" u="none" strike="noStrike">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0000"/>
              </a:lnSpc>
              <a:spcBef>
                <a:spcPts val="600"/>
              </a:spcBef>
              <a:spcAft>
                <a:spcPts val="600"/>
              </a:spcAft>
              <a:buClr>
                <a:srgbClr val="000000"/>
              </a:buClr>
              <a:buSzPts val="1000"/>
              <a:buFont typeface="Times New Roman" panose="02020603050405020304" pitchFamily="18" charset="0"/>
              <a:buNone/>
              <a:tabLst/>
              <a:defRPr/>
            </a:pPr>
            <a:r>
              <a:rPr lang="sv-SE" sz="180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(Framgångsfaktorerna har vissa likheter med förhållningssätten i ramverket. Förhållningssätten handlar om tankesätt för bra samarbete och samverkan. Att just samarbeta och samverka ingår ofta i en kommunikatörs vardag varför det blir naturligt att förhållningssätten även tar plats i framgångsrik </a:t>
            </a:r>
            <a:r>
              <a:rPr lang="sv-SE" sz="1800" err="1">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aktörsgemensam</a:t>
            </a:r>
            <a:r>
              <a:rPr lang="sv-SE" sz="180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 kommunikation. Medan förhållningssätten gäller alla, är framgångsfaktorerna applicerbara på aktörsgemensam kriskommunikation.)</a:t>
            </a:r>
          </a:p>
          <a:p>
            <a:pPr marL="0" lvl="0" indent="0" fontAlgn="base">
              <a:lnSpc>
                <a:spcPct val="110000"/>
              </a:lnSpc>
              <a:spcBef>
                <a:spcPts val="600"/>
              </a:spcBef>
              <a:spcAft>
                <a:spcPts val="600"/>
              </a:spcAft>
              <a:buClr>
                <a:srgbClr val="000000"/>
              </a:buClr>
              <a:buSzPts val="1000"/>
              <a:buFont typeface="Times New Roman" panose="02020603050405020304" pitchFamily="18" charset="0"/>
              <a:buNone/>
            </a:pPr>
            <a:endParaRPr lang="sv-SE" sz="1800" u="none" strike="noStrike">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0000"/>
              </a:lnSpc>
              <a:spcBef>
                <a:spcPts val="600"/>
              </a:spcBef>
              <a:spcAft>
                <a:spcPts val="600"/>
              </a:spcAft>
              <a:buClr>
                <a:srgbClr val="000000"/>
              </a:buClr>
              <a:buSzPts val="1000"/>
              <a:buFont typeface="Times New Roman" panose="02020603050405020304" pitchFamily="18" charset="0"/>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Vi anammar de fyra framgångsfaktorerna när vi ska kommunicera samordnat och låta flera perspektiv och budskap förstärka varandra. På samma vis som en diamant får sin styrka och glans från sina många facetter bildar våra samlade kommunikationsinsatser en kraftfull helhet!</a:t>
            </a:r>
          </a:p>
          <a:p>
            <a:pPr marL="342900" lvl="0" indent="-342900" fontAlgn="base">
              <a:lnSpc>
                <a:spcPct val="110000"/>
              </a:lnSpc>
              <a:spcBef>
                <a:spcPts val="600"/>
              </a:spcBef>
              <a:spcAft>
                <a:spcPts val="600"/>
              </a:spcAft>
              <a:buClr>
                <a:srgbClr val="000000"/>
              </a:buClr>
              <a:buSzPts val="1000"/>
              <a:buFont typeface="Times New Roman" panose="02020603050405020304" pitchFamily="18" charset="0"/>
              <a:buChar char="•"/>
            </a:pPr>
            <a:endParaRPr lang="sv-SE" sz="1800" u="none" strike="noStrike">
              <a:effectLst/>
              <a:uFill>
                <a:solidFill>
                  <a:srgbClr val="000000"/>
                </a:solidFill>
              </a:uFill>
              <a:latin typeface="Garamond" panose="02020404030301010803" pitchFamily="18" charset="0"/>
              <a:ea typeface="Times New Roman" panose="02020603050405020304" pitchFamily="18"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24</a:t>
            </a:fld>
            <a:endParaRPr lang="sv-SE"/>
          </a:p>
        </p:txBody>
      </p:sp>
    </p:spTree>
    <p:extLst>
      <p:ext uri="{BB962C8B-B14F-4D97-AF65-F5344CB8AC3E}">
        <p14:creationId xmlns:p14="http://schemas.microsoft.com/office/powerpoint/2010/main" val="1643469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Att ha helhetssyn, perspektivförståelse och vara inlyssnande under en samhällsstörning innebär att tänka bortom uppdraget för sin egen verksamhet och fokusera på att ta hänsyn till alla som drabbas av, hotas av eller hanterar händelsen. Det innebär också att identifiera informationsbehov hos olika aktörer och målgrupper. </a:t>
            </a:r>
          </a:p>
          <a:p>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r>
              <a:rPr lang="sv-SE" sz="1800">
                <a:effectLst/>
                <a:latin typeface="Garamond" panose="02020404030301010803" pitchFamily="18" charset="0"/>
                <a:ea typeface="Garamond" panose="02020404030301010803" pitchFamily="18" charset="0"/>
                <a:cs typeface="Times New Roman" panose="02020603050405020304" pitchFamily="18" charset="0"/>
              </a:rPr>
              <a:t>På så sätt blir det lättare att komma fram till vilka budskap eller kommunikativa åtgärder som behövs för att både enskilt och tillsammans driva kommunikationen i önskad riktning. </a:t>
            </a:r>
          </a:p>
          <a:p>
            <a:r>
              <a:rPr lang="sv-SE" sz="1800">
                <a:effectLst/>
                <a:latin typeface="Garamond" panose="02020404030301010803" pitchFamily="18" charset="0"/>
                <a:ea typeface="Garamond" panose="02020404030301010803" pitchFamily="18" charset="0"/>
                <a:cs typeface="Times New Roman" panose="02020603050405020304" pitchFamily="18" charset="0"/>
              </a:rPr>
              <a:t>Det kan också innebära att i samverkan uppmärksamma behov av kommunikation från andra aktörer än den egna. </a:t>
            </a:r>
          </a:p>
          <a:p>
            <a:r>
              <a:rPr lang="sv-SE" sz="1800">
                <a:effectLst/>
                <a:latin typeface="Garamond" panose="02020404030301010803" pitchFamily="18" charset="0"/>
                <a:ea typeface="Garamond" panose="02020404030301010803" pitchFamily="18" charset="0"/>
                <a:cs typeface="Times New Roman" panose="02020603050405020304" pitchFamily="18" charset="0"/>
              </a:rPr>
              <a:t>Man bör också ha i åtanke att kommunikationen från en aktör kan påverka andra aktörer eller hanteringen i stort. </a:t>
            </a:r>
          </a:p>
          <a:p>
            <a:r>
              <a:rPr lang="sv-SE" sz="1800">
                <a:effectLst/>
                <a:latin typeface="Garamond" panose="02020404030301010803" pitchFamily="18" charset="0"/>
                <a:ea typeface="Garamond" panose="02020404030301010803" pitchFamily="18" charset="0"/>
                <a:cs typeface="Times New Roman" panose="02020603050405020304" pitchFamily="18" charset="0"/>
              </a:rPr>
              <a:t>Ett gammalt tankesätt är att samverkande aktörer bör samordna sina budskap för att tala med ”en röst” för att undvika motstridiga budskap. I vissa fall är detta lämpligt, men vid samhällsstörningar innebär samordnad kommunikation snarare ”en enad front” än ”en röst”. Alltför samstämmiga budskap riskerar att skapa en allt för ensidig vinkling vilket kan uppfattas som brist på transparens och på så sätt skada förtroendet. Olika infallsvinklar kan snarare berika förståelsen för en fråga eller ett problem. </a:t>
            </a:r>
          </a:p>
          <a:p>
            <a:r>
              <a:rPr lang="sv-SE" sz="1800">
                <a:effectLst/>
                <a:latin typeface="Garamond" panose="02020404030301010803" pitchFamily="18" charset="0"/>
                <a:ea typeface="Garamond" panose="02020404030301010803" pitchFamily="18" charset="0"/>
                <a:cs typeface="Times New Roman" panose="02020603050405020304" pitchFamily="18" charset="0"/>
              </a:rPr>
              <a:t>Det är däremot viktigt att enas om vilket effekt vi tillsammans vill uppnå med kommunikationen. I praktiken innebär detta att samverkande aktörer ska vara överens om </a:t>
            </a:r>
            <a:r>
              <a:rPr lang="sv-SE" sz="1800" b="1">
                <a:effectLst/>
                <a:latin typeface="Garamond" panose="02020404030301010803" pitchFamily="18" charset="0"/>
                <a:ea typeface="Garamond" panose="02020404030301010803" pitchFamily="18" charset="0"/>
                <a:cs typeface="Times New Roman" panose="02020603050405020304" pitchFamily="18" charset="0"/>
              </a:rPr>
              <a:t>vad</a:t>
            </a:r>
            <a:r>
              <a:rPr lang="sv-SE" sz="1800">
                <a:effectLst/>
                <a:latin typeface="Garamond" panose="02020404030301010803" pitchFamily="18" charset="0"/>
                <a:ea typeface="Garamond" panose="02020404030301010803" pitchFamily="18" charset="0"/>
                <a:cs typeface="Times New Roman" panose="02020603050405020304" pitchFamily="18" charset="0"/>
              </a:rPr>
              <a:t> man vill uppnå med kommunikationen snarare än </a:t>
            </a:r>
            <a:r>
              <a:rPr lang="sv-SE" sz="1800" b="1">
                <a:effectLst/>
                <a:latin typeface="Garamond" panose="02020404030301010803" pitchFamily="18" charset="0"/>
                <a:ea typeface="Garamond" panose="02020404030301010803" pitchFamily="18" charset="0"/>
                <a:cs typeface="Times New Roman" panose="02020603050405020304" pitchFamily="18" charset="0"/>
              </a:rPr>
              <a:t>hur</a:t>
            </a:r>
            <a:r>
              <a:rPr lang="sv-SE" sz="1800">
                <a:effectLst/>
                <a:latin typeface="Garamond" panose="02020404030301010803" pitchFamily="18" charset="0"/>
                <a:ea typeface="Garamond" panose="02020404030301010803" pitchFamily="18" charset="0"/>
                <a:cs typeface="Times New Roman" panose="02020603050405020304" pitchFamily="18" charset="0"/>
              </a:rPr>
              <a:t> det ska gå till.</a:t>
            </a:r>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25</a:t>
            </a:fld>
            <a:endParaRPr lang="sv-SE"/>
          </a:p>
        </p:txBody>
      </p:sp>
    </p:spTree>
    <p:extLst>
      <p:ext uri="{BB962C8B-B14F-4D97-AF65-F5344CB8AC3E}">
        <p14:creationId xmlns:p14="http://schemas.microsoft.com/office/powerpoint/2010/main" val="2143155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En snabb kommunikativ respons från ansvariga aktörer kan göra stor skillnad för utfallet av en händelse. Ibland kan det till och med förhindra att en händelse blir till en samhällsstörning. Många gånger är det dock lätt att avvakta med att kommunicera av rädsla för att skapa oro – men oftast är det i stället upplevelsen av brist på information som väcker mest oro. I jakt på information finns det risk att människor i stället tar till sig fakta och tolkningar från andra aktörer som måhända inte leder mot målet med hanteringen. Att dröja för länge med att kommunicera kan också ha en negativ effekt på förtroendet och riskerar att minska människors vilja att följa råd och anvisningar.</a:t>
            </a:r>
          </a:p>
          <a:p>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r>
              <a:rPr lang="sv-SE" sz="1800">
                <a:effectLst/>
                <a:latin typeface="Garamond" panose="02020404030301010803" pitchFamily="18" charset="0"/>
                <a:ea typeface="Garamond" panose="02020404030301010803" pitchFamily="18" charset="0"/>
                <a:cs typeface="Times New Roman" panose="02020603050405020304" pitchFamily="18" charset="0"/>
              </a:rPr>
              <a:t>Illasinnade aktörer kan också utnyttja informationsvakuum och motstridiga budskap från olika aktörer för att stärka sina egna narrativ och för att undergräva förtroendet för samhällets förmåga att hantera samhällsstörningar. Därför behöver vi proaktivt kunna förutse och bemöta frågor samt hantera kommunikationsutmaningar och den utveckling som sker på ett samordnat sätt. Olika aktörer har många gånger olika förutsättningar och därmed förmåga att tänka och agera proaktivt under en pågående hantering av en samhällsstörning. Här är samverkan ett värdefullt verktyg som möjliggör att man stöttar varandra och samordnar eller fördelar det gemensamma ansvaret att arbeta proaktivt.</a:t>
            </a:r>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26</a:t>
            </a:fld>
            <a:endParaRPr lang="sv-SE"/>
          </a:p>
        </p:txBody>
      </p:sp>
    </p:spTree>
    <p:extLst>
      <p:ext uri="{BB962C8B-B14F-4D97-AF65-F5344CB8AC3E}">
        <p14:creationId xmlns:p14="http://schemas.microsoft.com/office/powerpoint/2010/main" val="1979243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0000"/>
              </a:lnSpc>
              <a:spcAft>
                <a:spcPts val="600"/>
              </a:spcAft>
            </a:pPr>
            <a:r>
              <a:rPr lang="sv-SE" sz="180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Kommunikationen blir mer trovärdig och effektiv när aktörer på olika nivåer kommunicerar samordnat. Det är därför viktigt att informera om, och samarbeta kring, kommunikationsaktiviteter med andra berörda aktörer.</a:t>
            </a:r>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pPr>
              <a:lnSpc>
                <a:spcPct val="110000"/>
              </a:lnSpc>
              <a:spcAft>
                <a:spcPts val="600"/>
              </a:spcAft>
            </a:pPr>
            <a:r>
              <a:rPr lang="sv-SE" sz="180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Precis som i hanteringen i stort behöver vi i det gemensamma kriskommunikationsarbetet: </a:t>
            </a: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ct val="110000"/>
              </a:lnSpc>
              <a:spcBef>
                <a:spcPts val="300"/>
              </a:spcBef>
              <a:spcAft>
                <a:spcPts val="3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tydliggöra aktörers olika roller och ansvar</a:t>
            </a: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ct val="110000"/>
              </a:lnSpc>
              <a:spcBef>
                <a:spcPts val="300"/>
              </a:spcBef>
              <a:spcAft>
                <a:spcPts val="3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skapa möjligheter för bred samverkan</a:t>
            </a:r>
            <a:r>
              <a:rPr lang="sv-SE" sz="1800">
                <a:effectLst/>
                <a:latin typeface="Garamond" panose="02020404030301010803" pitchFamily="18" charset="0"/>
                <a:ea typeface="Garamond" panose="02020404030301010803" pitchFamily="18" charset="0"/>
                <a:cs typeface="Times New Roman" panose="02020603050405020304" pitchFamily="18" charset="0"/>
              </a:rPr>
              <a:t> mellan myndigheter, regioner, kommuner och andra berörda aktörer på alla nivåer i samhället</a:t>
            </a:r>
          </a:p>
          <a:p>
            <a:pPr marL="342900" lvl="0" indent="-342900">
              <a:lnSpc>
                <a:spcPct val="110000"/>
              </a:lnSpc>
              <a:spcBef>
                <a:spcPts val="300"/>
              </a:spcBef>
              <a:spcAft>
                <a:spcPts val="3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inkludera civilsamhälle och vidareförmedlare </a:t>
            </a:r>
            <a:r>
              <a:rPr lang="sv-SE" sz="1800">
                <a:effectLst/>
                <a:latin typeface="Garamond" panose="02020404030301010803" pitchFamily="18" charset="0"/>
                <a:ea typeface="Garamond" panose="02020404030301010803" pitchFamily="18" charset="0"/>
                <a:cs typeface="Times New Roman" panose="02020603050405020304" pitchFamily="18" charset="0"/>
              </a:rPr>
              <a:t>i samverkan vid behov,</a:t>
            </a:r>
            <a:r>
              <a:rPr lang="sv-SE" sz="1800" b="1">
                <a:effectLst/>
                <a:latin typeface="Garamond" panose="02020404030301010803" pitchFamily="18" charset="0"/>
                <a:ea typeface="Garamond" panose="02020404030301010803" pitchFamily="18" charset="0"/>
                <a:cs typeface="Times New Roman" panose="02020603050405020304" pitchFamily="18" charset="0"/>
              </a:rPr>
              <a:t> </a:t>
            </a:r>
            <a:r>
              <a:rPr lang="sv-SE" sz="1800">
                <a:effectLst/>
                <a:latin typeface="Garamond" panose="02020404030301010803" pitchFamily="18" charset="0"/>
                <a:ea typeface="Garamond" panose="02020404030301010803" pitchFamily="18" charset="0"/>
                <a:cs typeface="Times New Roman" panose="02020603050405020304" pitchFamily="18" charset="0"/>
              </a:rPr>
              <a:t>för en bred förankring av budskapen</a:t>
            </a:r>
          </a:p>
          <a:p>
            <a:pPr marL="342900" lvl="0" indent="-342900">
              <a:lnSpc>
                <a:spcPct val="110000"/>
              </a:lnSpc>
              <a:spcBef>
                <a:spcPts val="300"/>
              </a:spcBef>
              <a:spcAft>
                <a:spcPts val="3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dela information mellan berörda aktörer</a:t>
            </a:r>
            <a:r>
              <a:rPr lang="sv-SE" sz="1800">
                <a:effectLst/>
                <a:latin typeface="Garamond" panose="02020404030301010803" pitchFamily="18" charset="0"/>
                <a:ea typeface="Garamond" panose="02020404030301010803" pitchFamily="18" charset="0"/>
                <a:cs typeface="Times New Roman" panose="02020603050405020304" pitchFamily="18" charset="0"/>
              </a:rPr>
              <a:t> inför olika händelser och större beslut, aktiviteter eller förändringar av </a:t>
            </a:r>
            <a:r>
              <a:rPr lang="sv-SE" sz="180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inriktningar.</a:t>
            </a: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27</a:t>
            </a:fld>
            <a:endParaRPr lang="sv-SE"/>
          </a:p>
        </p:txBody>
      </p:sp>
    </p:spTree>
    <p:extLst>
      <p:ext uri="{BB962C8B-B14F-4D97-AF65-F5344CB8AC3E}">
        <p14:creationId xmlns:p14="http://schemas.microsoft.com/office/powerpoint/2010/main" val="1482804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A2C19-E648-A480-13DB-BD8AEF80A44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B1FED3D-8D63-5EF2-877F-CBFDDBB5904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C5698EE-EF3D-1E7B-9C9B-579D0E5F5879}"/>
              </a:ext>
            </a:extLst>
          </p:cNvPr>
          <p:cNvSpPr>
            <a:spLocks noGrp="1"/>
          </p:cNvSpPr>
          <p:nvPr>
            <p:ph type="body" idx="1"/>
          </p:nvPr>
        </p:nvSpPr>
        <p:spPr/>
        <p:txBody>
          <a:bodyPr/>
          <a:lstStyle/>
          <a:p>
            <a:pPr>
              <a:lnSpc>
                <a:spcPct val="110000"/>
              </a:lnSpc>
              <a:spcAft>
                <a:spcPts val="600"/>
              </a:spcAft>
            </a:pPr>
            <a:r>
              <a:rPr lang="sv-SE" sz="180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Ta hjälp av varandra vid formuleringen av budskap. Olika aktörer kan bidra med sina perspektiv och sin kännedom om olika målgrupper.</a:t>
            </a:r>
            <a:r>
              <a:rPr lang="sv-SE" sz="1800">
                <a:effectLst/>
                <a:latin typeface="Garamond" panose="02020404030301010803" pitchFamily="18" charset="0"/>
                <a:ea typeface="Garamond" panose="02020404030301010803" pitchFamily="18" charset="0"/>
                <a:cs typeface="Times New Roman" panose="02020603050405020304" pitchFamily="18" charset="0"/>
              </a:rPr>
              <a:t> </a:t>
            </a:r>
            <a:r>
              <a:rPr lang="sv-SE" sz="180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Konsekvenserna av samhällsstörningar kan vara begränsande och kräva uppoffringar för den enskilde. Genom att aktivt underlätta för människor att agera på ett visst sätt kan följsamheten till råd och rekommendationer öka betydligt. Med lösningsinriktad kommunikation kan vi bygga förtroende för samhällets aktörer och acceptans för hantering och åtgärder.</a:t>
            </a:r>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pPr>
              <a:lnSpc>
                <a:spcPct val="110000"/>
              </a:lnSpc>
              <a:spcAft>
                <a:spcPts val="600"/>
              </a:spcAft>
            </a:pPr>
            <a:r>
              <a:rPr lang="sv-SE" sz="180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Därför behöver vi:</a:t>
            </a:r>
            <a:r>
              <a:rPr lang="sv-SE" sz="1800">
                <a:effectLst/>
                <a:latin typeface="Garamond" panose="02020404030301010803" pitchFamily="18" charset="0"/>
                <a:ea typeface="Garamond" panose="02020404030301010803" pitchFamily="18" charset="0"/>
                <a:cs typeface="Times New Roman" panose="02020603050405020304" pitchFamily="18" charset="0"/>
              </a:rPr>
              <a:t> </a:t>
            </a:r>
          </a:p>
          <a:p>
            <a:pPr marL="342900" lvl="0" indent="-342900">
              <a:lnSpc>
                <a:spcPct val="110000"/>
              </a:lnSpc>
              <a:spcBef>
                <a:spcPts val="300"/>
              </a:spcBef>
              <a:spcAft>
                <a:spcPts val="3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beskriva händelsen, </a:t>
            </a:r>
            <a:r>
              <a:rPr lang="sv-SE" sz="1800">
                <a:effectLst/>
                <a:latin typeface="Garamond" panose="02020404030301010803" pitchFamily="18" charset="0"/>
                <a:ea typeface="Garamond" panose="02020404030301010803" pitchFamily="18" charset="0"/>
                <a:cs typeface="Times New Roman" panose="02020603050405020304" pitchFamily="18" charset="0"/>
              </a:rPr>
              <a:t>de viktigaste vidtagna åtgärderna</a:t>
            </a:r>
            <a:r>
              <a:rPr lang="sv-SE" sz="1800" b="1">
                <a:effectLst/>
                <a:latin typeface="Garamond" panose="02020404030301010803" pitchFamily="18" charset="0"/>
                <a:ea typeface="Garamond" panose="02020404030301010803" pitchFamily="18" charset="0"/>
                <a:cs typeface="Times New Roman" panose="02020603050405020304" pitchFamily="18" charset="0"/>
              </a:rPr>
              <a:t> </a:t>
            </a:r>
            <a:r>
              <a:rPr lang="sv-SE" sz="1800">
                <a:effectLst/>
                <a:latin typeface="Garamond" panose="02020404030301010803" pitchFamily="18" charset="0"/>
                <a:ea typeface="Garamond" panose="02020404030301010803" pitchFamily="18" charset="0"/>
                <a:cs typeface="Times New Roman" panose="02020603050405020304" pitchFamily="18" charset="0"/>
              </a:rPr>
              <a:t>och den beredskap som finns för att hantera ett försämrat läge.</a:t>
            </a:r>
          </a:p>
          <a:p>
            <a:pPr marL="342900" lvl="0" indent="-342900">
              <a:lnSpc>
                <a:spcPct val="110000"/>
              </a:lnSpc>
              <a:spcBef>
                <a:spcPts val="300"/>
              </a:spcBef>
              <a:spcAft>
                <a:spcPts val="3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upplysa om orsakerna till händelseutvecklingen </a:t>
            </a:r>
            <a:r>
              <a:rPr lang="sv-SE" sz="1800">
                <a:effectLst/>
                <a:latin typeface="Garamond" panose="02020404030301010803" pitchFamily="18" charset="0"/>
                <a:ea typeface="Garamond" panose="02020404030301010803" pitchFamily="18" charset="0"/>
                <a:cs typeface="Times New Roman" panose="02020603050405020304" pitchFamily="18" charset="0"/>
              </a:rPr>
              <a:t>(om möjligt)</a:t>
            </a:r>
            <a:r>
              <a:rPr lang="sv-SE" sz="1800" b="1">
                <a:effectLst/>
                <a:latin typeface="Garamond" panose="02020404030301010803" pitchFamily="18" charset="0"/>
                <a:ea typeface="Garamond" panose="02020404030301010803" pitchFamily="18" charset="0"/>
                <a:cs typeface="Times New Roman" panose="02020603050405020304" pitchFamily="18" charset="0"/>
              </a:rPr>
              <a:t> –</a:t>
            </a:r>
            <a:r>
              <a:rPr lang="sv-SE" sz="1800">
                <a:effectLst/>
                <a:latin typeface="Garamond" panose="02020404030301010803" pitchFamily="18" charset="0"/>
                <a:ea typeface="Garamond" panose="02020404030301010803" pitchFamily="18" charset="0"/>
                <a:cs typeface="Times New Roman" panose="02020603050405020304" pitchFamily="18" charset="0"/>
              </a:rPr>
              <a:t> eventuella varningsbudskap får högre effekt om målgruppen ges information om varför en händelse uppstått.</a:t>
            </a:r>
          </a:p>
          <a:p>
            <a:pPr marL="342900" lvl="0" indent="-342900">
              <a:lnSpc>
                <a:spcPct val="110000"/>
              </a:lnSpc>
              <a:spcBef>
                <a:spcPts val="300"/>
              </a:spcBef>
              <a:spcAft>
                <a:spcPts val="300"/>
              </a:spcAft>
              <a:buFont typeface="Symbol" panose="05050102010706020507" pitchFamily="18" charset="2"/>
              <a:buChar char=""/>
            </a:pPr>
            <a:r>
              <a:rPr lang="sv-SE" sz="1800" b="1">
                <a:effectLst/>
                <a:latin typeface="Garamond" panose="02020404030301010803" pitchFamily="18" charset="0"/>
                <a:ea typeface="Garamond" panose="02020404030301010803" pitchFamily="18" charset="0"/>
                <a:cs typeface="Times New Roman" panose="02020603050405020304" pitchFamily="18" charset="0"/>
              </a:rPr>
              <a:t>tydliggöra myndigheters, olika aktörers och individers eget ansvar</a:t>
            </a:r>
            <a:r>
              <a:rPr lang="sv-SE" sz="1800">
                <a:effectLst/>
                <a:latin typeface="Garamond" panose="02020404030301010803" pitchFamily="18" charset="0"/>
                <a:ea typeface="Garamond" panose="02020404030301010803" pitchFamily="18" charset="0"/>
                <a:cs typeface="Times New Roman" panose="02020603050405020304" pitchFamily="18" charset="0"/>
              </a:rPr>
              <a:t> genom att sätta potentiella eller pågående samhällsstörningar i ett bredare sammanhang </a:t>
            </a:r>
            <a:r>
              <a:rPr lang="sv-SE" sz="1800" b="1">
                <a:effectLst/>
                <a:latin typeface="Garamond" panose="02020404030301010803" pitchFamily="18" charset="0"/>
                <a:ea typeface="Garamond" panose="02020404030301010803" pitchFamily="18" charset="0"/>
                <a:cs typeface="Times New Roman" panose="02020603050405020304" pitchFamily="18" charset="0"/>
              </a:rPr>
              <a:t>ge </a:t>
            </a:r>
            <a:r>
              <a:rPr lang="sv-SE" sz="1800">
                <a:effectLst/>
                <a:latin typeface="Garamond" panose="02020404030301010803" pitchFamily="18" charset="0"/>
                <a:ea typeface="Garamond" panose="02020404030301010803" pitchFamily="18" charset="0"/>
                <a:cs typeface="Times New Roman" panose="02020603050405020304" pitchFamily="18" charset="0"/>
              </a:rPr>
              <a:t>förslag på</a:t>
            </a:r>
            <a:r>
              <a:rPr lang="sv-SE" sz="1800" b="1">
                <a:effectLst/>
                <a:latin typeface="Garamond" panose="02020404030301010803" pitchFamily="18" charset="0"/>
                <a:ea typeface="Garamond" panose="02020404030301010803" pitchFamily="18" charset="0"/>
                <a:cs typeface="Times New Roman" panose="02020603050405020304" pitchFamily="18" charset="0"/>
              </a:rPr>
              <a:t> rekommenderade åtgärder och handlingsalternativ</a:t>
            </a:r>
            <a:r>
              <a:rPr lang="sv-SE" sz="1800">
                <a:effectLst/>
                <a:latin typeface="Garamond" panose="02020404030301010803" pitchFamily="18" charset="0"/>
                <a:ea typeface="Garamond" panose="02020404030301010803" pitchFamily="18" charset="0"/>
                <a:cs typeface="Times New Roman" panose="02020603050405020304" pitchFamily="18" charset="0"/>
              </a:rPr>
              <a:t>.</a:t>
            </a:r>
          </a:p>
          <a:p>
            <a:endParaRPr lang="sv-SE"/>
          </a:p>
        </p:txBody>
      </p:sp>
      <p:sp>
        <p:nvSpPr>
          <p:cNvPr id="4" name="Platshållare för bildnummer 3">
            <a:extLst>
              <a:ext uri="{FF2B5EF4-FFF2-40B4-BE49-F238E27FC236}">
                <a16:creationId xmlns:a16="http://schemas.microsoft.com/office/drawing/2014/main" id="{40DCF613-715B-EE6D-FA7E-CF53837C260B}"/>
              </a:ext>
            </a:extLst>
          </p:cNvPr>
          <p:cNvSpPr>
            <a:spLocks noGrp="1"/>
          </p:cNvSpPr>
          <p:nvPr>
            <p:ph type="sldNum" sz="quarter" idx="5"/>
          </p:nvPr>
        </p:nvSpPr>
        <p:spPr/>
        <p:txBody>
          <a:bodyPr/>
          <a:lstStyle/>
          <a:p>
            <a:fld id="{27FEE9DA-8B3F-B346-B53F-C77B96E74553}" type="slidenum">
              <a:rPr lang="sv-SE" smtClean="0"/>
              <a:t>28</a:t>
            </a:fld>
            <a:endParaRPr lang="sv-SE"/>
          </a:p>
        </p:txBody>
      </p:sp>
    </p:spTree>
    <p:extLst>
      <p:ext uri="{BB962C8B-B14F-4D97-AF65-F5344CB8AC3E}">
        <p14:creationId xmlns:p14="http://schemas.microsoft.com/office/powerpoint/2010/main" val="234532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3</a:t>
            </a:fld>
            <a:endParaRPr lang="sv-SE"/>
          </a:p>
        </p:txBody>
      </p:sp>
    </p:spTree>
    <p:extLst>
      <p:ext uri="{BB962C8B-B14F-4D97-AF65-F5344CB8AC3E}">
        <p14:creationId xmlns:p14="http://schemas.microsoft.com/office/powerpoint/2010/main" val="371323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Liknelse bro där den gemensamma hanteringen är bron som ska ta samhället från den stökiga sidan till den fridsamma sidan. Kommunikationen är pelarna som bär upp hanteringen. Utan dem faller bron. Stagen är de samverkande aktörerna som genom inriktning och samordning hanterar händelsen.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För att uppnå inriktad och samordnad </a:t>
            </a:r>
            <a:r>
              <a:rPr lang="sv-SE" sz="1800" b="0">
                <a:effectLst/>
                <a:latin typeface="Garamond" panose="02020404030301010803" pitchFamily="18" charset="0"/>
                <a:ea typeface="Garamond" panose="02020404030301010803" pitchFamily="18" charset="0"/>
                <a:cs typeface="Times New Roman" panose="02020603050405020304" pitchFamily="18" charset="0"/>
              </a:rPr>
              <a:t>kris</a:t>
            </a:r>
            <a:r>
              <a:rPr lang="sv-SE" sz="1800">
                <a:effectLst/>
                <a:latin typeface="Garamond" panose="02020404030301010803" pitchFamily="18" charset="0"/>
                <a:ea typeface="Garamond" panose="02020404030301010803" pitchFamily="18" charset="0"/>
                <a:cs typeface="Times New Roman" panose="02020603050405020304" pitchFamily="18" charset="0"/>
              </a:rPr>
              <a:t>kommunikation till samhällets olika målgrupper behöver kommunikationsfunktioner från olika aktörer samverka. </a:t>
            </a:r>
            <a:r>
              <a:rPr lang="sv-SE" sz="1800" kern="1200">
                <a:solidFill>
                  <a:schemeClr val="tx1"/>
                </a:solidFill>
                <a:effectLst/>
                <a:latin typeface="+mn-lt"/>
                <a:ea typeface="+mn-ea"/>
                <a:cs typeface="Calibri"/>
              </a:rPr>
              <a:t>F</a:t>
            </a:r>
            <a:r>
              <a:rPr lang="sv-SE" sz="1800" kern="1200">
                <a:solidFill>
                  <a:schemeClr val="tx1"/>
                </a:solidFill>
                <a:latin typeface="+mn-lt"/>
                <a:ea typeface="+mn-ea"/>
                <a:cs typeface="Calibri"/>
              </a:rPr>
              <a:t>rån central till kommunal nivå - både offentligt och privat. </a:t>
            </a:r>
            <a:r>
              <a:rPr lang="sv-SE" sz="1800">
                <a:effectLst/>
                <a:latin typeface="Garamond" panose="02020404030301010803" pitchFamily="18" charset="0"/>
                <a:ea typeface="Garamond" panose="02020404030301010803" pitchFamily="18" charset="0"/>
                <a:cs typeface="Times New Roman" panose="02020603050405020304" pitchFamily="18" charset="0"/>
              </a:rPr>
              <a:t>Den här presentationen handlar om arbetsformerna för sådan kommunikationssamverkan.</a:t>
            </a:r>
            <a:endParaRPr lang="sv-SE" sz="18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800" kern="1200">
              <a:solidFill>
                <a:schemeClr val="tx1"/>
              </a:solidFill>
              <a:latin typeface="+mn-lt"/>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200">
                <a:solidFill>
                  <a:schemeClr val="tx1"/>
                </a:solidFill>
                <a:latin typeface="+mn-lt"/>
                <a:ea typeface="+mn-ea"/>
                <a:cs typeface="Calibri"/>
              </a:rPr>
              <a:t>Vägledningen vänder sig till kommunikatörer som r</a:t>
            </a:r>
            <a:r>
              <a:rPr lang="sv-SE" sz="1800">
                <a:effectLst/>
                <a:latin typeface="Garamond" panose="02020404030301010803" pitchFamily="18" charset="0"/>
                <a:ea typeface="Garamond" panose="02020404030301010803" pitchFamily="18" charset="0"/>
                <a:cs typeface="Times New Roman" panose="02020603050405020304" pitchFamily="18" charset="0"/>
              </a:rPr>
              <a:t>edan har kunskaper inom kriskommunikation, men som vill lära sig mer om hur arbetet samordnas mellan aktörer i samband med samhällsstörningar.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Behöver man lära sig mer om hantverket kring att kommunicera i kris finns utbildningar och annan lektyr för det.</a:t>
            </a:r>
          </a:p>
          <a:p>
            <a:pPr marL="285750" indent="-285750">
              <a:buFont typeface="Arial" panose="020B0604020202020204" pitchFamily="34" charset="0"/>
              <a:buChar char="•"/>
            </a:pPr>
            <a:endParaRPr lang="sv-SE" sz="180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4</a:t>
            </a:fld>
            <a:endParaRPr lang="sv-SE"/>
          </a:p>
        </p:txBody>
      </p:sp>
    </p:spTree>
    <p:extLst>
      <p:ext uri="{BB962C8B-B14F-4D97-AF65-F5344CB8AC3E}">
        <p14:creationId xmlns:p14="http://schemas.microsoft.com/office/powerpoint/2010/main" val="210011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Kommunikation en grundbult vid hantering av samhällsstörningar. </a:t>
            </a:r>
            <a:r>
              <a:rPr lang="sv-SE" sz="1200">
                <a:effectLst/>
                <a:latin typeface="Garamond" panose="02020404030301010803" pitchFamily="18" charset="0"/>
                <a:ea typeface="Garamond" panose="02020404030301010803" pitchFamily="18" charset="0"/>
                <a:cs typeface="Times New Roman" panose="02020603050405020304" pitchFamily="18" charset="0"/>
              </a:rPr>
              <a:t>Arbete med kommunikation sker i flera olika sammanhang och kontexter på olika nivåer i hanteringen av en samhällsstörning. Det omfattar kommunikation både inom och mellan aktörer och till samhällets olika målgrupper.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Alla kommunicerar - i</a:t>
            </a:r>
            <a:r>
              <a:rPr lang="sv-SE" sz="1200" b="0"/>
              <a:t>nte endast kommunikatörer i en avgränsad funktion utan </a:t>
            </a:r>
            <a:r>
              <a:rPr lang="sv-SE" sz="120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kommunikationsperspektivet ska vara en integrerad del av ledning och samverkan på alla nivåer.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Alla verksamheter och alla funktioner som är involverade i hanteringen av samhällsstörningar behöver på olika sätt väga in ett kommunikativt perspektiv i sitt arbete. </a:t>
            </a:r>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5</a:t>
            </a:fld>
            <a:endParaRPr lang="sv-SE"/>
          </a:p>
        </p:txBody>
      </p:sp>
    </p:spTree>
    <p:extLst>
      <p:ext uri="{BB962C8B-B14F-4D97-AF65-F5344CB8AC3E}">
        <p14:creationId xmlns:p14="http://schemas.microsoft.com/office/powerpoint/2010/main" val="405181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lvl="0" indent="-230505">
              <a:lnSpc>
                <a:spcPct val="110000"/>
              </a:lnSpc>
              <a:spcBef>
                <a:spcPts val="300"/>
              </a:spcBef>
              <a:spcAft>
                <a:spcPts val="300"/>
              </a:spcAft>
              <a:buFont typeface="Arial" panose="020B0604020202020204" pitchFamily="34" charset="0"/>
              <a:buChar char="•"/>
            </a:pPr>
            <a:r>
              <a:rPr lang="sv-SE" sz="1200" kern="1200">
                <a:solidFill>
                  <a:schemeClr val="tx1"/>
                </a:solidFill>
                <a:effectLst/>
                <a:latin typeface="Garamond" panose="02020404030301010803" pitchFamily="18" charset="0"/>
                <a:ea typeface="Garamond" panose="02020404030301010803" pitchFamily="18" charset="0"/>
                <a:cs typeface="Times New Roman" panose="02020603050405020304" pitchFamily="18" charset="0"/>
              </a:rPr>
              <a:t>Kriskommunikation har ofta en avgörande roll vid en samhällsstörning. Ibland kan tidig kommunikation till och med helt och hållet förhindra negativa konsekvenser av en händelse och därmed undvika att det utvecklas till en samhällsstörning. </a:t>
            </a:r>
          </a:p>
          <a:p>
            <a:pPr marL="457200" lvl="0" indent="-230505">
              <a:lnSpc>
                <a:spcPct val="110000"/>
              </a:lnSpc>
              <a:spcBef>
                <a:spcPts val="300"/>
              </a:spcBef>
              <a:spcAft>
                <a:spcPts val="300"/>
              </a:spcAft>
              <a:buFont typeface="Arial" panose="020B0604020202020204" pitchFamily="34" charset="0"/>
              <a:buChar char="•"/>
            </a:pPr>
            <a:r>
              <a:rPr lang="sv-SE" sz="1200" kern="1200">
                <a:solidFill>
                  <a:schemeClr val="tx1"/>
                </a:solidFill>
                <a:effectLst/>
                <a:latin typeface="Garamond" panose="02020404030301010803" pitchFamily="18" charset="0"/>
                <a:ea typeface="Garamond" panose="02020404030301010803" pitchFamily="18" charset="0"/>
                <a:cs typeface="Times New Roman" panose="02020603050405020304" pitchFamily="18" charset="0"/>
              </a:rPr>
              <a:t>I de allra flesta situationer kommer samhällets behov och agerande att påverka hur samhällsstörningen utvecklar sig och vilka konsekvenser den får. Samtidigt behöver kommunikationen följa och anpassas efter händelseutvecklingen. Att hantera en sådan växelverkan är en utmaning. Den kräver att involverade aktörer har förhållningssätt och arbetssätt för att kunna ta reda på och möta människors informationsbehov på ett sätt som stödjer hanteringen. </a:t>
            </a:r>
          </a:p>
          <a:p>
            <a:pPr marL="457200" lvl="0" indent="-230505">
              <a:lnSpc>
                <a:spcPct val="110000"/>
              </a:lnSpc>
              <a:spcBef>
                <a:spcPts val="300"/>
              </a:spcBef>
              <a:spcAft>
                <a:spcPts val="300"/>
              </a:spcAft>
              <a:buFont typeface="Arial" panose="020B0604020202020204" pitchFamily="34" charset="0"/>
              <a:buChar char="•"/>
            </a:pPr>
            <a:r>
              <a:rPr lang="sv-SE" sz="1200" kern="1200">
                <a:solidFill>
                  <a:schemeClr val="tx1"/>
                </a:solidFill>
                <a:effectLst/>
                <a:latin typeface="Garamond" panose="02020404030301010803" pitchFamily="18" charset="0"/>
                <a:ea typeface="Garamond" panose="02020404030301010803" pitchFamily="18" charset="0"/>
                <a:cs typeface="Times New Roman" panose="02020603050405020304" pitchFamily="18" charset="0"/>
              </a:rPr>
              <a:t>Samordnad kommunikation i rätt tid stärker de inblandade aktörernas trovärdighet, förebygger oklarheter och motverkar risken för ryktesspridning. </a:t>
            </a:r>
          </a:p>
          <a:p>
            <a:pPr marL="457200" lvl="0" indent="-230505">
              <a:lnSpc>
                <a:spcPct val="110000"/>
              </a:lnSpc>
              <a:spcBef>
                <a:spcPts val="300"/>
              </a:spcBef>
              <a:spcAft>
                <a:spcPts val="300"/>
              </a:spcAft>
              <a:buFont typeface="Arial" panose="020B0604020202020204" pitchFamily="34" charset="0"/>
              <a:buChar char="•"/>
            </a:pPr>
            <a:r>
              <a:rPr lang="sv-SE" sz="1200" kern="1200">
                <a:solidFill>
                  <a:schemeClr val="tx1"/>
                </a:solidFill>
                <a:effectLst/>
                <a:latin typeface="Garamond" panose="02020404030301010803" pitchFamily="18" charset="0"/>
                <a:ea typeface="Garamond" panose="02020404030301010803" pitchFamily="18" charset="0"/>
                <a:cs typeface="Times New Roman" panose="02020603050405020304" pitchFamily="18" charset="0"/>
              </a:rPr>
              <a:t>Genom att arbeta tillsammans kring kommunikationen inkluderar vi fler perspektiv och minskar risken för motstridiga budskap. Vi ser till att berörda får kunskap om hur de ska agera för att hantera både sin egen situation och samhällets utmaningar. </a:t>
            </a:r>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6</a:t>
            </a:fld>
            <a:endParaRPr lang="sv-SE"/>
          </a:p>
        </p:txBody>
      </p:sp>
    </p:spTree>
    <p:extLst>
      <p:ext uri="{BB962C8B-B14F-4D97-AF65-F5344CB8AC3E}">
        <p14:creationId xmlns:p14="http://schemas.microsoft.com/office/powerpoint/2010/main" val="52574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BDDCB-2343-FC72-D8F0-D278295114F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4987703-F601-F076-9D6C-58C6DE2719E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A325C91-717B-73AA-939A-5477E511649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D6206A55-0772-9ABB-D3B2-62ABAA124B99}"/>
              </a:ext>
            </a:extLst>
          </p:cNvPr>
          <p:cNvSpPr>
            <a:spLocks noGrp="1"/>
          </p:cNvSpPr>
          <p:nvPr>
            <p:ph type="sldNum" sz="quarter" idx="5"/>
          </p:nvPr>
        </p:nvSpPr>
        <p:spPr/>
        <p:txBody>
          <a:bodyPr/>
          <a:lstStyle/>
          <a:p>
            <a:fld id="{27FEE9DA-8B3F-B346-B53F-C77B96E74553}" type="slidenum">
              <a:rPr lang="sv-SE" smtClean="0"/>
              <a:t>7</a:t>
            </a:fld>
            <a:endParaRPr lang="sv-SE"/>
          </a:p>
        </p:txBody>
      </p:sp>
    </p:spTree>
    <p:extLst>
      <p:ext uri="{BB962C8B-B14F-4D97-AF65-F5344CB8AC3E}">
        <p14:creationId xmlns:p14="http://schemas.microsoft.com/office/powerpoint/2010/main" val="3198389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080"/>
              </a:lnSpc>
              <a:spcAft>
                <a:spcPts val="400"/>
              </a:spcAft>
            </a:pPr>
            <a:r>
              <a:rPr lang="sv-SE" sz="1800">
                <a:solidFill>
                  <a:srgbClr val="000000"/>
                </a:solidFill>
                <a:effectLst/>
                <a:highlight>
                  <a:srgbClr val="FFFF00"/>
                </a:highlight>
                <a:latin typeface="Arial" panose="020B0604020202020204" pitchFamily="34" charset="0"/>
                <a:ea typeface="Garamond" panose="02020404030301010803" pitchFamily="18" charset="0"/>
                <a:cs typeface="Times New Roman" panose="02020603050405020304" pitchFamily="18" charset="0"/>
              </a:rPr>
              <a:t>Kommunikationssamverkan följer processen för aktörsgemensam inriktning och samordning.</a:t>
            </a:r>
            <a:endParaRPr lang="sv-SE" sz="1800">
              <a:solidFill>
                <a:srgbClr val="000000"/>
              </a:solidFill>
              <a:effectLst/>
              <a:latin typeface="Arial" panose="020B0604020202020204" pitchFamily="34" charset="0"/>
              <a:ea typeface="Garamond" panose="02020404030301010803" pitchFamily="18" charset="0"/>
              <a:cs typeface="Times New Roman" panose="02020603050405020304" pitchFamily="18" charset="0"/>
            </a:endParaRPr>
          </a:p>
          <a:p>
            <a:pPr>
              <a:lnSpc>
                <a:spcPts val="1800"/>
              </a:lnSpc>
              <a:spcBef>
                <a:spcPts val="1200"/>
              </a:spcBef>
              <a:spcAft>
                <a:spcPts val="1500"/>
              </a:spcAft>
            </a:pPr>
            <a:endParaRPr lang="sv-SE" sz="180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endParaRPr>
          </a:p>
          <a:p>
            <a:pPr>
              <a:lnSpc>
                <a:spcPts val="1800"/>
              </a:lnSpc>
              <a:spcBef>
                <a:spcPts val="1200"/>
              </a:spcBef>
              <a:spcAft>
                <a:spcPts val="1500"/>
              </a:spcAft>
            </a:pPr>
            <a:r>
              <a:rPr lang="sv-SE" sz="1800">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t>En framgångsrik samverkan bygger på relationer och sedan tidigare överenskomna arbetssätt. Det är därför viktigt att arbeta med detta redan i den förberedande planeringen för att skapa förutsättningar för god samverkan när samhällsstörningar inträffar.</a:t>
            </a:r>
          </a:p>
          <a:p>
            <a:pPr marL="0" marR="0" lvl="0" indent="0" algn="l" defTabSz="914400" rtl="0" eaLnBrk="1" fontAlgn="auto" latinLnBrk="0" hangingPunct="1">
              <a:lnSpc>
                <a:spcPts val="1080"/>
              </a:lnSpc>
              <a:spcBef>
                <a:spcPts val="0"/>
              </a:spcBef>
              <a:spcAft>
                <a:spcPts val="400"/>
              </a:spcAft>
              <a:buClrTx/>
              <a:buSzTx/>
              <a:buFontTx/>
              <a:buNone/>
              <a:tabLst/>
              <a:defRPr/>
            </a:pPr>
            <a:r>
              <a:rPr lang="sv-SE" sz="1800" b="1">
                <a:solidFill>
                  <a:srgbClr val="000000"/>
                </a:solidFill>
                <a:effectLst/>
                <a:highlight>
                  <a:srgbClr val="FFFF00"/>
                </a:highlight>
                <a:latin typeface="Arial" panose="020B0604020202020204" pitchFamily="34" charset="0"/>
                <a:ea typeface="Garamond" panose="02020404030301010803" pitchFamily="18" charset="0"/>
                <a:cs typeface="Times New Roman" panose="02020603050405020304" pitchFamily="18" charset="0"/>
              </a:rPr>
              <a:t> </a:t>
            </a:r>
            <a:br>
              <a:rPr lang="sv-SE" sz="1800" b="1">
                <a:solidFill>
                  <a:srgbClr val="000000"/>
                </a:solidFill>
                <a:effectLst/>
                <a:highlight>
                  <a:srgbClr val="FFFF00"/>
                </a:highlight>
                <a:latin typeface="Arial" panose="020B0604020202020204" pitchFamily="34" charset="0"/>
                <a:ea typeface="Garamond" panose="02020404030301010803" pitchFamily="18" charset="0"/>
                <a:cs typeface="Times New Roman" panose="02020603050405020304" pitchFamily="18" charset="0"/>
              </a:rPr>
            </a:br>
            <a:r>
              <a:rPr lang="sv-SE" sz="1200">
                <a:effectLst/>
                <a:latin typeface="Garamond" panose="02020404030301010803" pitchFamily="18" charset="0"/>
                <a:ea typeface="Garamond" panose="02020404030301010803" pitchFamily="18" charset="0"/>
                <a:cs typeface="Times New Roman" panose="02020603050405020304" pitchFamily="18" charset="0"/>
              </a:rPr>
              <a:t>Läs mer om kommunikation som en integrerad del i momenten som ingår i processen för inriktning och samordning i dokumentet Aktörsgemensamt arbete – Process för aktörsgemensam inriktning och samordning. </a:t>
            </a:r>
            <a:endParaRPr lang="sv-SE" sz="1200"/>
          </a:p>
          <a:p>
            <a:pPr>
              <a:lnSpc>
                <a:spcPts val="1080"/>
              </a:lnSpc>
              <a:spcAft>
                <a:spcPts val="400"/>
              </a:spcAft>
            </a:pPr>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8</a:t>
            </a:fld>
            <a:endParaRPr lang="sv-SE"/>
          </a:p>
        </p:txBody>
      </p:sp>
    </p:spTree>
    <p:extLst>
      <p:ext uri="{BB962C8B-B14F-4D97-AF65-F5344CB8AC3E}">
        <p14:creationId xmlns:p14="http://schemas.microsoft.com/office/powerpoint/2010/main" val="24896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10CA8-08A2-45FC-965D-98CD311C2FA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9B6D804-73B0-E82E-F084-3BB41C8FCA5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A77B584-9AC1-4315-B81F-10455C08EF78}"/>
              </a:ext>
            </a:extLst>
          </p:cNvPr>
          <p:cNvSpPr>
            <a:spLocks noGrp="1"/>
          </p:cNvSpPr>
          <p:nvPr>
            <p:ph type="body" idx="1"/>
          </p:nvPr>
        </p:nvSpPr>
        <p:spPr/>
        <p:txBody>
          <a:bodyPr/>
          <a:lstStyle/>
          <a:p>
            <a:pPr marL="0" marR="0" lvl="0" indent="0" algn="l" defTabSz="914400" rtl="0" eaLnBrk="1" fontAlgn="auto" latinLnBrk="0" hangingPunct="1">
              <a:lnSpc>
                <a:spcPts val="1800"/>
              </a:lnSpc>
              <a:spcBef>
                <a:spcPts val="1200"/>
              </a:spcBef>
              <a:spcAft>
                <a:spcPts val="150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Vid händelser utöver det normala som kräver kommunikationsåtgärder, fundera på om det finns behov av att samverka med andra aktörers kommunikationsfunktioner. I vissa fall kan det krävas inriktad och samordnad kommunikation redan innan andra delar av verksamheterna behöver agera. Ett exempel är vid oro och ryktesspridning i sociala medier och på internetforum.</a:t>
            </a:r>
          </a:p>
          <a:p>
            <a:pPr>
              <a:lnSpc>
                <a:spcPts val="1800"/>
              </a:lnSpc>
              <a:spcBef>
                <a:spcPts val="1200"/>
              </a:spcBef>
              <a:spcAft>
                <a:spcPts val="1500"/>
              </a:spcAft>
            </a:pPr>
            <a:endParaRPr lang="sv-SE"/>
          </a:p>
          <a:p>
            <a:pPr marR="34925">
              <a:lnSpc>
                <a:spcPts val="1200"/>
              </a:lnSpc>
              <a:spcBef>
                <a:spcPts val="300"/>
              </a:spcBef>
              <a:spcAft>
                <a:spcPts val="300"/>
              </a:spcAft>
            </a:pPr>
            <a:r>
              <a:rPr lang="sv-SE" sz="1800" b="1">
                <a:solidFill>
                  <a:srgbClr val="000000"/>
                </a:solidFill>
                <a:effectLst/>
                <a:latin typeface="Arial" panose="020B0604020202020204" pitchFamily="34" charset="0"/>
                <a:ea typeface="Garamond" panose="02020404030301010803" pitchFamily="18" charset="0"/>
                <a:cs typeface="Times New Roman" panose="02020603050405020304" pitchFamily="18" charset="0"/>
              </a:rPr>
              <a:t>Exempel: Belägring av kärnkraftverket Zaporizjzja orsakade bunkring av jodtabletter i Sverige</a:t>
            </a: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R="177165">
              <a:lnSpc>
                <a:spcPct val="107000"/>
              </a:lnSpc>
              <a:spcBef>
                <a:spcPts val="300"/>
              </a:spcBef>
              <a:spcAft>
                <a:spcPts val="300"/>
              </a:spcAft>
            </a:pPr>
            <a:r>
              <a:rPr lang="sv-SE" sz="1800">
                <a:solidFill>
                  <a:srgbClr val="000000"/>
                </a:solidFill>
                <a:effectLst/>
                <a:latin typeface="Arial" panose="020B0604020202020204" pitchFamily="34" charset="0"/>
                <a:ea typeface="Garamond" panose="02020404030301010803" pitchFamily="18" charset="0"/>
                <a:cs typeface="Times New Roman" panose="02020603050405020304" pitchFamily="18" charset="0"/>
              </a:rPr>
              <a:t>Under 2022 belägrade ryska soldater kärnkraftverket Zaporizjzja i Ukraina. Inga svenska myndigheter behövde aktivera sina krisledningsorganisationer på grund av detta. Men händelsen skapade oro och ryktesspridning på sociala medier vilket ledde till att svenskar började köpa jodtabletter. Genom samordnad riskkommunikation från myndigheterna kunde man möta falska påståenden, och bidra till att minska oro och stävja onödig bunkring av jodtabletter.</a:t>
            </a: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ts val="1800"/>
              </a:lnSpc>
              <a:spcBef>
                <a:spcPts val="1200"/>
              </a:spcBef>
              <a:spcAft>
                <a:spcPts val="1500"/>
              </a:spcAft>
            </a:pPr>
            <a:endParaRPr lang="sv-SE"/>
          </a:p>
        </p:txBody>
      </p:sp>
      <p:sp>
        <p:nvSpPr>
          <p:cNvPr id="4" name="Platshållare för bildnummer 3">
            <a:extLst>
              <a:ext uri="{FF2B5EF4-FFF2-40B4-BE49-F238E27FC236}">
                <a16:creationId xmlns:a16="http://schemas.microsoft.com/office/drawing/2014/main" id="{6BAE4D0E-B239-88D9-0FE4-121B21EDC7A7}"/>
              </a:ext>
            </a:extLst>
          </p:cNvPr>
          <p:cNvSpPr>
            <a:spLocks noGrp="1"/>
          </p:cNvSpPr>
          <p:nvPr>
            <p:ph type="sldNum" sz="quarter" idx="5"/>
          </p:nvPr>
        </p:nvSpPr>
        <p:spPr/>
        <p:txBody>
          <a:bodyPr/>
          <a:lstStyle/>
          <a:p>
            <a:fld id="{27FEE9DA-8B3F-B346-B53F-C77B96E74553}" type="slidenum">
              <a:rPr lang="sv-SE" smtClean="0"/>
              <a:t>9</a:t>
            </a:fld>
            <a:endParaRPr lang="sv-SE"/>
          </a:p>
        </p:txBody>
      </p:sp>
    </p:spTree>
    <p:extLst>
      <p:ext uri="{BB962C8B-B14F-4D97-AF65-F5344CB8AC3E}">
        <p14:creationId xmlns:p14="http://schemas.microsoft.com/office/powerpoint/2010/main" val="1864162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mailto:samverkanledning@msb.se"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hyperlink" Target="http://www.msb.se/" TargetMode="External"/><Relationship Id="rId2" Type="http://schemas.openxmlformats.org/officeDocument/2006/relationships/hyperlink" Target="http://www.msb.se/samverkanledning"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F65F8-6511-2AC4-3232-6964B9E0B705}"/>
              </a:ext>
            </a:extLst>
          </p:cNvPr>
          <p:cNvSpPr>
            <a:spLocks noGrp="1"/>
          </p:cNvSpPr>
          <p:nvPr>
            <p:ph type="ctrTitle"/>
          </p:nvPr>
        </p:nvSpPr>
        <p:spPr/>
        <p:txBody>
          <a:bodyPr/>
          <a:lstStyle/>
          <a:p>
            <a:r>
              <a:rPr lang="sv-SE"/>
              <a:t>Kriskommunikation i samverkan</a:t>
            </a:r>
          </a:p>
        </p:txBody>
      </p:sp>
      <p:sp>
        <p:nvSpPr>
          <p:cNvPr id="5" name="Underrubrik 4">
            <a:extLst>
              <a:ext uri="{FF2B5EF4-FFF2-40B4-BE49-F238E27FC236}">
                <a16:creationId xmlns:a16="http://schemas.microsoft.com/office/drawing/2014/main" id="{FF0EA8C2-ADA8-1B09-ACFB-386FCE6B6C29}"/>
              </a:ext>
            </a:extLst>
          </p:cNvPr>
          <p:cNvSpPr>
            <a:spLocks noGrp="1"/>
          </p:cNvSpPr>
          <p:nvPr>
            <p:ph type="subTitle" idx="1"/>
          </p:nvPr>
        </p:nvSpPr>
        <p:spPr/>
        <p:txBody>
          <a:bodyPr/>
          <a:lstStyle/>
          <a:p>
            <a:r>
              <a:rPr lang="sv-SE"/>
              <a:t>Arbetssätt</a:t>
            </a:r>
          </a:p>
        </p:txBody>
      </p:sp>
      <p:sp>
        <p:nvSpPr>
          <p:cNvPr id="4" name="Underrubrik 4">
            <a:extLst>
              <a:ext uri="{FF2B5EF4-FFF2-40B4-BE49-F238E27FC236}">
                <a16:creationId xmlns:a16="http://schemas.microsoft.com/office/drawing/2014/main" id="{5E1C45A8-7BD6-55DD-B425-29A03DE10354}"/>
              </a:ext>
            </a:extLst>
          </p:cNvPr>
          <p:cNvSpPr txBox="1">
            <a:spLocks/>
          </p:cNvSpPr>
          <p:nvPr/>
        </p:nvSpPr>
        <p:spPr>
          <a:xfrm>
            <a:off x="1524000" y="3868965"/>
            <a:ext cx="9144000" cy="4711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a:t>För effektiv aktörsgemensam kommunikation vid samhällsstörningar</a:t>
            </a:r>
          </a:p>
        </p:txBody>
      </p:sp>
    </p:spTree>
    <p:extLst>
      <p:ext uri="{BB962C8B-B14F-4D97-AF65-F5344CB8AC3E}">
        <p14:creationId xmlns:p14="http://schemas.microsoft.com/office/powerpoint/2010/main" val="208845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3746B-63AC-9F83-8CD0-8C30EA460BC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2258E39-97C0-6EB7-3488-3704A8FE89CA}"/>
              </a:ext>
            </a:extLst>
          </p:cNvPr>
          <p:cNvSpPr>
            <a:spLocks noGrp="1"/>
          </p:cNvSpPr>
          <p:nvPr>
            <p:ph type="title"/>
          </p:nvPr>
        </p:nvSpPr>
        <p:spPr/>
        <p:txBody>
          <a:bodyPr/>
          <a:lstStyle/>
          <a:p>
            <a:r>
              <a:rPr lang="sv-SE"/>
              <a:t>Dela information</a:t>
            </a:r>
          </a:p>
        </p:txBody>
      </p:sp>
      <p:sp>
        <p:nvSpPr>
          <p:cNvPr id="3" name="Platshållare för innehåll 2">
            <a:extLst>
              <a:ext uri="{FF2B5EF4-FFF2-40B4-BE49-F238E27FC236}">
                <a16:creationId xmlns:a16="http://schemas.microsoft.com/office/drawing/2014/main" id="{C50E871B-4B7C-65FB-885E-C8786F08C04A}"/>
              </a:ext>
            </a:extLst>
          </p:cNvPr>
          <p:cNvSpPr>
            <a:spLocks noGrp="1"/>
          </p:cNvSpPr>
          <p:nvPr>
            <p:ph idx="1"/>
          </p:nvPr>
        </p:nvSpPr>
        <p:spPr>
          <a:xfrm>
            <a:off x="1900051" y="1985978"/>
            <a:ext cx="5557539" cy="4351338"/>
          </a:xfrm>
        </p:spPr>
        <p:txBody>
          <a:bodyPr/>
          <a:lstStyle/>
          <a:p>
            <a:r>
              <a:rPr lang="sv-SE" sz="2400" b="1"/>
              <a:t>Omvärldsbevaka</a:t>
            </a:r>
            <a:r>
              <a:rPr lang="sv-SE" sz="2400"/>
              <a:t> och </a:t>
            </a:r>
            <a:r>
              <a:rPr lang="sv-SE" sz="2400" b="1"/>
              <a:t>dela information</a:t>
            </a:r>
            <a:r>
              <a:rPr lang="sv-SE" sz="2400"/>
              <a:t> med andra aktörer.</a:t>
            </a:r>
          </a:p>
          <a:p>
            <a:pPr lvl="1"/>
            <a:r>
              <a:rPr lang="sv-SE" sz="2000"/>
              <a:t>Trender i sociala medier</a:t>
            </a:r>
          </a:p>
          <a:p>
            <a:pPr lvl="1"/>
            <a:r>
              <a:rPr lang="sv-SE" sz="2000"/>
              <a:t>Ryktesspridning </a:t>
            </a:r>
          </a:p>
          <a:p>
            <a:pPr lvl="1"/>
            <a:r>
              <a:rPr lang="sv-SE" sz="2000"/>
              <a:t>Förändrat beteende hos målgrupper </a:t>
            </a:r>
          </a:p>
          <a:p>
            <a:r>
              <a:rPr lang="sv-SE" sz="2400"/>
              <a:t>Använd befintliga kontaktvägar och samverkansstrukturer, eller skapa nya.</a:t>
            </a:r>
          </a:p>
        </p:txBody>
      </p:sp>
      <p:pic>
        <p:nvPicPr>
          <p:cNvPr id="5" name="Bildobjekt 4" descr="En bild som visar text, cirkel, diagram, karta&#10;&#10;Automatiskt genererad beskrivning">
            <a:extLst>
              <a:ext uri="{FF2B5EF4-FFF2-40B4-BE49-F238E27FC236}">
                <a16:creationId xmlns:a16="http://schemas.microsoft.com/office/drawing/2014/main" id="{8D9EE2D7-3AAD-D62E-E082-4BAEC03C6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563" y="1602320"/>
            <a:ext cx="3704721" cy="3653359"/>
          </a:xfrm>
          <a:prstGeom prst="rect">
            <a:avLst/>
          </a:prstGeom>
        </p:spPr>
      </p:pic>
    </p:spTree>
    <p:extLst>
      <p:ext uri="{BB962C8B-B14F-4D97-AF65-F5344CB8AC3E}">
        <p14:creationId xmlns:p14="http://schemas.microsoft.com/office/powerpoint/2010/main" val="413221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AF15B-808C-C605-4F24-A1C2221795B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2AE1B5C-A997-0607-048E-C0196B934A66}"/>
              </a:ext>
            </a:extLst>
          </p:cNvPr>
          <p:cNvSpPr>
            <a:spLocks noGrp="1"/>
          </p:cNvSpPr>
          <p:nvPr>
            <p:ph type="title"/>
          </p:nvPr>
        </p:nvSpPr>
        <p:spPr/>
        <p:txBody>
          <a:bodyPr/>
          <a:lstStyle/>
          <a:p>
            <a:r>
              <a:rPr lang="sv-SE"/>
              <a:t>Kommunikationsperspektiv i samlad lägesbild</a:t>
            </a:r>
          </a:p>
        </p:txBody>
      </p:sp>
      <p:pic>
        <p:nvPicPr>
          <p:cNvPr id="4" name="Bildobjekt 3" descr="En bild som visar text, cirkel, diagram, karta&#10;&#10;Automatiskt genererad beskrivning">
            <a:extLst>
              <a:ext uri="{FF2B5EF4-FFF2-40B4-BE49-F238E27FC236}">
                <a16:creationId xmlns:a16="http://schemas.microsoft.com/office/drawing/2014/main" id="{11B013B8-085A-9C3C-9E41-5A5B766C3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426" y="1985978"/>
            <a:ext cx="3192505" cy="3016184"/>
          </a:xfrm>
          <a:prstGeom prst="rect">
            <a:avLst/>
          </a:prstGeom>
        </p:spPr>
      </p:pic>
      <p:graphicFrame>
        <p:nvGraphicFramePr>
          <p:cNvPr id="6" name="Tabell 5">
            <a:extLst>
              <a:ext uri="{FF2B5EF4-FFF2-40B4-BE49-F238E27FC236}">
                <a16:creationId xmlns:a16="http://schemas.microsoft.com/office/drawing/2014/main" id="{52AA2D77-ECB8-844B-3F28-F3D87EE0E8E1}"/>
              </a:ext>
            </a:extLst>
          </p:cNvPr>
          <p:cNvGraphicFramePr>
            <a:graphicFrameLocks noGrp="1"/>
          </p:cNvGraphicFramePr>
          <p:nvPr>
            <p:extLst>
              <p:ext uri="{D42A27DB-BD31-4B8C-83A1-F6EECF244321}">
                <p14:modId xmlns:p14="http://schemas.microsoft.com/office/powerpoint/2010/main" val="2828126591"/>
              </p:ext>
            </p:extLst>
          </p:nvPr>
        </p:nvGraphicFramePr>
        <p:xfrm>
          <a:off x="2009236" y="1469853"/>
          <a:ext cx="6387940" cy="5095240"/>
        </p:xfrm>
        <a:graphic>
          <a:graphicData uri="http://schemas.openxmlformats.org/drawingml/2006/table">
            <a:tbl>
              <a:tblPr firstRow="1" bandRow="1">
                <a:tableStyleId>{00A15C55-8517-42AA-B614-E9B94910E393}</a:tableStyleId>
              </a:tblPr>
              <a:tblGrid>
                <a:gridCol w="2020425">
                  <a:extLst>
                    <a:ext uri="{9D8B030D-6E8A-4147-A177-3AD203B41FA5}">
                      <a16:colId xmlns:a16="http://schemas.microsoft.com/office/drawing/2014/main" val="219511142"/>
                    </a:ext>
                  </a:extLst>
                </a:gridCol>
                <a:gridCol w="4367515">
                  <a:extLst>
                    <a:ext uri="{9D8B030D-6E8A-4147-A177-3AD203B41FA5}">
                      <a16:colId xmlns:a16="http://schemas.microsoft.com/office/drawing/2014/main" val="437279070"/>
                    </a:ext>
                  </a:extLst>
                </a:gridCol>
              </a:tblGrid>
              <a:tr h="370840">
                <a:tc>
                  <a:txBody>
                    <a:bodyPr/>
                    <a:lstStyle/>
                    <a:p>
                      <a:r>
                        <a:rPr lang="sv-SE"/>
                        <a:t>Rubrik</a:t>
                      </a:r>
                    </a:p>
                  </a:txBody>
                  <a:tcPr/>
                </a:tc>
                <a:tc>
                  <a:txBody>
                    <a:bodyPr/>
                    <a:lstStyle/>
                    <a:p>
                      <a:r>
                        <a:rPr lang="sv-SE"/>
                        <a:t>Kommunikativt perspektiv</a:t>
                      </a:r>
                    </a:p>
                  </a:txBody>
                  <a:tcPr/>
                </a:tc>
                <a:extLst>
                  <a:ext uri="{0D108BD9-81ED-4DB2-BD59-A6C34878D82A}">
                    <a16:rowId xmlns:a16="http://schemas.microsoft.com/office/drawing/2014/main" val="846221539"/>
                  </a:ext>
                </a:extLst>
              </a:tr>
              <a:tr h="370840">
                <a:tc>
                  <a:txBody>
                    <a:bodyPr/>
                    <a:lstStyle/>
                    <a:p>
                      <a:r>
                        <a:rPr lang="sv-SE" sz="1400" b="1"/>
                        <a:t>Om händelsen; Fakta och antaganden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kern="1200">
                          <a:solidFill>
                            <a:schemeClr val="dk1"/>
                          </a:solidFill>
                          <a:effectLst/>
                        </a:rPr>
                        <a:t>Bilden av händelsen/narrativet, som den beskrivs i media och sociala medier. </a:t>
                      </a:r>
                      <a:endParaRPr lang="sv-SE" sz="1400" b="0" kern="1200">
                        <a:solidFill>
                          <a:schemeClr val="dk1"/>
                        </a:solidFill>
                        <a:effectLst/>
                        <a:latin typeface="+mn-lt"/>
                        <a:ea typeface="+mn-ea"/>
                        <a:cs typeface="+mn-cs"/>
                      </a:endParaRPr>
                    </a:p>
                    <a:p>
                      <a:endParaRPr lang="sv-SE" sz="1400"/>
                    </a:p>
                  </a:txBody>
                  <a:tcPr/>
                </a:tc>
                <a:extLst>
                  <a:ext uri="{0D108BD9-81ED-4DB2-BD59-A6C34878D82A}">
                    <a16:rowId xmlns:a16="http://schemas.microsoft.com/office/drawing/2014/main" val="2093288406"/>
                  </a:ext>
                </a:extLst>
              </a:tr>
              <a:tr h="370840">
                <a:tc>
                  <a:txBody>
                    <a:bodyPr/>
                    <a:lstStyle/>
                    <a:p>
                      <a:r>
                        <a:rPr lang="sv-SE" sz="1400" b="1"/>
                        <a:t>Konsekvenser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a:effectLst/>
                        </a:rPr>
                        <a:t>Kommunikationsbehov som uppstår hos olika aktörer eller målgrupper på grund av konsekvenserna av samhällsstörningen, till exempel bemötande av rykten och felaktig information eller budskap med råd kopplat till beteende såsom bunkring. </a:t>
                      </a:r>
                      <a:endParaRPr lang="sv-SE" sz="1400" b="0"/>
                    </a:p>
                    <a:p>
                      <a:endParaRPr lang="sv-SE" sz="1400"/>
                    </a:p>
                  </a:txBody>
                  <a:tcPr/>
                </a:tc>
                <a:extLst>
                  <a:ext uri="{0D108BD9-81ED-4DB2-BD59-A6C34878D82A}">
                    <a16:rowId xmlns:a16="http://schemas.microsoft.com/office/drawing/2014/main" val="2954093600"/>
                  </a:ext>
                </a:extLst>
              </a:tr>
              <a:tr h="370840">
                <a:tc>
                  <a:txBody>
                    <a:bodyPr/>
                    <a:lstStyle/>
                    <a:p>
                      <a:r>
                        <a:rPr lang="sv-SE" sz="1400" b="1"/>
                        <a:t>Åtgärder</a:t>
                      </a:r>
                    </a:p>
                  </a:txBody>
                  <a:tcPr/>
                </a:tc>
                <a:tc>
                  <a:txBody>
                    <a:bodyPr/>
                    <a:lstStyle/>
                    <a:p>
                      <a:r>
                        <a:rPr lang="sv-SE" sz="1400" b="0">
                          <a:effectLst/>
                        </a:rPr>
                        <a:t>Beskrivning av vilka kommunikationsaktiviteter som genomförts och planeras inom ramen för hanteringen.</a:t>
                      </a:r>
                      <a:endParaRPr lang="sv-SE" sz="1400"/>
                    </a:p>
                  </a:txBody>
                  <a:tcPr/>
                </a:tc>
                <a:extLst>
                  <a:ext uri="{0D108BD9-81ED-4DB2-BD59-A6C34878D82A}">
                    <a16:rowId xmlns:a16="http://schemas.microsoft.com/office/drawing/2014/main" val="2566215139"/>
                  </a:ext>
                </a:extLst>
              </a:tr>
              <a:tr h="370840">
                <a:tc>
                  <a:txBody>
                    <a:bodyPr/>
                    <a:lstStyle/>
                    <a:p>
                      <a:r>
                        <a:rPr lang="sv-SE" sz="1400" b="1"/>
                        <a:t>Resurser</a:t>
                      </a:r>
                    </a:p>
                  </a:txBody>
                  <a:tcPr/>
                </a:tc>
                <a:tc>
                  <a:txBody>
                    <a:bodyPr/>
                    <a:lstStyle/>
                    <a:p>
                      <a:r>
                        <a:rPr lang="sv-SE" sz="1400" b="0">
                          <a:effectLst/>
                        </a:rPr>
                        <a:t>Budget för gemensamma kommunikationsinsatser och tillgång till kommunikatörsresurser kopplat till hanteringen</a:t>
                      </a:r>
                      <a:endParaRPr lang="sv-SE" sz="1400"/>
                    </a:p>
                  </a:txBody>
                  <a:tcPr/>
                </a:tc>
                <a:extLst>
                  <a:ext uri="{0D108BD9-81ED-4DB2-BD59-A6C34878D82A}">
                    <a16:rowId xmlns:a16="http://schemas.microsoft.com/office/drawing/2014/main" val="1791199466"/>
                  </a:ext>
                </a:extLst>
              </a:tr>
              <a:tr h="370840">
                <a:tc>
                  <a:txBody>
                    <a:bodyPr/>
                    <a:lstStyle/>
                    <a:p>
                      <a:r>
                        <a:rPr lang="sv-SE" sz="1400" b="1"/>
                        <a:t>Samverkan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a:effectLst/>
                        </a:rPr>
                        <a:t>Ingående aktörer i den upprättade kommunikationssamverkan samt, om det är aktuellt, användning av vidareförmedlare inom exempelvis civilsamhället för att nå särskilda målgrupper.</a:t>
                      </a:r>
                      <a:endParaRPr lang="sv-SE" sz="1400" b="0"/>
                    </a:p>
                    <a:p>
                      <a:endParaRPr lang="sv-SE" sz="1400"/>
                    </a:p>
                  </a:txBody>
                  <a:tcPr/>
                </a:tc>
                <a:extLst>
                  <a:ext uri="{0D108BD9-81ED-4DB2-BD59-A6C34878D82A}">
                    <a16:rowId xmlns:a16="http://schemas.microsoft.com/office/drawing/2014/main" val="4193779860"/>
                  </a:ext>
                </a:extLst>
              </a:tr>
            </a:tbl>
          </a:graphicData>
        </a:graphic>
      </p:graphicFrame>
    </p:spTree>
    <p:extLst>
      <p:ext uri="{BB962C8B-B14F-4D97-AF65-F5344CB8AC3E}">
        <p14:creationId xmlns:p14="http://schemas.microsoft.com/office/powerpoint/2010/main" val="67664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314F-3102-230E-D18D-4ACC67A09EA4}"/>
            </a:ext>
          </a:extLst>
        </p:cNvPr>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1011539E-7A36-B44F-B700-4C5B132797A5}"/>
              </a:ext>
            </a:extLst>
          </p:cNvPr>
          <p:cNvSpPr>
            <a:spLocks noGrp="1"/>
          </p:cNvSpPr>
          <p:nvPr>
            <p:ph idx="1"/>
          </p:nvPr>
        </p:nvSpPr>
        <p:spPr>
          <a:xfrm>
            <a:off x="1900051" y="1431577"/>
            <a:ext cx="6360029" cy="4351338"/>
          </a:xfrm>
        </p:spPr>
        <p:txBody>
          <a:bodyPr/>
          <a:lstStyle/>
          <a:p>
            <a:r>
              <a:rPr lang="sv-SE" sz="2400"/>
              <a:t>Ibland finns behov av lägesbild som mer </a:t>
            </a:r>
            <a:r>
              <a:rPr lang="sv-SE" sz="2400" b="1"/>
              <a:t>fördjupat belyser de kommunikativa aspekterna.</a:t>
            </a:r>
          </a:p>
          <a:p>
            <a:r>
              <a:rPr lang="sv-SE" sz="2400"/>
              <a:t>Ett </a:t>
            </a:r>
            <a:r>
              <a:rPr lang="sv-SE" sz="2400" b="1"/>
              <a:t>komplement till samlad lägesbild </a:t>
            </a:r>
            <a:r>
              <a:rPr lang="sv-SE" sz="2400"/>
              <a:t>för den övergripande hanteringen. </a:t>
            </a:r>
          </a:p>
          <a:p>
            <a:r>
              <a:rPr lang="sv-SE" sz="2400" b="1"/>
              <a:t>Arbetsredskap för kommunikatörer </a:t>
            </a:r>
            <a:r>
              <a:rPr lang="sv-SE" sz="2400"/>
              <a:t>i kommunikationsarbetet eller </a:t>
            </a:r>
            <a:r>
              <a:rPr lang="sv-SE" sz="2400" b="1"/>
              <a:t>del i underlaget</a:t>
            </a:r>
            <a:r>
              <a:rPr lang="sv-SE" sz="2400"/>
              <a:t> för den övergripande hanteringen.</a:t>
            </a:r>
          </a:p>
        </p:txBody>
      </p:sp>
      <p:sp>
        <p:nvSpPr>
          <p:cNvPr id="2" name="Rubrik 1">
            <a:extLst>
              <a:ext uri="{FF2B5EF4-FFF2-40B4-BE49-F238E27FC236}">
                <a16:creationId xmlns:a16="http://schemas.microsoft.com/office/drawing/2014/main" id="{FB54399F-39F7-79F6-4E1B-C85C19069673}"/>
              </a:ext>
            </a:extLst>
          </p:cNvPr>
          <p:cNvSpPr>
            <a:spLocks noGrp="1"/>
          </p:cNvSpPr>
          <p:nvPr>
            <p:ph type="title"/>
          </p:nvPr>
        </p:nvSpPr>
        <p:spPr/>
        <p:txBody>
          <a:bodyPr/>
          <a:lstStyle/>
          <a:p>
            <a:r>
              <a:rPr lang="sv-SE"/>
              <a:t>Samlad kommunikativ lägesbild</a:t>
            </a:r>
          </a:p>
        </p:txBody>
      </p:sp>
      <p:pic>
        <p:nvPicPr>
          <p:cNvPr id="4" name="Bildobjekt 3" descr="En bild som visar text, cirkel, diagram, karta&#10;&#10;Automatiskt genererad beskrivning">
            <a:extLst>
              <a:ext uri="{FF2B5EF4-FFF2-40B4-BE49-F238E27FC236}">
                <a16:creationId xmlns:a16="http://schemas.microsoft.com/office/drawing/2014/main" id="{C5FCAEDA-12F4-15B5-7CFF-4C4E33BFE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6601" y="4255830"/>
            <a:ext cx="1890621" cy="1786202"/>
          </a:xfrm>
          <a:prstGeom prst="rect">
            <a:avLst/>
          </a:prstGeom>
        </p:spPr>
      </p:pic>
      <p:pic>
        <p:nvPicPr>
          <p:cNvPr id="6" name="Bildobjekt 5">
            <a:extLst>
              <a:ext uri="{FF2B5EF4-FFF2-40B4-BE49-F238E27FC236}">
                <a16:creationId xmlns:a16="http://schemas.microsoft.com/office/drawing/2014/main" id="{1FDCFCEF-E632-4EDC-7C85-A85D3E7008A9}"/>
              </a:ext>
            </a:extLst>
          </p:cNvPr>
          <p:cNvPicPr>
            <a:picLocks noChangeAspect="1"/>
          </p:cNvPicPr>
          <p:nvPr/>
        </p:nvPicPr>
        <p:blipFill>
          <a:blip r:embed="rId4"/>
          <a:stretch>
            <a:fillRect/>
          </a:stretch>
        </p:blipFill>
        <p:spPr>
          <a:xfrm>
            <a:off x="8806350" y="1206446"/>
            <a:ext cx="2971196" cy="3049384"/>
          </a:xfrm>
          <a:prstGeom prst="rect">
            <a:avLst/>
          </a:prstGeom>
        </p:spPr>
      </p:pic>
    </p:spTree>
    <p:extLst>
      <p:ext uri="{BB962C8B-B14F-4D97-AF65-F5344CB8AC3E}">
        <p14:creationId xmlns:p14="http://schemas.microsoft.com/office/powerpoint/2010/main" val="299091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ADD9F-A312-2D30-9B82-2E1E043E8F96}"/>
            </a:ext>
          </a:extLst>
        </p:cNvPr>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0E937FE2-FC99-8C88-D2D5-A6FA3DCF3E94}"/>
              </a:ext>
            </a:extLst>
          </p:cNvPr>
          <p:cNvSpPr>
            <a:spLocks noGrp="1"/>
          </p:cNvSpPr>
          <p:nvPr>
            <p:ph idx="1"/>
          </p:nvPr>
        </p:nvSpPr>
        <p:spPr>
          <a:xfrm>
            <a:off x="1900051" y="1431577"/>
            <a:ext cx="6625375" cy="4351338"/>
          </a:xfrm>
        </p:spPr>
        <p:txBody>
          <a:bodyPr/>
          <a:lstStyle/>
          <a:p>
            <a:r>
              <a:rPr lang="sv-SE" sz="2400"/>
              <a:t>Innehåll och </a:t>
            </a:r>
            <a:r>
              <a:rPr lang="sv-SE" sz="2400" b="1"/>
              <a:t>rubriker utifrån behov</a:t>
            </a:r>
            <a:r>
              <a:rPr lang="sv-SE" sz="2400"/>
              <a:t>. </a:t>
            </a:r>
          </a:p>
          <a:p>
            <a:r>
              <a:rPr lang="sv-SE" sz="2400" b="1"/>
              <a:t>Innehåll kan skifta </a:t>
            </a:r>
            <a:r>
              <a:rPr lang="sv-SE" sz="2400"/>
              <a:t>beroende på vilka som ingår i samverkan samt under hanteringens gång. </a:t>
            </a:r>
          </a:p>
          <a:p>
            <a:r>
              <a:rPr lang="sv-SE" sz="2400" b="1"/>
              <a:t>Perspektivförflyttning – </a:t>
            </a:r>
            <a:r>
              <a:rPr lang="sv-SE" sz="2400"/>
              <a:t>från egen aktörs perspektiv till ett sammanhang.</a:t>
            </a:r>
          </a:p>
          <a:p>
            <a:endParaRPr lang="sv-SE" sz="2400"/>
          </a:p>
        </p:txBody>
      </p:sp>
      <p:sp>
        <p:nvSpPr>
          <p:cNvPr id="2" name="Rubrik 1">
            <a:extLst>
              <a:ext uri="{FF2B5EF4-FFF2-40B4-BE49-F238E27FC236}">
                <a16:creationId xmlns:a16="http://schemas.microsoft.com/office/drawing/2014/main" id="{17ABA108-FF60-C141-73F0-A10A41B9EC1D}"/>
              </a:ext>
            </a:extLst>
          </p:cNvPr>
          <p:cNvSpPr>
            <a:spLocks noGrp="1"/>
          </p:cNvSpPr>
          <p:nvPr>
            <p:ph type="title"/>
          </p:nvPr>
        </p:nvSpPr>
        <p:spPr/>
        <p:txBody>
          <a:bodyPr/>
          <a:lstStyle/>
          <a:p>
            <a:r>
              <a:rPr lang="sv-SE"/>
              <a:t>Innehåll samlad kommunikativ lägesbild</a:t>
            </a:r>
          </a:p>
        </p:txBody>
      </p:sp>
      <p:pic>
        <p:nvPicPr>
          <p:cNvPr id="4" name="Bildobjekt 3" descr="En bild som visar text, cirkel, diagram, karta&#10;&#10;Automatiskt genererad beskrivning">
            <a:extLst>
              <a:ext uri="{FF2B5EF4-FFF2-40B4-BE49-F238E27FC236}">
                <a16:creationId xmlns:a16="http://schemas.microsoft.com/office/drawing/2014/main" id="{E452451C-3F6D-15F5-AB6D-C4A457913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6601" y="4255830"/>
            <a:ext cx="1890621" cy="1786202"/>
          </a:xfrm>
          <a:prstGeom prst="rect">
            <a:avLst/>
          </a:prstGeom>
        </p:spPr>
      </p:pic>
      <p:pic>
        <p:nvPicPr>
          <p:cNvPr id="6" name="Bildobjekt 5">
            <a:extLst>
              <a:ext uri="{FF2B5EF4-FFF2-40B4-BE49-F238E27FC236}">
                <a16:creationId xmlns:a16="http://schemas.microsoft.com/office/drawing/2014/main" id="{96785260-4628-1245-861D-EDE70576F800}"/>
              </a:ext>
            </a:extLst>
          </p:cNvPr>
          <p:cNvPicPr>
            <a:picLocks noChangeAspect="1"/>
          </p:cNvPicPr>
          <p:nvPr/>
        </p:nvPicPr>
        <p:blipFill>
          <a:blip r:embed="rId4"/>
          <a:stretch>
            <a:fillRect/>
          </a:stretch>
        </p:blipFill>
        <p:spPr>
          <a:xfrm>
            <a:off x="9006026" y="1222964"/>
            <a:ext cx="2971196" cy="3049384"/>
          </a:xfrm>
          <a:prstGeom prst="rect">
            <a:avLst/>
          </a:prstGeom>
        </p:spPr>
      </p:pic>
    </p:spTree>
    <p:extLst>
      <p:ext uri="{BB962C8B-B14F-4D97-AF65-F5344CB8AC3E}">
        <p14:creationId xmlns:p14="http://schemas.microsoft.com/office/powerpoint/2010/main" val="379268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5BA66-9748-3DD8-E520-5FA5ABBEDB27}"/>
            </a:ext>
          </a:extLst>
        </p:cNvPr>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BDD15D17-E070-F402-C2F9-556D29173B9A}"/>
              </a:ext>
            </a:extLst>
          </p:cNvPr>
          <p:cNvSpPr>
            <a:spLocks noGrp="1"/>
          </p:cNvSpPr>
          <p:nvPr>
            <p:ph idx="1"/>
          </p:nvPr>
        </p:nvSpPr>
        <p:spPr>
          <a:xfrm>
            <a:off x="1900051" y="1431577"/>
            <a:ext cx="6625375" cy="4351338"/>
          </a:xfrm>
        </p:spPr>
        <p:txBody>
          <a:bodyPr/>
          <a:lstStyle/>
          <a:p>
            <a:r>
              <a:rPr lang="sv-SE" sz="2400"/>
              <a:t>Kort om händelsen och dess kommunikativa konsekvenser</a:t>
            </a:r>
          </a:p>
          <a:p>
            <a:r>
              <a:rPr lang="sv-SE" sz="2400"/>
              <a:t>Analys av omvärldens bild (narrativ) </a:t>
            </a:r>
          </a:p>
          <a:p>
            <a:r>
              <a:rPr lang="sv-SE" sz="2400"/>
              <a:t>Desinformation och otillbörlig informationspåverkan</a:t>
            </a:r>
          </a:p>
          <a:p>
            <a:r>
              <a:rPr lang="sv-SE" sz="2400"/>
              <a:t>Aktörsgemensamma inriktningsbeslut</a:t>
            </a:r>
          </a:p>
          <a:p>
            <a:r>
              <a:rPr lang="sv-SE" sz="2400"/>
              <a:t>Samordnade budskap</a:t>
            </a:r>
          </a:p>
          <a:p>
            <a:r>
              <a:rPr lang="sv-SE" sz="2400"/>
              <a:t>Genomförda och planerade kommunikationsåtgärder</a:t>
            </a:r>
          </a:p>
          <a:p>
            <a:r>
              <a:rPr lang="sv-SE" sz="2400"/>
              <a:t>Resursbehov </a:t>
            </a:r>
          </a:p>
        </p:txBody>
      </p:sp>
      <p:sp>
        <p:nvSpPr>
          <p:cNvPr id="2" name="Rubrik 1">
            <a:extLst>
              <a:ext uri="{FF2B5EF4-FFF2-40B4-BE49-F238E27FC236}">
                <a16:creationId xmlns:a16="http://schemas.microsoft.com/office/drawing/2014/main" id="{E536C846-A89F-5B4D-2B90-AB2002EB2B6E}"/>
              </a:ext>
            </a:extLst>
          </p:cNvPr>
          <p:cNvSpPr>
            <a:spLocks noGrp="1"/>
          </p:cNvSpPr>
          <p:nvPr>
            <p:ph type="title"/>
          </p:nvPr>
        </p:nvSpPr>
        <p:spPr/>
        <p:txBody>
          <a:bodyPr/>
          <a:lstStyle/>
          <a:p>
            <a:r>
              <a:rPr lang="sv-SE"/>
              <a:t>Rubriker i samlad kommunikativ lägesbild</a:t>
            </a:r>
          </a:p>
        </p:txBody>
      </p:sp>
      <p:pic>
        <p:nvPicPr>
          <p:cNvPr id="4" name="Bildobjekt 3" descr="En bild som visar text, cirkel, diagram, karta&#10;&#10;Automatiskt genererad beskrivning">
            <a:extLst>
              <a:ext uri="{FF2B5EF4-FFF2-40B4-BE49-F238E27FC236}">
                <a16:creationId xmlns:a16="http://schemas.microsoft.com/office/drawing/2014/main" id="{3A593D09-F5E9-C4ED-5C83-83FB6E6514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6601" y="4255830"/>
            <a:ext cx="1890621" cy="1786202"/>
          </a:xfrm>
          <a:prstGeom prst="rect">
            <a:avLst/>
          </a:prstGeom>
        </p:spPr>
      </p:pic>
      <p:pic>
        <p:nvPicPr>
          <p:cNvPr id="6" name="Bildobjekt 5">
            <a:extLst>
              <a:ext uri="{FF2B5EF4-FFF2-40B4-BE49-F238E27FC236}">
                <a16:creationId xmlns:a16="http://schemas.microsoft.com/office/drawing/2014/main" id="{93530777-D8AF-5889-5E40-37AB4A3C68B0}"/>
              </a:ext>
            </a:extLst>
          </p:cNvPr>
          <p:cNvPicPr>
            <a:picLocks noChangeAspect="1"/>
          </p:cNvPicPr>
          <p:nvPr/>
        </p:nvPicPr>
        <p:blipFill>
          <a:blip r:embed="rId4"/>
          <a:stretch>
            <a:fillRect/>
          </a:stretch>
        </p:blipFill>
        <p:spPr>
          <a:xfrm>
            <a:off x="9006026" y="1222964"/>
            <a:ext cx="2971196" cy="3049384"/>
          </a:xfrm>
          <a:prstGeom prst="rect">
            <a:avLst/>
          </a:prstGeom>
        </p:spPr>
      </p:pic>
    </p:spTree>
    <p:extLst>
      <p:ext uri="{BB962C8B-B14F-4D97-AF65-F5344CB8AC3E}">
        <p14:creationId xmlns:p14="http://schemas.microsoft.com/office/powerpoint/2010/main" val="91314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EA7BE-6E54-DC69-9F1C-AD52708DE90E}"/>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027EB22-0B38-8371-BF40-1F98D6810FEF}"/>
              </a:ext>
            </a:extLst>
          </p:cNvPr>
          <p:cNvSpPr>
            <a:spLocks noGrp="1"/>
          </p:cNvSpPr>
          <p:nvPr>
            <p:ph idx="1"/>
          </p:nvPr>
        </p:nvSpPr>
        <p:spPr>
          <a:xfrm>
            <a:off x="1900051" y="1985978"/>
            <a:ext cx="5838059" cy="4351338"/>
          </a:xfrm>
        </p:spPr>
        <p:txBody>
          <a:bodyPr/>
          <a:lstStyle/>
          <a:p>
            <a:r>
              <a:rPr lang="sv-SE" sz="2400" b="1"/>
              <a:t>Analysera</a:t>
            </a:r>
            <a:r>
              <a:rPr lang="sv-SE" sz="2400"/>
              <a:t> den samlade lägesbilden för den övergripande hanteringen. </a:t>
            </a:r>
          </a:p>
          <a:p>
            <a:r>
              <a:rPr lang="sv-SE" sz="2400"/>
              <a:t>Väg in ytterligare relevanta underlag såsom mediebevakning.</a:t>
            </a:r>
          </a:p>
          <a:p>
            <a:r>
              <a:rPr lang="sv-SE" sz="2400"/>
              <a:t>Planera utifrån </a:t>
            </a:r>
            <a:r>
              <a:rPr lang="sv-SE" sz="2400" b="1"/>
              <a:t>möjliga händelseutvecklingar</a:t>
            </a:r>
            <a:r>
              <a:rPr lang="sv-SE" sz="2400"/>
              <a:t>. </a:t>
            </a:r>
          </a:p>
          <a:p>
            <a:r>
              <a:rPr lang="sv-SE" sz="2400"/>
              <a:t>Behov av </a:t>
            </a:r>
            <a:r>
              <a:rPr lang="sv-SE" sz="2400" b="1"/>
              <a:t>förberedelser</a:t>
            </a:r>
            <a:r>
              <a:rPr lang="sv-SE" sz="2400"/>
              <a:t> i förbyggande syfte?</a:t>
            </a:r>
          </a:p>
          <a:p>
            <a:pPr marL="0" indent="0">
              <a:buNone/>
            </a:pPr>
            <a:endParaRPr lang="sv-SE" sz="2400"/>
          </a:p>
        </p:txBody>
      </p:sp>
      <p:sp>
        <p:nvSpPr>
          <p:cNvPr id="6" name="Rubrik 5">
            <a:extLst>
              <a:ext uri="{FF2B5EF4-FFF2-40B4-BE49-F238E27FC236}">
                <a16:creationId xmlns:a16="http://schemas.microsoft.com/office/drawing/2014/main" id="{822EDDC3-EBEE-0B13-0496-2A2308606063}"/>
              </a:ext>
            </a:extLst>
          </p:cNvPr>
          <p:cNvSpPr>
            <a:spLocks noGrp="1"/>
          </p:cNvSpPr>
          <p:nvPr>
            <p:ph type="title"/>
          </p:nvPr>
        </p:nvSpPr>
        <p:spPr/>
        <p:txBody>
          <a:bodyPr/>
          <a:lstStyle/>
          <a:p>
            <a:r>
              <a:rPr lang="sv-SE"/>
              <a:t>Ta fram kompletterande analyser</a:t>
            </a:r>
          </a:p>
        </p:txBody>
      </p:sp>
      <p:pic>
        <p:nvPicPr>
          <p:cNvPr id="7" name="Bildobjekt 6" descr="En bild som visar text, cirkel, diagram, karta&#10;&#10;Automatiskt genererad beskrivning">
            <a:extLst>
              <a:ext uri="{FF2B5EF4-FFF2-40B4-BE49-F238E27FC236}">
                <a16:creationId xmlns:a16="http://schemas.microsoft.com/office/drawing/2014/main" id="{CA6D7F70-69F2-5B7B-D767-E0BBA3DC4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623" y="1985978"/>
            <a:ext cx="3233467" cy="3297751"/>
          </a:xfrm>
          <a:prstGeom prst="rect">
            <a:avLst/>
          </a:prstGeom>
        </p:spPr>
      </p:pic>
    </p:spTree>
    <p:extLst>
      <p:ext uri="{BB962C8B-B14F-4D97-AF65-F5344CB8AC3E}">
        <p14:creationId xmlns:p14="http://schemas.microsoft.com/office/powerpoint/2010/main" val="396845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40487-A938-80DD-2EA3-275D25B604A2}"/>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949BD91-DE8A-758B-5DEE-49220923A34B}"/>
              </a:ext>
            </a:extLst>
          </p:cNvPr>
          <p:cNvSpPr>
            <a:spLocks noGrp="1"/>
          </p:cNvSpPr>
          <p:nvPr>
            <p:ph idx="1"/>
          </p:nvPr>
        </p:nvSpPr>
        <p:spPr>
          <a:xfrm>
            <a:off x="1900051" y="1985978"/>
            <a:ext cx="6640100" cy="4351338"/>
          </a:xfrm>
        </p:spPr>
        <p:txBody>
          <a:bodyPr/>
          <a:lstStyle/>
          <a:p>
            <a:r>
              <a:rPr lang="sv-SE" sz="2400"/>
              <a:t>Enas om </a:t>
            </a:r>
            <a:r>
              <a:rPr lang="sv-SE" sz="2400" b="1"/>
              <a:t>målbild för den samordnade kommunikationen</a:t>
            </a:r>
            <a:r>
              <a:rPr lang="sv-SE" sz="2400"/>
              <a:t>.</a:t>
            </a:r>
          </a:p>
          <a:p>
            <a:r>
              <a:rPr lang="sv-SE" sz="2400"/>
              <a:t>Beskriv </a:t>
            </a:r>
            <a:r>
              <a:rPr lang="sv-SE" sz="2400" b="1"/>
              <a:t>vad ni tillsammans vill uppnå </a:t>
            </a:r>
            <a:r>
              <a:rPr lang="sv-SE" sz="2400"/>
              <a:t>med kommunikationen, till exempel att:</a:t>
            </a:r>
          </a:p>
          <a:p>
            <a:pPr lvl="1"/>
            <a:r>
              <a:rPr lang="sv-SE" sz="2000"/>
              <a:t>bidra till att allmänheten eller specifika målgrupper agerar på ett visst sätt</a:t>
            </a:r>
          </a:p>
          <a:p>
            <a:pPr lvl="1"/>
            <a:r>
              <a:rPr lang="sv-SE" sz="2000"/>
              <a:t>bidra till förståelse för det som inträffat och dess konsekvenser</a:t>
            </a:r>
          </a:p>
          <a:p>
            <a:pPr lvl="1"/>
            <a:r>
              <a:rPr lang="sv-SE" sz="2000"/>
              <a:t>begränsa negativ utveckling och minimera konsekvenser</a:t>
            </a:r>
          </a:p>
          <a:p>
            <a:pPr lvl="1"/>
            <a:r>
              <a:rPr lang="sv-SE" sz="2000"/>
              <a:t>skapa trygghet och förtroende för aktörernas åtgärder.</a:t>
            </a:r>
          </a:p>
          <a:p>
            <a:pPr marL="0" indent="0">
              <a:buNone/>
            </a:pPr>
            <a:endParaRPr lang="sv-SE" sz="2400"/>
          </a:p>
        </p:txBody>
      </p:sp>
      <p:sp>
        <p:nvSpPr>
          <p:cNvPr id="6" name="Rubrik 5">
            <a:extLst>
              <a:ext uri="{FF2B5EF4-FFF2-40B4-BE49-F238E27FC236}">
                <a16:creationId xmlns:a16="http://schemas.microsoft.com/office/drawing/2014/main" id="{D02210F1-450D-9199-E23F-0A7456A70A6C}"/>
              </a:ext>
            </a:extLst>
          </p:cNvPr>
          <p:cNvSpPr>
            <a:spLocks noGrp="1"/>
          </p:cNvSpPr>
          <p:nvPr>
            <p:ph type="title"/>
          </p:nvPr>
        </p:nvSpPr>
        <p:spPr/>
        <p:txBody>
          <a:bodyPr/>
          <a:lstStyle/>
          <a:p>
            <a:r>
              <a:rPr lang="sv-SE"/>
              <a:t>Ta fram målbild för kommunikationen</a:t>
            </a:r>
          </a:p>
        </p:txBody>
      </p:sp>
      <p:pic>
        <p:nvPicPr>
          <p:cNvPr id="2" name="Bildobjekt 1" descr="En bild som visar text, cirkel, diagram, karta&#10;&#10;Automatiskt genererad beskrivning">
            <a:extLst>
              <a:ext uri="{FF2B5EF4-FFF2-40B4-BE49-F238E27FC236}">
                <a16:creationId xmlns:a16="http://schemas.microsoft.com/office/drawing/2014/main" id="{DBBE33BA-FE40-6C9B-2953-FB5F87E2C2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5674" y="1985978"/>
            <a:ext cx="2938542" cy="2899397"/>
          </a:xfrm>
          <a:prstGeom prst="rect">
            <a:avLst/>
          </a:prstGeom>
        </p:spPr>
      </p:pic>
    </p:spTree>
    <p:extLst>
      <p:ext uri="{BB962C8B-B14F-4D97-AF65-F5344CB8AC3E}">
        <p14:creationId xmlns:p14="http://schemas.microsoft.com/office/powerpoint/2010/main" val="198726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421BD-E063-FF25-92B7-6070E63DD867}"/>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36149BA-2760-CC01-839A-452723AACABE}"/>
              </a:ext>
            </a:extLst>
          </p:cNvPr>
          <p:cNvSpPr>
            <a:spLocks noGrp="1"/>
          </p:cNvSpPr>
          <p:nvPr>
            <p:ph idx="1"/>
          </p:nvPr>
        </p:nvSpPr>
        <p:spPr>
          <a:xfrm>
            <a:off x="1900052" y="1700228"/>
            <a:ext cx="6663103" cy="4351338"/>
          </a:xfrm>
        </p:spPr>
        <p:txBody>
          <a:bodyPr/>
          <a:lstStyle/>
          <a:p>
            <a:r>
              <a:rPr lang="sv-SE" sz="2400" b="1"/>
              <a:t>Planera kommunikationsåtgärder </a:t>
            </a:r>
            <a:r>
              <a:rPr lang="sv-SE" sz="2400"/>
              <a:t>tillsammans. </a:t>
            </a:r>
          </a:p>
          <a:p>
            <a:r>
              <a:rPr lang="sv-SE" sz="2400" b="1"/>
              <a:t>Lista kommunikationsaktiviteter </a:t>
            </a:r>
            <a:r>
              <a:rPr lang="sv-SE" sz="2400"/>
              <a:t>exempelvis:</a:t>
            </a:r>
          </a:p>
          <a:p>
            <a:pPr marL="800100" lvl="1" indent="-342900">
              <a:lnSpc>
                <a:spcPct val="107000"/>
              </a:lnSpc>
              <a:spcAft>
                <a:spcPts val="800"/>
              </a:spcAft>
              <a:buFont typeface="Symbol" panose="05050102010706020507" pitchFamily="18" charset="2"/>
              <a:buChar char=""/>
            </a:pPr>
            <a:r>
              <a:rPr lang="sv-SE" sz="2000"/>
              <a:t>Budskap som kopplar till kommunikationsmålen.</a:t>
            </a:r>
          </a:p>
          <a:p>
            <a:pPr marL="800100" lvl="1" indent="-342900">
              <a:lnSpc>
                <a:spcPct val="107000"/>
              </a:lnSpc>
              <a:spcAft>
                <a:spcPts val="800"/>
              </a:spcAft>
              <a:buFont typeface="Symbol" panose="05050102010706020507" pitchFamily="18" charset="2"/>
              <a:buChar char=""/>
            </a:pPr>
            <a:r>
              <a:rPr lang="sv-SE" sz="2000"/>
              <a:t>Länkar och webbtexter </a:t>
            </a:r>
          </a:p>
          <a:p>
            <a:pPr marL="800100" lvl="1" indent="-342900">
              <a:lnSpc>
                <a:spcPct val="107000"/>
              </a:lnSpc>
              <a:spcAft>
                <a:spcPts val="800"/>
              </a:spcAft>
              <a:buFont typeface="Symbol" panose="05050102010706020507" pitchFamily="18" charset="2"/>
              <a:buChar char=""/>
            </a:pPr>
            <a:r>
              <a:rPr lang="sv-SE" sz="2000"/>
              <a:t>Frågor och svar</a:t>
            </a:r>
          </a:p>
          <a:p>
            <a:pPr marL="800100" lvl="1" indent="-342900">
              <a:lnSpc>
                <a:spcPct val="110000"/>
              </a:lnSpc>
              <a:spcBef>
                <a:spcPts val="300"/>
              </a:spcBef>
              <a:spcAft>
                <a:spcPts val="300"/>
              </a:spcAft>
              <a:buFont typeface="Symbol" panose="05050102010706020507" pitchFamily="18" charset="2"/>
              <a:buChar char=""/>
            </a:pPr>
            <a:r>
              <a:rPr lang="sv-SE" sz="2000"/>
              <a:t>Presskonferenser eller pressmeddelanden.</a:t>
            </a:r>
          </a:p>
          <a:p>
            <a:pPr>
              <a:lnSpc>
                <a:spcPct val="110000"/>
              </a:lnSpc>
              <a:spcBef>
                <a:spcPts val="300"/>
              </a:spcBef>
              <a:spcAft>
                <a:spcPts val="300"/>
              </a:spcAft>
            </a:pPr>
            <a:r>
              <a:rPr lang="sv-SE" sz="2400"/>
              <a:t>Dokumentera </a:t>
            </a:r>
            <a:r>
              <a:rPr lang="sv-SE" sz="2400" b="1"/>
              <a:t>vilken aktör som ansvarar för vad</a:t>
            </a:r>
            <a:endParaRPr lang="sv-SE" sz="2400"/>
          </a:p>
        </p:txBody>
      </p:sp>
      <p:sp>
        <p:nvSpPr>
          <p:cNvPr id="6" name="Rubrik 5">
            <a:extLst>
              <a:ext uri="{FF2B5EF4-FFF2-40B4-BE49-F238E27FC236}">
                <a16:creationId xmlns:a16="http://schemas.microsoft.com/office/drawing/2014/main" id="{76B2935B-4256-0141-834F-978A36E81E72}"/>
              </a:ext>
            </a:extLst>
          </p:cNvPr>
          <p:cNvSpPr>
            <a:spLocks noGrp="1"/>
          </p:cNvSpPr>
          <p:nvPr>
            <p:ph type="title"/>
          </p:nvPr>
        </p:nvSpPr>
        <p:spPr/>
        <p:txBody>
          <a:bodyPr/>
          <a:lstStyle/>
          <a:p>
            <a:r>
              <a:rPr lang="sv-SE"/>
              <a:t>Ta fram en plan för kommunikationsåtgärder </a:t>
            </a:r>
          </a:p>
        </p:txBody>
      </p:sp>
      <p:pic>
        <p:nvPicPr>
          <p:cNvPr id="4" name="Bildobjekt 3" descr="En bild som visar text, cirkel, diagram, karta&#10;&#10;Automatiskt genererad beskrivning">
            <a:extLst>
              <a:ext uri="{FF2B5EF4-FFF2-40B4-BE49-F238E27FC236}">
                <a16:creationId xmlns:a16="http://schemas.microsoft.com/office/drawing/2014/main" id="{23F6CD0F-B671-F40D-6C13-2B44CAD2F5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3155" y="1985978"/>
            <a:ext cx="3238317" cy="3238317"/>
          </a:xfrm>
          <a:prstGeom prst="rect">
            <a:avLst/>
          </a:prstGeom>
        </p:spPr>
      </p:pic>
    </p:spTree>
    <p:extLst>
      <p:ext uri="{BB962C8B-B14F-4D97-AF65-F5344CB8AC3E}">
        <p14:creationId xmlns:p14="http://schemas.microsoft.com/office/powerpoint/2010/main" val="247706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3D08C-785A-9CD6-1593-AA1A1FE1799C}"/>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AD0F62B-B7AE-B195-515F-71750A76D7AA}"/>
              </a:ext>
            </a:extLst>
          </p:cNvPr>
          <p:cNvSpPr>
            <a:spLocks noGrp="1"/>
          </p:cNvSpPr>
          <p:nvPr>
            <p:ph idx="1"/>
          </p:nvPr>
        </p:nvSpPr>
        <p:spPr>
          <a:xfrm>
            <a:off x="1900052" y="1653723"/>
            <a:ext cx="6674989" cy="4351338"/>
          </a:xfrm>
        </p:spPr>
        <p:txBody>
          <a:bodyPr/>
          <a:lstStyle/>
          <a:p>
            <a:pPr marL="0" indent="0">
              <a:buNone/>
            </a:pPr>
            <a:r>
              <a:rPr lang="sv-SE" sz="2400"/>
              <a:t>Att väga in vid gemensam planering av kommunikationsaktiviteter:</a:t>
            </a:r>
          </a:p>
          <a:p>
            <a:r>
              <a:rPr lang="sv-SE" sz="2400" b="1"/>
              <a:t>Kan våra åtgärder påverka andra</a:t>
            </a:r>
            <a:r>
              <a:rPr lang="sv-SE" sz="2400"/>
              <a:t>?</a:t>
            </a:r>
          </a:p>
          <a:p>
            <a:r>
              <a:rPr lang="sv-SE" sz="2400"/>
              <a:t>Behov av </a:t>
            </a:r>
            <a:r>
              <a:rPr lang="sv-SE" sz="2400" b="1"/>
              <a:t>förankring eller beslut</a:t>
            </a:r>
            <a:r>
              <a:rPr lang="sv-SE" sz="2400"/>
              <a:t>?</a:t>
            </a:r>
          </a:p>
          <a:p>
            <a:r>
              <a:rPr lang="sv-SE" sz="2400"/>
              <a:t>Vad kan hända som kan påverka allmänhetens </a:t>
            </a:r>
            <a:r>
              <a:rPr lang="sv-SE" sz="2400" b="1"/>
              <a:t>beteenden och försvarsvilja</a:t>
            </a:r>
            <a:r>
              <a:rPr lang="sv-SE" sz="2400"/>
              <a:t>?</a:t>
            </a:r>
          </a:p>
          <a:p>
            <a:r>
              <a:rPr lang="sv-SE" sz="2400"/>
              <a:t>Hur bidrar kommunikationen till att målgrupperna är </a:t>
            </a:r>
            <a:r>
              <a:rPr lang="sv-SE" sz="2400" b="1"/>
              <a:t>informerade, motiverade </a:t>
            </a:r>
            <a:r>
              <a:rPr lang="sv-SE" sz="2400"/>
              <a:t>och</a:t>
            </a:r>
            <a:r>
              <a:rPr lang="sv-SE" sz="2400" b="1"/>
              <a:t> har kunskap </a:t>
            </a:r>
            <a:r>
              <a:rPr lang="sv-SE" sz="2400"/>
              <a:t>om hur de ska agera?</a:t>
            </a:r>
          </a:p>
          <a:p>
            <a:r>
              <a:rPr lang="sv-SE" sz="2400" b="1"/>
              <a:t>Vidareförmedlare </a:t>
            </a:r>
            <a:r>
              <a:rPr lang="sv-SE" sz="2400"/>
              <a:t>för målgruppsanpassning och spridning?</a:t>
            </a:r>
          </a:p>
          <a:p>
            <a:pPr lvl="1"/>
            <a:endParaRPr lang="sv-SE" sz="2000"/>
          </a:p>
        </p:txBody>
      </p:sp>
      <p:sp>
        <p:nvSpPr>
          <p:cNvPr id="6" name="Rubrik 5">
            <a:extLst>
              <a:ext uri="{FF2B5EF4-FFF2-40B4-BE49-F238E27FC236}">
                <a16:creationId xmlns:a16="http://schemas.microsoft.com/office/drawing/2014/main" id="{8DE391E5-80BF-B4E3-270F-1D390633EE8F}"/>
              </a:ext>
            </a:extLst>
          </p:cNvPr>
          <p:cNvSpPr>
            <a:spLocks noGrp="1"/>
          </p:cNvSpPr>
          <p:nvPr>
            <p:ph type="title"/>
          </p:nvPr>
        </p:nvSpPr>
        <p:spPr/>
        <p:txBody>
          <a:bodyPr/>
          <a:lstStyle/>
          <a:p>
            <a:r>
              <a:rPr lang="sv-SE"/>
              <a:t>Ta fram en plan för kommunikationsåtgärder </a:t>
            </a:r>
          </a:p>
        </p:txBody>
      </p:sp>
      <p:pic>
        <p:nvPicPr>
          <p:cNvPr id="4" name="Bildobjekt 3" descr="En bild som visar text, cirkel, diagram, karta&#10;&#10;Automatiskt genererad beskrivning">
            <a:extLst>
              <a:ext uri="{FF2B5EF4-FFF2-40B4-BE49-F238E27FC236}">
                <a16:creationId xmlns:a16="http://schemas.microsoft.com/office/drawing/2014/main" id="{5A8F7D17-D0A1-D0F2-C3C0-1DA6AC174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5040" y="1985978"/>
            <a:ext cx="3238317" cy="3238317"/>
          </a:xfrm>
          <a:prstGeom prst="rect">
            <a:avLst/>
          </a:prstGeom>
        </p:spPr>
      </p:pic>
    </p:spTree>
    <p:extLst>
      <p:ext uri="{BB962C8B-B14F-4D97-AF65-F5344CB8AC3E}">
        <p14:creationId xmlns:p14="http://schemas.microsoft.com/office/powerpoint/2010/main" val="298397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811EC-1F7A-3258-8240-7DBA7F2457E8}"/>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599942F-C320-8C06-BF21-88F1502719C5}"/>
              </a:ext>
            </a:extLst>
          </p:cNvPr>
          <p:cNvSpPr>
            <a:spLocks noGrp="1"/>
          </p:cNvSpPr>
          <p:nvPr>
            <p:ph idx="1"/>
          </p:nvPr>
        </p:nvSpPr>
        <p:spPr>
          <a:xfrm>
            <a:off x="1900051" y="1985978"/>
            <a:ext cx="5929499" cy="4351338"/>
          </a:xfrm>
        </p:spPr>
        <p:txBody>
          <a:bodyPr/>
          <a:lstStyle/>
          <a:p>
            <a:r>
              <a:rPr lang="sv-SE" sz="2400" b="1"/>
              <a:t>Genomför överenskomna aktiviteter</a:t>
            </a:r>
            <a:r>
              <a:rPr lang="sv-SE" sz="2400"/>
              <a:t> enskilt och tillsammans.</a:t>
            </a:r>
          </a:p>
          <a:p>
            <a:r>
              <a:rPr lang="sv-SE" sz="2400" b="1"/>
              <a:t>Ansvarsprincipen</a:t>
            </a:r>
            <a:r>
              <a:rPr lang="sv-SE" sz="2400"/>
              <a:t> gäller.</a:t>
            </a:r>
          </a:p>
          <a:p>
            <a:r>
              <a:rPr lang="sv-SE" sz="2400" b="1"/>
              <a:t>Tillgänglighet och begriplighet</a:t>
            </a:r>
            <a:r>
              <a:rPr lang="sv-SE" sz="2400"/>
              <a:t>: Klarspråk, översättningsbehov och visualiseringar. </a:t>
            </a:r>
          </a:p>
        </p:txBody>
      </p:sp>
      <p:sp>
        <p:nvSpPr>
          <p:cNvPr id="6" name="Rubrik 5">
            <a:extLst>
              <a:ext uri="{FF2B5EF4-FFF2-40B4-BE49-F238E27FC236}">
                <a16:creationId xmlns:a16="http://schemas.microsoft.com/office/drawing/2014/main" id="{4A20BC74-1480-30F4-1241-F40AFD4C8AA9}"/>
              </a:ext>
            </a:extLst>
          </p:cNvPr>
          <p:cNvSpPr>
            <a:spLocks noGrp="1"/>
          </p:cNvSpPr>
          <p:nvPr>
            <p:ph type="title"/>
          </p:nvPr>
        </p:nvSpPr>
        <p:spPr/>
        <p:txBody>
          <a:bodyPr/>
          <a:lstStyle/>
          <a:p>
            <a:r>
              <a:rPr lang="sv-SE"/>
              <a:t>Genomför kommunikationsåtgärder</a:t>
            </a:r>
          </a:p>
        </p:txBody>
      </p:sp>
      <p:pic>
        <p:nvPicPr>
          <p:cNvPr id="4" name="Bildobjekt 3" descr="En bild som visar text, cirkel, diagram, karta&#10;&#10;Automatiskt genererad beskrivning">
            <a:extLst>
              <a:ext uri="{FF2B5EF4-FFF2-40B4-BE49-F238E27FC236}">
                <a16:creationId xmlns:a16="http://schemas.microsoft.com/office/drawing/2014/main" id="{EB646541-8E4A-E333-FC8D-830C03621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0152" y="1851582"/>
            <a:ext cx="3051788" cy="3001308"/>
          </a:xfrm>
          <a:prstGeom prst="rect">
            <a:avLst/>
          </a:prstGeom>
        </p:spPr>
      </p:pic>
    </p:spTree>
    <p:extLst>
      <p:ext uri="{BB962C8B-B14F-4D97-AF65-F5344CB8AC3E}">
        <p14:creationId xmlns:p14="http://schemas.microsoft.com/office/powerpoint/2010/main" val="121609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a:xfrm>
            <a:off x="1900052" y="627250"/>
            <a:ext cx="9453748" cy="541926"/>
          </a:xfrm>
        </p:spPr>
        <p:txBody>
          <a:bodyPr/>
          <a:lstStyle/>
          <a:p>
            <a:r>
              <a:rPr lang="sv-SE"/>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a:xfrm>
            <a:off x="1900051" y="1825624"/>
            <a:ext cx="9453749" cy="4351338"/>
          </a:xfrm>
        </p:spPr>
        <p:txBody>
          <a:bodyPr/>
          <a:lstStyle/>
          <a:p>
            <a:r>
              <a:rPr lang="sv-SE"/>
              <a:t>Bildspelet är framtaget för att underlätta för dig som vill beskriva arbetssätt för kriskommunikation i samverkan för andra, till exempel vid en utbildning. </a:t>
            </a:r>
            <a:br>
              <a:rPr lang="sv-SE"/>
            </a:br>
            <a:endParaRPr lang="sv-SE"/>
          </a:p>
          <a:p>
            <a:r>
              <a:rPr lang="sv-SE"/>
              <a:t>I anteckningsfältet finns det stödtext till varje bild.</a:t>
            </a:r>
            <a:br>
              <a:rPr lang="sv-SE"/>
            </a:br>
            <a:endParaRPr lang="sv-SE"/>
          </a:p>
          <a:p>
            <a:r>
              <a:rPr lang="sv-SE">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a:solidFill>
                  <a:srgbClr val="0563C1"/>
                </a:solidFill>
                <a:effectLst/>
                <a:ea typeface="Garamond" panose="02020404030301010803" pitchFamily="18" charset="0"/>
                <a:cs typeface="Times New Roman" panose="02020603050405020304" pitchFamily="18" charset="0"/>
                <a:hlinkClick r:id="rId3"/>
              </a:rPr>
              <a:t>ledningsamverkan@msb.se</a:t>
            </a:r>
            <a:r>
              <a:rPr lang="sv-SE">
                <a:solidFill>
                  <a:srgbClr val="000000"/>
                </a:solidFill>
                <a:effectLst/>
                <a:ea typeface="Garamond" panose="02020404030301010803" pitchFamily="18" charset="0"/>
                <a:cs typeface="Times New Roman" panose="02020603050405020304" pitchFamily="18" charset="0"/>
              </a:rPr>
              <a:t>.</a:t>
            </a:r>
            <a:br>
              <a:rPr lang="sv-SE" sz="2400"/>
            </a:br>
            <a:endParaRPr lang="sv-SE" sz="2400"/>
          </a:p>
        </p:txBody>
      </p:sp>
    </p:spTree>
    <p:extLst>
      <p:ext uri="{BB962C8B-B14F-4D97-AF65-F5344CB8AC3E}">
        <p14:creationId xmlns:p14="http://schemas.microsoft.com/office/powerpoint/2010/main" val="650751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733A9-91A4-7A22-9EA5-DFF4F79FF4BF}"/>
            </a:ext>
          </a:extLst>
        </p:cNvPr>
        <p:cNvGrpSpPr/>
        <p:nvPr/>
      </p:nvGrpSpPr>
      <p:grpSpPr>
        <a:xfrm>
          <a:off x="0" y="0"/>
          <a:ext cx="0" cy="0"/>
          <a:chOff x="0" y="0"/>
          <a:chExt cx="0" cy="0"/>
        </a:xfrm>
      </p:grpSpPr>
      <p:pic>
        <p:nvPicPr>
          <p:cNvPr id="2" name="Bildobjekt 1" descr="En bild som visar text, cirkel, diagram, karta&#10;&#10;Automatiskt genererad beskrivning">
            <a:extLst>
              <a:ext uri="{FF2B5EF4-FFF2-40B4-BE49-F238E27FC236}">
                <a16:creationId xmlns:a16="http://schemas.microsoft.com/office/drawing/2014/main" id="{F7262610-45E6-7B09-75F4-219C56A1E4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9709" y="1917191"/>
            <a:ext cx="3244479" cy="3023618"/>
          </a:xfrm>
          <a:prstGeom prst="rect">
            <a:avLst/>
          </a:prstGeom>
        </p:spPr>
      </p:pic>
      <p:sp>
        <p:nvSpPr>
          <p:cNvPr id="3" name="Platshållare för innehåll 2">
            <a:extLst>
              <a:ext uri="{FF2B5EF4-FFF2-40B4-BE49-F238E27FC236}">
                <a16:creationId xmlns:a16="http://schemas.microsoft.com/office/drawing/2014/main" id="{A7C99209-F3D3-A8BB-2D3D-5C1485718DD6}"/>
              </a:ext>
            </a:extLst>
          </p:cNvPr>
          <p:cNvSpPr>
            <a:spLocks noGrp="1"/>
          </p:cNvSpPr>
          <p:nvPr>
            <p:ph idx="1"/>
          </p:nvPr>
        </p:nvSpPr>
        <p:spPr>
          <a:xfrm>
            <a:off x="1900051" y="1985978"/>
            <a:ext cx="6674989" cy="4351338"/>
          </a:xfrm>
        </p:spPr>
        <p:txBody>
          <a:bodyPr/>
          <a:lstStyle/>
          <a:p>
            <a:r>
              <a:rPr lang="sv-SE" sz="2400"/>
              <a:t>Går genomförda kommunikationsaktiviteter i linje med inriktning och målbild?</a:t>
            </a:r>
          </a:p>
          <a:p>
            <a:r>
              <a:rPr lang="sv-SE" sz="2400"/>
              <a:t>Har vi mött identifierade informationsbehov?</a:t>
            </a:r>
          </a:p>
          <a:p>
            <a:r>
              <a:rPr lang="sv-SE" sz="2400"/>
              <a:t>Har situationen utvecklats på ett sätt som påverkar informationsbehoven?</a:t>
            </a:r>
          </a:p>
          <a:p>
            <a:r>
              <a:rPr lang="sv-SE" sz="2400"/>
              <a:t>Behöver vi justera inriktning och målbild?</a:t>
            </a:r>
          </a:p>
          <a:p>
            <a:r>
              <a:rPr lang="sv-SE" sz="2400"/>
              <a:t>Dela statistik eller andra data och lärdomar till berörda aktörer.</a:t>
            </a:r>
          </a:p>
          <a:p>
            <a:endParaRPr lang="sv-SE" sz="2400"/>
          </a:p>
        </p:txBody>
      </p:sp>
      <p:sp>
        <p:nvSpPr>
          <p:cNvPr id="6" name="Rubrik 5">
            <a:extLst>
              <a:ext uri="{FF2B5EF4-FFF2-40B4-BE49-F238E27FC236}">
                <a16:creationId xmlns:a16="http://schemas.microsoft.com/office/drawing/2014/main" id="{C49F3FE8-D4F3-1EDB-2DAC-9E7782714638}"/>
              </a:ext>
            </a:extLst>
          </p:cNvPr>
          <p:cNvSpPr>
            <a:spLocks noGrp="1"/>
          </p:cNvSpPr>
          <p:nvPr>
            <p:ph type="title"/>
          </p:nvPr>
        </p:nvSpPr>
        <p:spPr/>
        <p:txBody>
          <a:bodyPr/>
          <a:lstStyle/>
          <a:p>
            <a:r>
              <a:rPr lang="sv-SE"/>
              <a:t>Följ upp kommunikationsåtgärder</a:t>
            </a:r>
          </a:p>
        </p:txBody>
      </p:sp>
    </p:spTree>
    <p:extLst>
      <p:ext uri="{BB962C8B-B14F-4D97-AF65-F5344CB8AC3E}">
        <p14:creationId xmlns:p14="http://schemas.microsoft.com/office/powerpoint/2010/main" val="359836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1A3D9-4F57-3653-2AF4-63453B0AE9B0}"/>
            </a:ext>
          </a:extLst>
        </p:cNvPr>
        <p:cNvGrpSpPr/>
        <p:nvPr/>
      </p:nvGrpSpPr>
      <p:grpSpPr>
        <a:xfrm>
          <a:off x="0" y="0"/>
          <a:ext cx="0" cy="0"/>
          <a:chOff x="0" y="0"/>
          <a:chExt cx="0" cy="0"/>
        </a:xfrm>
      </p:grpSpPr>
      <p:pic>
        <p:nvPicPr>
          <p:cNvPr id="4" name="Bildobjekt 3" descr="En bild som visar text, cirkel, diagram, karta&#10;&#10;Automatiskt genererad beskrivning">
            <a:extLst>
              <a:ext uri="{FF2B5EF4-FFF2-40B4-BE49-F238E27FC236}">
                <a16:creationId xmlns:a16="http://schemas.microsoft.com/office/drawing/2014/main" id="{F28BDDA4-ED92-D643-E856-3FCDEFA90C49}"/>
              </a:ext>
            </a:extLst>
          </p:cNvPr>
          <p:cNvPicPr>
            <a:picLocks noChangeAspect="1"/>
          </p:cNvPicPr>
          <p:nvPr/>
        </p:nvPicPr>
        <p:blipFill>
          <a:blip r:embed="rId3"/>
          <a:stretch>
            <a:fillRect/>
          </a:stretch>
        </p:blipFill>
        <p:spPr>
          <a:xfrm>
            <a:off x="8717281" y="1727185"/>
            <a:ext cx="3007360" cy="3091757"/>
          </a:xfrm>
          <a:prstGeom prst="rect">
            <a:avLst/>
          </a:prstGeom>
        </p:spPr>
      </p:pic>
      <p:sp>
        <p:nvSpPr>
          <p:cNvPr id="3" name="Platshållare för innehåll 2">
            <a:extLst>
              <a:ext uri="{FF2B5EF4-FFF2-40B4-BE49-F238E27FC236}">
                <a16:creationId xmlns:a16="http://schemas.microsoft.com/office/drawing/2014/main" id="{4B7E08C3-4FCC-4BFC-DF93-57D5D5456872}"/>
              </a:ext>
            </a:extLst>
          </p:cNvPr>
          <p:cNvSpPr>
            <a:spLocks noGrp="1"/>
          </p:cNvSpPr>
          <p:nvPr>
            <p:ph idx="1"/>
          </p:nvPr>
        </p:nvSpPr>
        <p:spPr>
          <a:xfrm>
            <a:off x="1900051" y="1985978"/>
            <a:ext cx="6685150" cy="4351338"/>
          </a:xfrm>
        </p:spPr>
        <p:txBody>
          <a:bodyPr/>
          <a:lstStyle/>
          <a:p>
            <a:r>
              <a:rPr lang="sv-SE" sz="2400"/>
              <a:t>Kommunikationssamverkan kan pågå längre än den övergripande samverkan. </a:t>
            </a:r>
          </a:p>
          <a:p>
            <a:r>
              <a:rPr lang="sv-SE" sz="2400"/>
              <a:t>Avsluta eller skala ner först när informations-behoven är uppfyllda. </a:t>
            </a:r>
          </a:p>
          <a:p>
            <a:r>
              <a:rPr lang="sv-SE" sz="2400"/>
              <a:t>Ett uttalat avslut är viktigt. </a:t>
            </a:r>
          </a:p>
          <a:p>
            <a:endParaRPr lang="sv-SE" sz="2400"/>
          </a:p>
        </p:txBody>
      </p:sp>
      <p:sp>
        <p:nvSpPr>
          <p:cNvPr id="6" name="Rubrik 5">
            <a:extLst>
              <a:ext uri="{FF2B5EF4-FFF2-40B4-BE49-F238E27FC236}">
                <a16:creationId xmlns:a16="http://schemas.microsoft.com/office/drawing/2014/main" id="{9B3360F1-F018-CFC5-A6E6-F4AC8F06E7E7}"/>
              </a:ext>
            </a:extLst>
          </p:cNvPr>
          <p:cNvSpPr>
            <a:spLocks noGrp="1"/>
          </p:cNvSpPr>
          <p:nvPr>
            <p:ph type="title"/>
          </p:nvPr>
        </p:nvSpPr>
        <p:spPr/>
        <p:txBody>
          <a:bodyPr/>
          <a:lstStyle/>
          <a:p>
            <a:r>
              <a:rPr lang="sv-SE"/>
              <a:t>Avsluta kommunikationssamverkan</a:t>
            </a:r>
          </a:p>
        </p:txBody>
      </p:sp>
    </p:spTree>
    <p:extLst>
      <p:ext uri="{BB962C8B-B14F-4D97-AF65-F5344CB8AC3E}">
        <p14:creationId xmlns:p14="http://schemas.microsoft.com/office/powerpoint/2010/main" val="1027059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D3817-5316-02BF-A655-E0972B8CC2E4}"/>
            </a:ext>
          </a:extLst>
        </p:cNvPr>
        <p:cNvGrpSpPr/>
        <p:nvPr/>
      </p:nvGrpSpPr>
      <p:grpSpPr>
        <a:xfrm>
          <a:off x="0" y="0"/>
          <a:ext cx="0" cy="0"/>
          <a:chOff x="0" y="0"/>
          <a:chExt cx="0" cy="0"/>
        </a:xfrm>
      </p:grpSpPr>
      <p:pic>
        <p:nvPicPr>
          <p:cNvPr id="4" name="Bildobjekt 3" descr="En bild som visar text, cirkel, diagram, karta&#10;&#10;Automatiskt genererad beskrivning">
            <a:extLst>
              <a:ext uri="{FF2B5EF4-FFF2-40B4-BE49-F238E27FC236}">
                <a16:creationId xmlns:a16="http://schemas.microsoft.com/office/drawing/2014/main" id="{F2B8CA42-C13B-9298-82B7-AF63288319DA}"/>
              </a:ext>
            </a:extLst>
          </p:cNvPr>
          <p:cNvPicPr>
            <a:picLocks noChangeAspect="1"/>
          </p:cNvPicPr>
          <p:nvPr/>
        </p:nvPicPr>
        <p:blipFill>
          <a:blip r:embed="rId3"/>
          <a:stretch>
            <a:fillRect/>
          </a:stretch>
        </p:blipFill>
        <p:spPr>
          <a:xfrm>
            <a:off x="8941165" y="2040309"/>
            <a:ext cx="2701567" cy="2777382"/>
          </a:xfrm>
          <a:prstGeom prst="rect">
            <a:avLst/>
          </a:prstGeom>
        </p:spPr>
      </p:pic>
      <p:sp>
        <p:nvSpPr>
          <p:cNvPr id="3" name="Platshållare för innehåll 2">
            <a:extLst>
              <a:ext uri="{FF2B5EF4-FFF2-40B4-BE49-F238E27FC236}">
                <a16:creationId xmlns:a16="http://schemas.microsoft.com/office/drawing/2014/main" id="{0F674BFD-0D46-348A-D646-D90A14344272}"/>
              </a:ext>
            </a:extLst>
          </p:cNvPr>
          <p:cNvSpPr>
            <a:spLocks noGrp="1"/>
          </p:cNvSpPr>
          <p:nvPr>
            <p:ph idx="1"/>
          </p:nvPr>
        </p:nvSpPr>
        <p:spPr>
          <a:xfrm>
            <a:off x="1900051" y="1985978"/>
            <a:ext cx="7106790" cy="4351338"/>
          </a:xfrm>
        </p:spPr>
        <p:txBody>
          <a:bodyPr/>
          <a:lstStyle/>
          <a:p>
            <a:pPr>
              <a:lnSpc>
                <a:spcPct val="110000"/>
              </a:lnSpc>
              <a:spcBef>
                <a:spcPts val="300"/>
              </a:spcBef>
              <a:spcAft>
                <a:spcPts val="300"/>
              </a:spcAft>
            </a:pPr>
            <a:r>
              <a:rPr lang="sv-SE" sz="2400"/>
              <a:t>Vilka bör informeras om att kommunikationssamverkan är avslutad? </a:t>
            </a:r>
          </a:p>
          <a:p>
            <a:pPr>
              <a:lnSpc>
                <a:spcPct val="110000"/>
              </a:lnSpc>
              <a:spcBef>
                <a:spcPts val="300"/>
              </a:spcBef>
              <a:spcAft>
                <a:spcPts val="300"/>
              </a:spcAft>
            </a:pPr>
            <a:r>
              <a:rPr lang="sv-SE" sz="2400"/>
              <a:t>Har vi gemensam information att avpublicera?</a:t>
            </a:r>
          </a:p>
          <a:p>
            <a:pPr>
              <a:lnSpc>
                <a:spcPct val="110000"/>
              </a:lnSpc>
              <a:spcBef>
                <a:spcPts val="300"/>
              </a:spcBef>
              <a:spcAft>
                <a:spcPts val="300"/>
              </a:spcAft>
            </a:pPr>
            <a:r>
              <a:rPr lang="sv-SE" sz="2400"/>
              <a:t>Finns spår av fysiska kommunikationsinsatser?</a:t>
            </a:r>
          </a:p>
          <a:p>
            <a:pPr>
              <a:lnSpc>
                <a:spcPct val="110000"/>
              </a:lnSpc>
              <a:spcBef>
                <a:spcPts val="300"/>
              </a:spcBef>
              <a:spcAft>
                <a:spcPts val="300"/>
              </a:spcAft>
            </a:pPr>
            <a:r>
              <a:rPr lang="sv-SE" sz="2400"/>
              <a:t>Hur utvärderar vi, drar lärdomar och genomför förbättringar? Enskilt och i samverkan. </a:t>
            </a:r>
          </a:p>
          <a:p>
            <a:pPr>
              <a:lnSpc>
                <a:spcPct val="110000"/>
              </a:lnSpc>
              <a:spcBef>
                <a:spcPts val="300"/>
              </a:spcBef>
              <a:spcAft>
                <a:spcPts val="300"/>
              </a:spcAft>
            </a:pPr>
            <a:r>
              <a:rPr lang="sv-SE" sz="2400"/>
              <a:t>Hur återupptar vi vid behov samverkan?</a:t>
            </a:r>
          </a:p>
          <a:p>
            <a:pPr>
              <a:lnSpc>
                <a:spcPct val="110000"/>
              </a:lnSpc>
              <a:spcBef>
                <a:spcPts val="300"/>
              </a:spcBef>
              <a:spcAft>
                <a:spcPts val="300"/>
              </a:spcAft>
            </a:pPr>
            <a:r>
              <a:rPr lang="sv-SE" sz="2400"/>
              <a:t>Erfarenhetsdelning, vilka kan vara intresserade av att ta del av våra lärdomar? </a:t>
            </a:r>
          </a:p>
          <a:p>
            <a:pPr>
              <a:lnSpc>
                <a:spcPct val="110000"/>
              </a:lnSpc>
              <a:spcBef>
                <a:spcPts val="300"/>
              </a:spcBef>
              <a:spcAft>
                <a:spcPts val="300"/>
              </a:spcAft>
            </a:pPr>
            <a:endParaRPr lang="sv-SE" sz="2400"/>
          </a:p>
        </p:txBody>
      </p:sp>
      <p:sp>
        <p:nvSpPr>
          <p:cNvPr id="6" name="Rubrik 5">
            <a:extLst>
              <a:ext uri="{FF2B5EF4-FFF2-40B4-BE49-F238E27FC236}">
                <a16:creationId xmlns:a16="http://schemas.microsoft.com/office/drawing/2014/main" id="{93DD46D3-FD11-2C27-996A-E7EA7FAB05DB}"/>
              </a:ext>
            </a:extLst>
          </p:cNvPr>
          <p:cNvSpPr>
            <a:spLocks noGrp="1"/>
          </p:cNvSpPr>
          <p:nvPr>
            <p:ph type="title"/>
          </p:nvPr>
        </p:nvSpPr>
        <p:spPr/>
        <p:txBody>
          <a:bodyPr/>
          <a:lstStyle/>
          <a:p>
            <a:r>
              <a:rPr lang="sv-SE"/>
              <a:t>Avsluta kommunikationssamverkan</a:t>
            </a:r>
          </a:p>
        </p:txBody>
      </p:sp>
    </p:spTree>
    <p:extLst>
      <p:ext uri="{BB962C8B-B14F-4D97-AF65-F5344CB8AC3E}">
        <p14:creationId xmlns:p14="http://schemas.microsoft.com/office/powerpoint/2010/main" val="1538349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D76AA-5C5A-9C2E-9055-F7E2CD1EB4E9}"/>
            </a:ext>
          </a:extLst>
        </p:cNvPr>
        <p:cNvGrpSpPr/>
        <p:nvPr/>
      </p:nvGrpSpPr>
      <p:grpSpPr>
        <a:xfrm>
          <a:off x="0" y="0"/>
          <a:ext cx="0" cy="0"/>
          <a:chOff x="0" y="0"/>
          <a:chExt cx="0" cy="0"/>
        </a:xfrm>
      </p:grpSpPr>
      <p:sp>
        <p:nvSpPr>
          <p:cNvPr id="17" name="Rubrik 16">
            <a:extLst>
              <a:ext uri="{FF2B5EF4-FFF2-40B4-BE49-F238E27FC236}">
                <a16:creationId xmlns:a16="http://schemas.microsoft.com/office/drawing/2014/main" id="{75418215-A56A-059B-63F7-0BB924F5F2DF}"/>
              </a:ext>
            </a:extLst>
          </p:cNvPr>
          <p:cNvSpPr>
            <a:spLocks noGrp="1"/>
          </p:cNvSpPr>
          <p:nvPr>
            <p:ph type="title"/>
          </p:nvPr>
        </p:nvSpPr>
        <p:spPr/>
        <p:txBody>
          <a:bodyPr/>
          <a:lstStyle/>
          <a:p>
            <a:r>
              <a:rPr lang="sv-SE" sz="1800" b="1">
                <a:solidFill>
                  <a:srgbClr val="FFFFFF"/>
                </a:solidFill>
                <a:effectLst/>
                <a:latin typeface="Century Gothic" panose="020B0502020202020204" pitchFamily="34" charset="0"/>
                <a:ea typeface="MS Gothic" panose="020B0609070205080204" pitchFamily="49" charset="-128"/>
                <a:cs typeface="Times New Roman" panose="02020603050405020304" pitchFamily="18" charset="0"/>
              </a:rPr>
              <a:t>Kriskommunikation i samverkan</a:t>
            </a:r>
            <a:br>
              <a:rPr lang="sv-SE" sz="1800" b="1">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br>
            <a:endParaRPr lang="sv-SE"/>
          </a:p>
        </p:txBody>
      </p:sp>
      <p:sp>
        <p:nvSpPr>
          <p:cNvPr id="3" name="Platshållare för text 2">
            <a:extLst>
              <a:ext uri="{FF2B5EF4-FFF2-40B4-BE49-F238E27FC236}">
                <a16:creationId xmlns:a16="http://schemas.microsoft.com/office/drawing/2014/main" id="{459BEB8D-D414-653E-EEFB-A662808BB1B7}"/>
              </a:ext>
            </a:extLst>
          </p:cNvPr>
          <p:cNvSpPr>
            <a:spLocks noGrp="1"/>
          </p:cNvSpPr>
          <p:nvPr>
            <p:ph type="body" idx="1"/>
          </p:nvPr>
        </p:nvSpPr>
        <p:spPr/>
        <p:txBody>
          <a:bodyPr/>
          <a:lstStyle/>
          <a:p>
            <a:r>
              <a:rPr lang="sv-SE" sz="4000" b="1">
                <a:ea typeface="+mj-ea"/>
                <a:cs typeface="+mj-cs"/>
              </a:rPr>
              <a:t>FRAMGÅNGSFAKTORER FÖR AKTÖRSGEMENSAM KRISKOMMUNIKATION</a:t>
            </a:r>
          </a:p>
        </p:txBody>
      </p:sp>
    </p:spTree>
    <p:extLst>
      <p:ext uri="{BB962C8B-B14F-4D97-AF65-F5344CB8AC3E}">
        <p14:creationId xmlns:p14="http://schemas.microsoft.com/office/powerpoint/2010/main" val="1613245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A0F560C-B8A3-2388-0F03-78803B08CAC7}"/>
              </a:ext>
            </a:extLst>
          </p:cNvPr>
          <p:cNvSpPr>
            <a:spLocks noGrp="1"/>
          </p:cNvSpPr>
          <p:nvPr>
            <p:ph type="title"/>
          </p:nvPr>
        </p:nvSpPr>
        <p:spPr/>
        <p:txBody>
          <a:bodyPr/>
          <a:lstStyle/>
          <a:p>
            <a:r>
              <a:rPr lang="sv-SE"/>
              <a:t>Framgångsfaktorer för aktörsgemensam kriskommunikation</a:t>
            </a:r>
          </a:p>
        </p:txBody>
      </p:sp>
      <p:sp>
        <p:nvSpPr>
          <p:cNvPr id="5" name="Platshållare för innehåll 4">
            <a:extLst>
              <a:ext uri="{FF2B5EF4-FFF2-40B4-BE49-F238E27FC236}">
                <a16:creationId xmlns:a16="http://schemas.microsoft.com/office/drawing/2014/main" id="{851825C5-4F17-5C6D-491D-982366E34788}"/>
              </a:ext>
            </a:extLst>
          </p:cNvPr>
          <p:cNvSpPr>
            <a:spLocks noGrp="1"/>
          </p:cNvSpPr>
          <p:nvPr>
            <p:ph idx="1"/>
          </p:nvPr>
        </p:nvSpPr>
        <p:spPr>
          <a:xfrm>
            <a:off x="1900051" y="2018173"/>
            <a:ext cx="6329538" cy="4351338"/>
          </a:xfrm>
        </p:spPr>
        <p:txBody>
          <a:bodyPr/>
          <a:lstStyle/>
          <a:p>
            <a:r>
              <a:rPr lang="sv-SE" sz="2400"/>
              <a:t>Inriktad och samordnad kriskommunikation </a:t>
            </a:r>
            <a:r>
              <a:rPr lang="sv-SE" sz="2400" b="1"/>
              <a:t>förstärker insatser och budskap</a:t>
            </a:r>
            <a:r>
              <a:rPr lang="sv-SE" sz="2400"/>
              <a:t>!</a:t>
            </a:r>
          </a:p>
          <a:p>
            <a:r>
              <a:rPr lang="sv-SE" sz="2400" b="1"/>
              <a:t>Fyra centrala framgångsfaktorer </a:t>
            </a:r>
            <a:r>
              <a:rPr lang="sv-SE" sz="2400"/>
              <a:t>för kriskommunikation i samverkan: </a:t>
            </a:r>
          </a:p>
          <a:p>
            <a:pPr lvl="1"/>
            <a:r>
              <a:rPr lang="sv-SE" sz="2000"/>
              <a:t>Helhet och flera perspektiv</a:t>
            </a:r>
          </a:p>
          <a:p>
            <a:pPr lvl="1"/>
            <a:r>
              <a:rPr lang="sv-SE" sz="2000"/>
              <a:t>Arbeta proaktivt</a:t>
            </a:r>
          </a:p>
          <a:p>
            <a:pPr lvl="1"/>
            <a:r>
              <a:rPr lang="sv-SE" sz="2000"/>
              <a:t>Samordna på alla nivåer</a:t>
            </a:r>
          </a:p>
          <a:p>
            <a:pPr lvl="1"/>
            <a:r>
              <a:rPr lang="sv-SE" sz="2000"/>
              <a:t>Budskap med handlingsalternativ</a:t>
            </a:r>
          </a:p>
          <a:p>
            <a:endParaRPr lang="sv-SE" sz="2400"/>
          </a:p>
        </p:txBody>
      </p:sp>
      <p:grpSp>
        <p:nvGrpSpPr>
          <p:cNvPr id="8" name="Grupp 7">
            <a:extLst>
              <a:ext uri="{FF2B5EF4-FFF2-40B4-BE49-F238E27FC236}">
                <a16:creationId xmlns:a16="http://schemas.microsoft.com/office/drawing/2014/main" id="{EAEB3114-2DD6-DCD9-EA6F-EDEC15D5ED06}"/>
              </a:ext>
            </a:extLst>
          </p:cNvPr>
          <p:cNvGrpSpPr/>
          <p:nvPr/>
        </p:nvGrpSpPr>
        <p:grpSpPr>
          <a:xfrm>
            <a:off x="8232988" y="2261577"/>
            <a:ext cx="3501138" cy="2756969"/>
            <a:chOff x="4264837" y="2589381"/>
            <a:chExt cx="3501138" cy="2756969"/>
          </a:xfrm>
        </p:grpSpPr>
        <p:sp>
          <p:nvSpPr>
            <p:cNvPr id="9" name="Frihandsfigur 6">
              <a:extLst>
                <a:ext uri="{FF2B5EF4-FFF2-40B4-BE49-F238E27FC236}">
                  <a16:creationId xmlns:a16="http://schemas.microsoft.com/office/drawing/2014/main" id="{78F2ED1D-BE60-B186-B4C2-EFA61DF47004}"/>
                </a:ext>
              </a:extLst>
            </p:cNvPr>
            <p:cNvSpPr/>
            <p:nvPr/>
          </p:nvSpPr>
          <p:spPr>
            <a:xfrm>
              <a:off x="4264837" y="2589381"/>
              <a:ext cx="3501138" cy="2756969"/>
            </a:xfrm>
            <a:custGeom>
              <a:avLst/>
              <a:gdLst>
                <a:gd name="connsiteX0" fmla="*/ 3401137 w 3501138"/>
                <a:gd name="connsiteY0" fmla="*/ 1570757 h 2756969"/>
                <a:gd name="connsiteX1" fmla="*/ 3252419 w 3501138"/>
                <a:gd name="connsiteY1" fmla="*/ 1774211 h 2756969"/>
                <a:gd name="connsiteX2" fmla="*/ 3136088 w 3501138"/>
                <a:gd name="connsiteY2" fmla="*/ 2109872 h 2756969"/>
                <a:gd name="connsiteX3" fmla="*/ 2697811 w 3501138"/>
                <a:gd name="connsiteY3" fmla="*/ 2347616 h 2756969"/>
                <a:gd name="connsiteX4" fmla="*/ 2210639 w 3501138"/>
                <a:gd name="connsiteY4" fmla="*/ 2674260 h 2756969"/>
                <a:gd name="connsiteX5" fmla="*/ 1191972 w 3501138"/>
                <a:gd name="connsiteY5" fmla="*/ 2602251 h 2756969"/>
                <a:gd name="connsiteX6" fmla="*/ 915112 w 3501138"/>
                <a:gd name="connsiteY6" fmla="*/ 2386351 h 2756969"/>
                <a:gd name="connsiteX7" fmla="*/ 299416 w 3501138"/>
                <a:gd name="connsiteY7" fmla="*/ 2049420 h 2756969"/>
                <a:gd name="connsiteX8" fmla="*/ 7062 w 3501138"/>
                <a:gd name="connsiteY8" fmla="*/ 1434105 h 2756969"/>
                <a:gd name="connsiteX9" fmla="*/ 256236 w 3501138"/>
                <a:gd name="connsiteY9" fmla="*/ 885973 h 2756969"/>
                <a:gd name="connsiteX10" fmla="*/ 313132 w 3501138"/>
                <a:gd name="connsiteY10" fmla="*/ 631973 h 2756969"/>
                <a:gd name="connsiteX11" fmla="*/ 660350 w 3501138"/>
                <a:gd name="connsiteY11" fmla="*/ 332253 h 2756969"/>
                <a:gd name="connsiteX12" fmla="*/ 1014680 w 3501138"/>
                <a:gd name="connsiteY12" fmla="*/ 182774 h 2756969"/>
                <a:gd name="connsiteX13" fmla="*/ 1363422 w 3501138"/>
                <a:gd name="connsiteY13" fmla="*/ 22246 h 2756969"/>
                <a:gd name="connsiteX14" fmla="*/ 1579322 w 3501138"/>
                <a:gd name="connsiteY14" fmla="*/ 27834 h 2756969"/>
                <a:gd name="connsiteX15" fmla="*/ 2038808 w 3501138"/>
                <a:gd name="connsiteY15" fmla="*/ 148 h 2756969"/>
                <a:gd name="connsiteX16" fmla="*/ 2753056 w 3501138"/>
                <a:gd name="connsiteY16" fmla="*/ 260371 h 2756969"/>
                <a:gd name="connsiteX17" fmla="*/ 3135072 w 3501138"/>
                <a:gd name="connsiteY17" fmla="*/ 343429 h 2756969"/>
                <a:gd name="connsiteX18" fmla="*/ 3389706 w 3501138"/>
                <a:gd name="connsiteY18" fmla="*/ 719857 h 2756969"/>
                <a:gd name="connsiteX19" fmla="*/ 3483941 w 3501138"/>
                <a:gd name="connsiteY19" fmla="*/ 866923 h 2756969"/>
                <a:gd name="connsiteX20" fmla="*/ 3446603 w 3501138"/>
                <a:gd name="connsiteY20" fmla="*/ 1241827 h 2756969"/>
                <a:gd name="connsiteX21" fmla="*/ 3427172 w 3501138"/>
                <a:gd name="connsiteY21" fmla="*/ 1476269 h 2756969"/>
                <a:gd name="connsiteX22" fmla="*/ 3400756 w 3501138"/>
                <a:gd name="connsiteY22" fmla="*/ 1570503 h 275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01138" h="2756969">
                  <a:moveTo>
                    <a:pt x="3401137" y="1570757"/>
                  </a:moveTo>
                  <a:cubicBezTo>
                    <a:pt x="3367355" y="1653434"/>
                    <a:pt x="3305252" y="1705123"/>
                    <a:pt x="3252419" y="1774211"/>
                  </a:cubicBezTo>
                  <a:cubicBezTo>
                    <a:pt x="3152344" y="1905021"/>
                    <a:pt x="3212542" y="1982999"/>
                    <a:pt x="3136088" y="2109872"/>
                  </a:cubicBezTo>
                  <a:cubicBezTo>
                    <a:pt x="3055824" y="2243095"/>
                    <a:pt x="2931237" y="2239158"/>
                    <a:pt x="2697811" y="2347616"/>
                  </a:cubicBezTo>
                  <a:cubicBezTo>
                    <a:pt x="2387042" y="2492015"/>
                    <a:pt x="2441017" y="2576597"/>
                    <a:pt x="2210639" y="2674260"/>
                  </a:cubicBezTo>
                  <a:cubicBezTo>
                    <a:pt x="1884503" y="2812563"/>
                    <a:pt x="1477722" y="2769891"/>
                    <a:pt x="1191972" y="2602251"/>
                  </a:cubicBezTo>
                  <a:cubicBezTo>
                    <a:pt x="1069671" y="2530496"/>
                    <a:pt x="1106374" y="2516272"/>
                    <a:pt x="915112" y="2386351"/>
                  </a:cubicBezTo>
                  <a:cubicBezTo>
                    <a:pt x="584785" y="2161942"/>
                    <a:pt x="476834" y="2205884"/>
                    <a:pt x="299416" y="2049420"/>
                  </a:cubicBezTo>
                  <a:cubicBezTo>
                    <a:pt x="273889" y="2026941"/>
                    <a:pt x="-51612" y="1742080"/>
                    <a:pt x="7062" y="1434105"/>
                  </a:cubicBezTo>
                  <a:cubicBezTo>
                    <a:pt x="40844" y="1256940"/>
                    <a:pt x="188291" y="1191408"/>
                    <a:pt x="256236" y="885973"/>
                  </a:cubicBezTo>
                  <a:cubicBezTo>
                    <a:pt x="285700" y="753385"/>
                    <a:pt x="268047" y="720492"/>
                    <a:pt x="313132" y="631973"/>
                  </a:cubicBezTo>
                  <a:cubicBezTo>
                    <a:pt x="388824" y="483510"/>
                    <a:pt x="524968" y="406548"/>
                    <a:pt x="660350" y="332253"/>
                  </a:cubicBezTo>
                  <a:cubicBezTo>
                    <a:pt x="824815" y="242083"/>
                    <a:pt x="819354" y="284628"/>
                    <a:pt x="1014680" y="182774"/>
                  </a:cubicBezTo>
                  <a:cubicBezTo>
                    <a:pt x="1177875" y="97684"/>
                    <a:pt x="1230961" y="42185"/>
                    <a:pt x="1363422" y="22246"/>
                  </a:cubicBezTo>
                  <a:cubicBezTo>
                    <a:pt x="1440765" y="10562"/>
                    <a:pt x="1474928" y="21611"/>
                    <a:pt x="1579322" y="27834"/>
                  </a:cubicBezTo>
                  <a:cubicBezTo>
                    <a:pt x="1822908" y="42312"/>
                    <a:pt x="1882217" y="-2900"/>
                    <a:pt x="2038808" y="148"/>
                  </a:cubicBezTo>
                  <a:cubicBezTo>
                    <a:pt x="2335099" y="5863"/>
                    <a:pt x="2334464" y="171471"/>
                    <a:pt x="2753056" y="260371"/>
                  </a:cubicBezTo>
                  <a:cubicBezTo>
                    <a:pt x="2977846" y="308123"/>
                    <a:pt x="3037028" y="265324"/>
                    <a:pt x="3135072" y="343429"/>
                  </a:cubicBezTo>
                  <a:cubicBezTo>
                    <a:pt x="3215971" y="407945"/>
                    <a:pt x="3207207" y="459888"/>
                    <a:pt x="3389706" y="719857"/>
                  </a:cubicBezTo>
                  <a:cubicBezTo>
                    <a:pt x="3460192" y="820187"/>
                    <a:pt x="3471368" y="826537"/>
                    <a:pt x="3483941" y="866923"/>
                  </a:cubicBezTo>
                  <a:cubicBezTo>
                    <a:pt x="3520771" y="984525"/>
                    <a:pt x="3493847" y="1022625"/>
                    <a:pt x="3446603" y="1241827"/>
                  </a:cubicBezTo>
                  <a:cubicBezTo>
                    <a:pt x="3429966" y="1319043"/>
                    <a:pt x="3439110" y="1398545"/>
                    <a:pt x="3427172" y="1476269"/>
                  </a:cubicBezTo>
                  <a:cubicBezTo>
                    <a:pt x="3422219" y="1508146"/>
                    <a:pt x="3413329" y="1539896"/>
                    <a:pt x="3400756" y="1570503"/>
                  </a:cubicBezTo>
                  <a:close/>
                </a:path>
              </a:pathLst>
            </a:custGeom>
            <a:solidFill>
              <a:srgbClr val="EFEFEF"/>
            </a:solidFill>
            <a:ln w="12700" cap="flat">
              <a:noFill/>
              <a:prstDash val="solid"/>
              <a:miter/>
            </a:ln>
          </p:spPr>
          <p:txBody>
            <a:bodyPr rtlCol="0" anchor="ctr"/>
            <a:lstStyle/>
            <a:p>
              <a:endParaRPr lang="sv-SE"/>
            </a:p>
          </p:txBody>
        </p:sp>
        <p:grpSp>
          <p:nvGrpSpPr>
            <p:cNvPr id="10" name="Bild 3">
              <a:extLst>
                <a:ext uri="{FF2B5EF4-FFF2-40B4-BE49-F238E27FC236}">
                  <a16:creationId xmlns:a16="http://schemas.microsoft.com/office/drawing/2014/main" id="{2B7BB61A-518D-0AF6-BCCA-5CE90A571B2F}"/>
                </a:ext>
              </a:extLst>
            </p:cNvPr>
            <p:cNvGrpSpPr/>
            <p:nvPr/>
          </p:nvGrpSpPr>
          <p:grpSpPr>
            <a:xfrm>
              <a:off x="4903783" y="2969132"/>
              <a:ext cx="2335204" cy="1990089"/>
              <a:chOff x="4903783" y="2969132"/>
              <a:chExt cx="2335204" cy="1990089"/>
            </a:xfrm>
          </p:grpSpPr>
          <p:grpSp>
            <p:nvGrpSpPr>
              <p:cNvPr id="13" name="Bild 3">
                <a:extLst>
                  <a:ext uri="{FF2B5EF4-FFF2-40B4-BE49-F238E27FC236}">
                    <a16:creationId xmlns:a16="http://schemas.microsoft.com/office/drawing/2014/main" id="{D55E6EA0-A6DE-9513-CB53-14353B36F40D}"/>
                  </a:ext>
                </a:extLst>
              </p:cNvPr>
              <p:cNvGrpSpPr/>
              <p:nvPr/>
            </p:nvGrpSpPr>
            <p:grpSpPr>
              <a:xfrm>
                <a:off x="4903783" y="3145789"/>
                <a:ext cx="1167696" cy="1813306"/>
                <a:chOff x="4903783" y="3145789"/>
                <a:chExt cx="1167696" cy="1813306"/>
              </a:xfrm>
            </p:grpSpPr>
            <p:grpSp>
              <p:nvGrpSpPr>
                <p:cNvPr id="31" name="Bild 3">
                  <a:extLst>
                    <a:ext uri="{FF2B5EF4-FFF2-40B4-BE49-F238E27FC236}">
                      <a16:creationId xmlns:a16="http://schemas.microsoft.com/office/drawing/2014/main" id="{AE558C8F-54E1-352C-FE6B-E88845C2A309}"/>
                    </a:ext>
                  </a:extLst>
                </p:cNvPr>
                <p:cNvGrpSpPr/>
                <p:nvPr/>
              </p:nvGrpSpPr>
              <p:grpSpPr>
                <a:xfrm>
                  <a:off x="4903783" y="3145789"/>
                  <a:ext cx="739402" cy="673100"/>
                  <a:chOff x="4903783" y="3145789"/>
                  <a:chExt cx="739402" cy="673100"/>
                </a:xfrm>
              </p:grpSpPr>
              <p:sp>
                <p:nvSpPr>
                  <p:cNvPr id="35" name="Frihandsfigur 10">
                    <a:extLst>
                      <a:ext uri="{FF2B5EF4-FFF2-40B4-BE49-F238E27FC236}">
                        <a16:creationId xmlns:a16="http://schemas.microsoft.com/office/drawing/2014/main" id="{C210D4F9-5AF3-4582-EAA9-16621845A423}"/>
                      </a:ext>
                    </a:extLst>
                  </p:cNvPr>
                  <p:cNvSpPr/>
                  <p:nvPr/>
                </p:nvSpPr>
                <p:spPr>
                  <a:xfrm>
                    <a:off x="4906928" y="3148964"/>
                    <a:ext cx="732858" cy="666750"/>
                  </a:xfrm>
                  <a:custGeom>
                    <a:avLst/>
                    <a:gdLst>
                      <a:gd name="connsiteX0" fmla="*/ 602586 w 732858"/>
                      <a:gd name="connsiteY0" fmla="*/ 666750 h 666750"/>
                      <a:gd name="connsiteX1" fmla="*/ 601315 w 732858"/>
                      <a:gd name="connsiteY1" fmla="*/ 666496 h 666750"/>
                      <a:gd name="connsiteX2" fmla="*/ 1875 w 732858"/>
                      <a:gd name="connsiteY2" fmla="*/ 405130 h 666750"/>
                      <a:gd name="connsiteX3" fmla="*/ 97 w 732858"/>
                      <a:gd name="connsiteY3" fmla="*/ 402971 h 666750"/>
                      <a:gd name="connsiteX4" fmla="*/ 732 w 732858"/>
                      <a:gd name="connsiteY4" fmla="*/ 400177 h 666750"/>
                      <a:gd name="connsiteX5" fmla="*/ 333472 w 732858"/>
                      <a:gd name="connsiteY5" fmla="*/ 1143 h 666750"/>
                      <a:gd name="connsiteX6" fmla="*/ 335885 w 732858"/>
                      <a:gd name="connsiteY6" fmla="*/ 0 h 666750"/>
                      <a:gd name="connsiteX7" fmla="*/ 337156 w 732858"/>
                      <a:gd name="connsiteY7" fmla="*/ 254 h 666750"/>
                      <a:gd name="connsiteX8" fmla="*/ 730982 w 732858"/>
                      <a:gd name="connsiteY8" fmla="*/ 168529 h 666750"/>
                      <a:gd name="connsiteX9" fmla="*/ 732761 w 732858"/>
                      <a:gd name="connsiteY9" fmla="*/ 172212 h 666750"/>
                      <a:gd name="connsiteX10" fmla="*/ 605633 w 732858"/>
                      <a:gd name="connsiteY10" fmla="*/ 664337 h 666750"/>
                      <a:gd name="connsiteX11" fmla="*/ 603982 w 732858"/>
                      <a:gd name="connsiteY11" fmla="*/ 666369 h 666750"/>
                      <a:gd name="connsiteX12" fmla="*/ 602586 w 732858"/>
                      <a:gd name="connsiteY12"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2858" h="666750">
                        <a:moveTo>
                          <a:pt x="602586" y="666750"/>
                        </a:moveTo>
                        <a:cubicBezTo>
                          <a:pt x="602586" y="666750"/>
                          <a:pt x="601696" y="666750"/>
                          <a:pt x="601315" y="666496"/>
                        </a:cubicBezTo>
                        <a:lnTo>
                          <a:pt x="1875" y="405130"/>
                        </a:lnTo>
                        <a:cubicBezTo>
                          <a:pt x="987" y="404749"/>
                          <a:pt x="351" y="403987"/>
                          <a:pt x="97" y="402971"/>
                        </a:cubicBezTo>
                        <a:cubicBezTo>
                          <a:pt x="-157" y="401955"/>
                          <a:pt x="97" y="400939"/>
                          <a:pt x="732" y="400177"/>
                        </a:cubicBezTo>
                        <a:lnTo>
                          <a:pt x="333472" y="1143"/>
                        </a:lnTo>
                        <a:cubicBezTo>
                          <a:pt x="334107" y="381"/>
                          <a:pt x="334996" y="0"/>
                          <a:pt x="335885" y="0"/>
                        </a:cubicBezTo>
                        <a:cubicBezTo>
                          <a:pt x="336266" y="0"/>
                          <a:pt x="336775" y="0"/>
                          <a:pt x="337156" y="254"/>
                        </a:cubicBezTo>
                        <a:lnTo>
                          <a:pt x="730982" y="168529"/>
                        </a:lnTo>
                        <a:cubicBezTo>
                          <a:pt x="732380" y="169164"/>
                          <a:pt x="733141" y="170688"/>
                          <a:pt x="732761" y="172212"/>
                        </a:cubicBezTo>
                        <a:lnTo>
                          <a:pt x="605633" y="664337"/>
                        </a:lnTo>
                        <a:cubicBezTo>
                          <a:pt x="605380" y="665226"/>
                          <a:pt x="604744" y="665988"/>
                          <a:pt x="603982" y="666369"/>
                        </a:cubicBezTo>
                        <a:cubicBezTo>
                          <a:pt x="603601" y="666623"/>
                          <a:pt x="603093" y="666750"/>
                          <a:pt x="602586" y="666750"/>
                        </a:cubicBezTo>
                        <a:close/>
                      </a:path>
                    </a:pathLst>
                  </a:custGeom>
                  <a:solidFill>
                    <a:srgbClr val="66B6A6"/>
                  </a:solidFill>
                  <a:ln w="9525" cap="flat">
                    <a:solidFill>
                      <a:srgbClr val="000000"/>
                    </a:solidFill>
                    <a:prstDash val="solid"/>
                    <a:miter/>
                  </a:ln>
                </p:spPr>
                <p:txBody>
                  <a:bodyPr rtlCol="0" anchor="ctr"/>
                  <a:lstStyle/>
                  <a:p>
                    <a:endParaRPr lang="sv-SE"/>
                  </a:p>
                </p:txBody>
              </p:sp>
              <p:sp>
                <p:nvSpPr>
                  <p:cNvPr id="36" name="Frihandsfigur 11">
                    <a:extLst>
                      <a:ext uri="{FF2B5EF4-FFF2-40B4-BE49-F238E27FC236}">
                        <a16:creationId xmlns:a16="http://schemas.microsoft.com/office/drawing/2014/main" id="{E3DC1AA2-AFAB-D41E-984A-BAB3C066B097}"/>
                      </a:ext>
                    </a:extLst>
                  </p:cNvPr>
                  <p:cNvSpPr/>
                  <p:nvPr/>
                </p:nvSpPr>
                <p:spPr>
                  <a:xfrm>
                    <a:off x="4903783" y="3145789"/>
                    <a:ext cx="739402" cy="673100"/>
                  </a:xfrm>
                  <a:custGeom>
                    <a:avLst/>
                    <a:gdLst>
                      <a:gd name="connsiteX0" fmla="*/ 339031 w 739402"/>
                      <a:gd name="connsiteY0" fmla="*/ 6350 h 673100"/>
                      <a:gd name="connsiteX1" fmla="*/ 732857 w 739402"/>
                      <a:gd name="connsiteY1" fmla="*/ 174625 h 673100"/>
                      <a:gd name="connsiteX2" fmla="*/ 605731 w 739402"/>
                      <a:gd name="connsiteY2" fmla="*/ 666750 h 673100"/>
                      <a:gd name="connsiteX3" fmla="*/ 6290 w 739402"/>
                      <a:gd name="connsiteY3" fmla="*/ 405384 h 673100"/>
                      <a:gd name="connsiteX4" fmla="*/ 339031 w 739402"/>
                      <a:gd name="connsiteY4" fmla="*/ 6350 h 673100"/>
                      <a:gd name="connsiteX5" fmla="*/ 339031 w 739402"/>
                      <a:gd name="connsiteY5" fmla="*/ 0 h 673100"/>
                      <a:gd name="connsiteX6" fmla="*/ 334205 w 739402"/>
                      <a:gd name="connsiteY6" fmla="*/ 2286 h 673100"/>
                      <a:gd name="connsiteX7" fmla="*/ 1464 w 739402"/>
                      <a:gd name="connsiteY7" fmla="*/ 401320 h 673100"/>
                      <a:gd name="connsiteX8" fmla="*/ 195 w 739402"/>
                      <a:gd name="connsiteY8" fmla="*/ 406908 h 673100"/>
                      <a:gd name="connsiteX9" fmla="*/ 3877 w 739402"/>
                      <a:gd name="connsiteY9" fmla="*/ 411226 h 673100"/>
                      <a:gd name="connsiteX10" fmla="*/ 603318 w 739402"/>
                      <a:gd name="connsiteY10" fmla="*/ 672592 h 673100"/>
                      <a:gd name="connsiteX11" fmla="*/ 605857 w 739402"/>
                      <a:gd name="connsiteY11" fmla="*/ 673100 h 673100"/>
                      <a:gd name="connsiteX12" fmla="*/ 608651 w 739402"/>
                      <a:gd name="connsiteY12" fmla="*/ 672465 h 673100"/>
                      <a:gd name="connsiteX13" fmla="*/ 612081 w 739402"/>
                      <a:gd name="connsiteY13" fmla="*/ 668401 h 673100"/>
                      <a:gd name="connsiteX14" fmla="*/ 739207 w 739402"/>
                      <a:gd name="connsiteY14" fmla="*/ 176276 h 673100"/>
                      <a:gd name="connsiteX15" fmla="*/ 735525 w 739402"/>
                      <a:gd name="connsiteY15" fmla="*/ 168910 h 673100"/>
                      <a:gd name="connsiteX16" fmla="*/ 341698 w 739402"/>
                      <a:gd name="connsiteY16" fmla="*/ 635 h 673100"/>
                      <a:gd name="connsiteX17" fmla="*/ 339157 w 739402"/>
                      <a:gd name="connsiteY17" fmla="*/ 127 h 673100"/>
                      <a:gd name="connsiteX18" fmla="*/ 339157 w 739402"/>
                      <a:gd name="connsiteY18" fmla="*/ 127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402" h="673100">
                        <a:moveTo>
                          <a:pt x="339031" y="6350"/>
                        </a:moveTo>
                        <a:lnTo>
                          <a:pt x="732857" y="174625"/>
                        </a:lnTo>
                        <a:lnTo>
                          <a:pt x="605731" y="666750"/>
                        </a:lnTo>
                        <a:lnTo>
                          <a:pt x="6290" y="405384"/>
                        </a:lnTo>
                        <a:lnTo>
                          <a:pt x="339031" y="6350"/>
                        </a:lnTo>
                        <a:moveTo>
                          <a:pt x="339031" y="0"/>
                        </a:moveTo>
                        <a:cubicBezTo>
                          <a:pt x="337126" y="0"/>
                          <a:pt x="335348" y="762"/>
                          <a:pt x="334205" y="2286"/>
                        </a:cubicBezTo>
                        <a:lnTo>
                          <a:pt x="1464" y="401320"/>
                        </a:lnTo>
                        <a:cubicBezTo>
                          <a:pt x="195" y="402844"/>
                          <a:pt x="-313" y="404876"/>
                          <a:pt x="195" y="406908"/>
                        </a:cubicBezTo>
                        <a:cubicBezTo>
                          <a:pt x="702" y="408813"/>
                          <a:pt x="1973" y="410464"/>
                          <a:pt x="3877" y="411226"/>
                        </a:cubicBezTo>
                        <a:lnTo>
                          <a:pt x="603318" y="672592"/>
                        </a:lnTo>
                        <a:cubicBezTo>
                          <a:pt x="604080" y="672973"/>
                          <a:pt x="604969" y="673100"/>
                          <a:pt x="605857" y="673100"/>
                        </a:cubicBezTo>
                        <a:cubicBezTo>
                          <a:pt x="606874" y="673100"/>
                          <a:pt x="607763" y="672846"/>
                          <a:pt x="608651" y="672465"/>
                        </a:cubicBezTo>
                        <a:cubicBezTo>
                          <a:pt x="610302" y="671703"/>
                          <a:pt x="611573" y="670179"/>
                          <a:pt x="612081" y="668401"/>
                        </a:cubicBezTo>
                        <a:lnTo>
                          <a:pt x="739207" y="176276"/>
                        </a:lnTo>
                        <a:cubicBezTo>
                          <a:pt x="739970" y="173228"/>
                          <a:pt x="738445" y="170053"/>
                          <a:pt x="735525" y="168910"/>
                        </a:cubicBezTo>
                        <a:lnTo>
                          <a:pt x="341698" y="635"/>
                        </a:lnTo>
                        <a:cubicBezTo>
                          <a:pt x="340936" y="254"/>
                          <a:pt x="340046" y="127"/>
                          <a:pt x="339157" y="127"/>
                        </a:cubicBezTo>
                        <a:lnTo>
                          <a:pt x="339157" y="127"/>
                        </a:lnTo>
                        <a:close/>
                      </a:path>
                    </a:pathLst>
                  </a:custGeom>
                  <a:solidFill>
                    <a:srgbClr val="000000"/>
                  </a:solidFill>
                  <a:ln w="9525" cap="flat">
                    <a:solidFill>
                      <a:srgbClr val="000000"/>
                    </a:solidFill>
                    <a:prstDash val="solid"/>
                    <a:miter/>
                  </a:ln>
                </p:spPr>
                <p:txBody>
                  <a:bodyPr rtlCol="0" anchor="ctr"/>
                  <a:lstStyle/>
                  <a:p>
                    <a:endParaRPr lang="sv-SE"/>
                  </a:p>
                </p:txBody>
              </p:sp>
            </p:grpSp>
            <p:grpSp>
              <p:nvGrpSpPr>
                <p:cNvPr id="32" name="Bild 3">
                  <a:extLst>
                    <a:ext uri="{FF2B5EF4-FFF2-40B4-BE49-F238E27FC236}">
                      <a16:creationId xmlns:a16="http://schemas.microsoft.com/office/drawing/2014/main" id="{B103D4F7-CEB9-324E-CD20-AFBF33E7E82D}"/>
                    </a:ext>
                  </a:extLst>
                </p:cNvPr>
                <p:cNvGrpSpPr/>
                <p:nvPr/>
              </p:nvGrpSpPr>
              <p:grpSpPr>
                <a:xfrm>
                  <a:off x="4904103" y="3544951"/>
                  <a:ext cx="1167377" cy="1414145"/>
                  <a:chOff x="4904103" y="3544951"/>
                  <a:chExt cx="1167377" cy="1414145"/>
                </a:xfrm>
              </p:grpSpPr>
              <p:sp>
                <p:nvSpPr>
                  <p:cNvPr id="33" name="Frihandsfigur 13">
                    <a:extLst>
                      <a:ext uri="{FF2B5EF4-FFF2-40B4-BE49-F238E27FC236}">
                        <a16:creationId xmlns:a16="http://schemas.microsoft.com/office/drawing/2014/main" id="{CCD40EB9-7EDA-B2BD-EE00-0B0847773E35}"/>
                      </a:ext>
                    </a:extLst>
                  </p:cNvPr>
                  <p:cNvSpPr/>
                  <p:nvPr/>
                </p:nvSpPr>
                <p:spPr>
                  <a:xfrm>
                    <a:off x="4907326" y="3548126"/>
                    <a:ext cx="1161086" cy="1407795"/>
                  </a:xfrm>
                  <a:custGeom>
                    <a:avLst/>
                    <a:gdLst>
                      <a:gd name="connsiteX0" fmla="*/ 1157812 w 1161086"/>
                      <a:gd name="connsiteY0" fmla="*/ 1407795 h 1407795"/>
                      <a:gd name="connsiteX1" fmla="*/ 1155399 w 1161086"/>
                      <a:gd name="connsiteY1" fmla="*/ 1406652 h 1407795"/>
                      <a:gd name="connsiteX2" fmla="*/ 715 w 1161086"/>
                      <a:gd name="connsiteY2" fmla="*/ 5207 h 1407795"/>
                      <a:gd name="connsiteX3" fmla="*/ 715 w 1161086"/>
                      <a:gd name="connsiteY3" fmla="*/ 1270 h 1407795"/>
                      <a:gd name="connsiteX4" fmla="*/ 3255 w 1161086"/>
                      <a:gd name="connsiteY4" fmla="*/ 0 h 1407795"/>
                      <a:gd name="connsiteX5" fmla="*/ 4525 w 1161086"/>
                      <a:gd name="connsiteY5" fmla="*/ 254 h 1407795"/>
                      <a:gd name="connsiteX6" fmla="*/ 603584 w 1161086"/>
                      <a:gd name="connsiteY6" fmla="*/ 261493 h 1407795"/>
                      <a:gd name="connsiteX7" fmla="*/ 605108 w 1161086"/>
                      <a:gd name="connsiteY7" fmla="*/ 263017 h 1407795"/>
                      <a:gd name="connsiteX8" fmla="*/ 1160733 w 1161086"/>
                      <a:gd name="connsiteY8" fmla="*/ 1403223 h 1407795"/>
                      <a:gd name="connsiteX9" fmla="*/ 1159590 w 1161086"/>
                      <a:gd name="connsiteY9" fmla="*/ 1407287 h 1407795"/>
                      <a:gd name="connsiteX10" fmla="*/ 1157812 w 1161086"/>
                      <a:gd name="connsiteY10" fmla="*/ 1407795 h 14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086" h="1407795">
                        <a:moveTo>
                          <a:pt x="1157812" y="1407795"/>
                        </a:moveTo>
                        <a:cubicBezTo>
                          <a:pt x="1156923" y="1407795"/>
                          <a:pt x="1156034" y="1407414"/>
                          <a:pt x="1155399" y="1406652"/>
                        </a:cubicBezTo>
                        <a:lnTo>
                          <a:pt x="715" y="5207"/>
                        </a:lnTo>
                        <a:cubicBezTo>
                          <a:pt x="-174" y="4064"/>
                          <a:pt x="-301" y="2413"/>
                          <a:pt x="715" y="1270"/>
                        </a:cubicBezTo>
                        <a:cubicBezTo>
                          <a:pt x="1350" y="508"/>
                          <a:pt x="2239" y="0"/>
                          <a:pt x="3255" y="0"/>
                        </a:cubicBezTo>
                        <a:cubicBezTo>
                          <a:pt x="3636" y="0"/>
                          <a:pt x="4144" y="0"/>
                          <a:pt x="4525" y="254"/>
                        </a:cubicBezTo>
                        <a:lnTo>
                          <a:pt x="603584" y="261493"/>
                        </a:lnTo>
                        <a:cubicBezTo>
                          <a:pt x="604219" y="261747"/>
                          <a:pt x="604854" y="262382"/>
                          <a:pt x="605108" y="263017"/>
                        </a:cubicBezTo>
                        <a:lnTo>
                          <a:pt x="1160733" y="1403223"/>
                        </a:lnTo>
                        <a:cubicBezTo>
                          <a:pt x="1161495" y="1404620"/>
                          <a:pt x="1160987" y="1406398"/>
                          <a:pt x="1159590" y="1407287"/>
                        </a:cubicBezTo>
                        <a:cubicBezTo>
                          <a:pt x="1159082" y="1407668"/>
                          <a:pt x="1158447" y="1407795"/>
                          <a:pt x="1157812" y="1407795"/>
                        </a:cubicBezTo>
                        <a:close/>
                      </a:path>
                    </a:pathLst>
                  </a:custGeom>
                  <a:solidFill>
                    <a:srgbClr val="1A9279"/>
                  </a:solidFill>
                  <a:ln w="9525" cap="flat">
                    <a:solidFill>
                      <a:srgbClr val="000000"/>
                    </a:solidFill>
                    <a:prstDash val="solid"/>
                    <a:miter/>
                  </a:ln>
                </p:spPr>
                <p:txBody>
                  <a:bodyPr rtlCol="0" anchor="ctr"/>
                  <a:lstStyle/>
                  <a:p>
                    <a:endParaRPr lang="sv-SE"/>
                  </a:p>
                </p:txBody>
              </p:sp>
              <p:sp>
                <p:nvSpPr>
                  <p:cNvPr id="34" name="Frihandsfigur 14">
                    <a:extLst>
                      <a:ext uri="{FF2B5EF4-FFF2-40B4-BE49-F238E27FC236}">
                        <a16:creationId xmlns:a16="http://schemas.microsoft.com/office/drawing/2014/main" id="{E02209D5-EF4A-B12F-338C-0B8EA3D1FCC2}"/>
                      </a:ext>
                    </a:extLst>
                  </p:cNvPr>
                  <p:cNvSpPr/>
                  <p:nvPr/>
                </p:nvSpPr>
                <p:spPr>
                  <a:xfrm>
                    <a:off x="4904103" y="3544951"/>
                    <a:ext cx="1167377" cy="1414145"/>
                  </a:xfrm>
                  <a:custGeom>
                    <a:avLst/>
                    <a:gdLst>
                      <a:gd name="connsiteX0" fmla="*/ 6352 w 1167377"/>
                      <a:gd name="connsiteY0" fmla="*/ 6350 h 1414145"/>
                      <a:gd name="connsiteX1" fmla="*/ 605411 w 1167377"/>
                      <a:gd name="connsiteY1" fmla="*/ 267589 h 1414145"/>
                      <a:gd name="connsiteX2" fmla="*/ 1161036 w 1167377"/>
                      <a:gd name="connsiteY2" fmla="*/ 1407795 h 1414145"/>
                      <a:gd name="connsiteX3" fmla="*/ 6352 w 1167377"/>
                      <a:gd name="connsiteY3" fmla="*/ 6350 h 1414145"/>
                      <a:gd name="connsiteX4" fmla="*/ 6352 w 1167377"/>
                      <a:gd name="connsiteY4" fmla="*/ 0 h 1414145"/>
                      <a:gd name="connsiteX5" fmla="*/ 1272 w 1167377"/>
                      <a:gd name="connsiteY5" fmla="*/ 2540 h 1414145"/>
                      <a:gd name="connsiteX6" fmla="*/ 1399 w 1167377"/>
                      <a:gd name="connsiteY6" fmla="*/ 10414 h 1414145"/>
                      <a:gd name="connsiteX7" fmla="*/ 1156083 w 1167377"/>
                      <a:gd name="connsiteY7" fmla="*/ 1411859 h 1414145"/>
                      <a:gd name="connsiteX8" fmla="*/ 1161036 w 1167377"/>
                      <a:gd name="connsiteY8" fmla="*/ 1414145 h 1414145"/>
                      <a:gd name="connsiteX9" fmla="*/ 1164465 w 1167377"/>
                      <a:gd name="connsiteY9" fmla="*/ 1413129 h 1414145"/>
                      <a:gd name="connsiteX10" fmla="*/ 1166751 w 1167377"/>
                      <a:gd name="connsiteY10" fmla="*/ 1405001 h 1414145"/>
                      <a:gd name="connsiteX11" fmla="*/ 611126 w 1167377"/>
                      <a:gd name="connsiteY11" fmla="*/ 264795 h 1414145"/>
                      <a:gd name="connsiteX12" fmla="*/ 607951 w 1167377"/>
                      <a:gd name="connsiteY12" fmla="*/ 261747 h 1414145"/>
                      <a:gd name="connsiteX13" fmla="*/ 8892 w 1167377"/>
                      <a:gd name="connsiteY13" fmla="*/ 508 h 1414145"/>
                      <a:gd name="connsiteX14" fmla="*/ 6352 w 1167377"/>
                      <a:gd name="connsiteY14" fmla="*/ 0 h 1414145"/>
                      <a:gd name="connsiteX15" fmla="*/ 6352 w 1167377"/>
                      <a:gd name="connsiteY15" fmla="*/ 0 h 141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7377" h="1414145">
                        <a:moveTo>
                          <a:pt x="6352" y="6350"/>
                        </a:moveTo>
                        <a:lnTo>
                          <a:pt x="605411" y="267589"/>
                        </a:lnTo>
                        <a:lnTo>
                          <a:pt x="1161036" y="1407795"/>
                        </a:lnTo>
                        <a:lnTo>
                          <a:pt x="6352" y="6350"/>
                        </a:lnTo>
                        <a:moveTo>
                          <a:pt x="6352" y="0"/>
                        </a:moveTo>
                        <a:cubicBezTo>
                          <a:pt x="4447" y="0"/>
                          <a:pt x="2542" y="889"/>
                          <a:pt x="1272" y="2540"/>
                        </a:cubicBezTo>
                        <a:cubicBezTo>
                          <a:pt x="-506" y="4826"/>
                          <a:pt x="-379" y="8128"/>
                          <a:pt x="1399" y="10414"/>
                        </a:cubicBezTo>
                        <a:lnTo>
                          <a:pt x="1156083" y="1411859"/>
                        </a:lnTo>
                        <a:cubicBezTo>
                          <a:pt x="1157353" y="1413383"/>
                          <a:pt x="1159131" y="1414145"/>
                          <a:pt x="1161036" y="1414145"/>
                        </a:cubicBezTo>
                        <a:cubicBezTo>
                          <a:pt x="1162179" y="1414145"/>
                          <a:pt x="1163449" y="1413764"/>
                          <a:pt x="1164465" y="1413129"/>
                        </a:cubicBezTo>
                        <a:cubicBezTo>
                          <a:pt x="1167132" y="1411351"/>
                          <a:pt x="1168148" y="1407922"/>
                          <a:pt x="1166751" y="1405001"/>
                        </a:cubicBezTo>
                        <a:lnTo>
                          <a:pt x="611126" y="264795"/>
                        </a:lnTo>
                        <a:cubicBezTo>
                          <a:pt x="610491" y="263398"/>
                          <a:pt x="609348" y="262382"/>
                          <a:pt x="607951" y="261747"/>
                        </a:cubicBezTo>
                        <a:lnTo>
                          <a:pt x="8892" y="508"/>
                        </a:lnTo>
                        <a:cubicBezTo>
                          <a:pt x="8130" y="127"/>
                          <a:pt x="7241" y="0"/>
                          <a:pt x="6352" y="0"/>
                        </a:cubicBezTo>
                        <a:lnTo>
                          <a:pt x="6352" y="0"/>
                        </a:lnTo>
                        <a:close/>
                      </a:path>
                    </a:pathLst>
                  </a:custGeom>
                  <a:solidFill>
                    <a:srgbClr val="000000"/>
                  </a:solidFill>
                  <a:ln w="9525" cap="flat">
                    <a:solidFill>
                      <a:srgbClr val="000000"/>
                    </a:solidFill>
                    <a:prstDash val="solid"/>
                    <a:miter/>
                  </a:ln>
                </p:spPr>
                <p:txBody>
                  <a:bodyPr rtlCol="0" anchor="ctr"/>
                  <a:lstStyle/>
                  <a:p>
                    <a:endParaRPr lang="sv-SE"/>
                  </a:p>
                </p:txBody>
              </p:sp>
            </p:grpSp>
          </p:grpSp>
          <p:grpSp>
            <p:nvGrpSpPr>
              <p:cNvPr id="14" name="Bild 3">
                <a:extLst>
                  <a:ext uri="{FF2B5EF4-FFF2-40B4-BE49-F238E27FC236}">
                    <a16:creationId xmlns:a16="http://schemas.microsoft.com/office/drawing/2014/main" id="{DC336E91-7FC2-E3F9-FF76-1C7A983C3046}"/>
                  </a:ext>
                </a:extLst>
              </p:cNvPr>
              <p:cNvGrpSpPr/>
              <p:nvPr/>
            </p:nvGrpSpPr>
            <p:grpSpPr>
              <a:xfrm>
                <a:off x="5503215" y="3313938"/>
                <a:ext cx="1117673" cy="1645030"/>
                <a:chOff x="5503215" y="3313938"/>
                <a:chExt cx="1117673" cy="1645030"/>
              </a:xfrm>
            </p:grpSpPr>
            <p:grpSp>
              <p:nvGrpSpPr>
                <p:cNvPr id="25" name="Bild 3">
                  <a:extLst>
                    <a:ext uri="{FF2B5EF4-FFF2-40B4-BE49-F238E27FC236}">
                      <a16:creationId xmlns:a16="http://schemas.microsoft.com/office/drawing/2014/main" id="{2A80FAEA-C8CD-EB73-832D-DDEFEDDC6967}"/>
                    </a:ext>
                  </a:extLst>
                </p:cNvPr>
                <p:cNvGrpSpPr/>
                <p:nvPr/>
              </p:nvGrpSpPr>
              <p:grpSpPr>
                <a:xfrm>
                  <a:off x="5503215" y="3806190"/>
                  <a:ext cx="1117497" cy="1152778"/>
                  <a:chOff x="5503215" y="3806190"/>
                  <a:chExt cx="1117497" cy="1152778"/>
                </a:xfrm>
              </p:grpSpPr>
              <p:sp>
                <p:nvSpPr>
                  <p:cNvPr id="29" name="Frihandsfigur 17">
                    <a:extLst>
                      <a:ext uri="{FF2B5EF4-FFF2-40B4-BE49-F238E27FC236}">
                        <a16:creationId xmlns:a16="http://schemas.microsoft.com/office/drawing/2014/main" id="{CAAA40D0-B6D0-6E49-9A37-FFE593543609}"/>
                      </a:ext>
                    </a:extLst>
                  </p:cNvPr>
                  <p:cNvSpPr/>
                  <p:nvPr/>
                </p:nvSpPr>
                <p:spPr>
                  <a:xfrm>
                    <a:off x="5506396" y="3809365"/>
                    <a:ext cx="1111134" cy="1146555"/>
                  </a:xfrm>
                  <a:custGeom>
                    <a:avLst/>
                    <a:gdLst>
                      <a:gd name="connsiteX0" fmla="*/ 558743 w 1111134"/>
                      <a:gd name="connsiteY0" fmla="*/ 1146556 h 1146555"/>
                      <a:gd name="connsiteX1" fmla="*/ 555948 w 1111134"/>
                      <a:gd name="connsiteY1" fmla="*/ 1144778 h 1146555"/>
                      <a:gd name="connsiteX2" fmla="*/ 323 w 1111134"/>
                      <a:gd name="connsiteY2" fmla="*/ 4572 h 1146555"/>
                      <a:gd name="connsiteX3" fmla="*/ 450 w 1111134"/>
                      <a:gd name="connsiteY3" fmla="*/ 1524 h 1146555"/>
                      <a:gd name="connsiteX4" fmla="*/ 3117 w 1111134"/>
                      <a:gd name="connsiteY4" fmla="*/ 0 h 1146555"/>
                      <a:gd name="connsiteX5" fmla="*/ 1108018 w 1111134"/>
                      <a:gd name="connsiteY5" fmla="*/ 0 h 1146555"/>
                      <a:gd name="connsiteX6" fmla="*/ 1110685 w 1111134"/>
                      <a:gd name="connsiteY6" fmla="*/ 1524 h 1146555"/>
                      <a:gd name="connsiteX7" fmla="*/ 1110811 w 1111134"/>
                      <a:gd name="connsiteY7" fmla="*/ 4572 h 1146555"/>
                      <a:gd name="connsiteX8" fmla="*/ 561537 w 1111134"/>
                      <a:gd name="connsiteY8" fmla="*/ 1144778 h 1146555"/>
                      <a:gd name="connsiteX9" fmla="*/ 558743 w 1111134"/>
                      <a:gd name="connsiteY9" fmla="*/ 1146556 h 1146555"/>
                      <a:gd name="connsiteX10" fmla="*/ 558743 w 1111134"/>
                      <a:gd name="connsiteY10" fmla="*/ 1146556 h 114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134" h="1146555">
                        <a:moveTo>
                          <a:pt x="558743" y="1146556"/>
                        </a:moveTo>
                        <a:cubicBezTo>
                          <a:pt x="557472" y="1146556"/>
                          <a:pt x="556457" y="1145921"/>
                          <a:pt x="555948" y="1144778"/>
                        </a:cubicBezTo>
                        <a:lnTo>
                          <a:pt x="323" y="4572"/>
                        </a:lnTo>
                        <a:cubicBezTo>
                          <a:pt x="-185" y="3556"/>
                          <a:pt x="-58" y="2413"/>
                          <a:pt x="450" y="1524"/>
                        </a:cubicBezTo>
                        <a:cubicBezTo>
                          <a:pt x="1085" y="635"/>
                          <a:pt x="2101" y="0"/>
                          <a:pt x="3117" y="0"/>
                        </a:cubicBezTo>
                        <a:lnTo>
                          <a:pt x="1108018" y="0"/>
                        </a:lnTo>
                        <a:cubicBezTo>
                          <a:pt x="1109160" y="0"/>
                          <a:pt x="1110176" y="508"/>
                          <a:pt x="1110685" y="1524"/>
                        </a:cubicBezTo>
                        <a:cubicBezTo>
                          <a:pt x="1111193" y="2540"/>
                          <a:pt x="1111320" y="3556"/>
                          <a:pt x="1110811" y="4572"/>
                        </a:cubicBezTo>
                        <a:lnTo>
                          <a:pt x="561537" y="1144778"/>
                        </a:lnTo>
                        <a:cubicBezTo>
                          <a:pt x="561028" y="1145921"/>
                          <a:pt x="559885" y="1146556"/>
                          <a:pt x="558743" y="1146556"/>
                        </a:cubicBezTo>
                        <a:lnTo>
                          <a:pt x="558743" y="1146556"/>
                        </a:lnTo>
                        <a:close/>
                      </a:path>
                    </a:pathLst>
                  </a:custGeom>
                  <a:solidFill>
                    <a:srgbClr val="D1602B"/>
                  </a:solidFill>
                  <a:ln w="9525" cap="flat">
                    <a:solidFill>
                      <a:srgbClr val="000000"/>
                    </a:solidFill>
                    <a:prstDash val="solid"/>
                    <a:miter/>
                  </a:ln>
                </p:spPr>
                <p:txBody>
                  <a:bodyPr rtlCol="0" anchor="ctr"/>
                  <a:lstStyle/>
                  <a:p>
                    <a:endParaRPr lang="sv-SE"/>
                  </a:p>
                </p:txBody>
              </p:sp>
              <p:sp>
                <p:nvSpPr>
                  <p:cNvPr id="30" name="Frihandsfigur 18">
                    <a:extLst>
                      <a:ext uri="{FF2B5EF4-FFF2-40B4-BE49-F238E27FC236}">
                        <a16:creationId xmlns:a16="http://schemas.microsoft.com/office/drawing/2014/main" id="{F1F69006-465B-6D00-8BDF-6FE430862DA5}"/>
                      </a:ext>
                    </a:extLst>
                  </p:cNvPr>
                  <p:cNvSpPr/>
                  <p:nvPr/>
                </p:nvSpPr>
                <p:spPr>
                  <a:xfrm>
                    <a:off x="5503215" y="3806190"/>
                    <a:ext cx="1117497" cy="1152778"/>
                  </a:xfrm>
                  <a:custGeom>
                    <a:avLst/>
                    <a:gdLst>
                      <a:gd name="connsiteX0" fmla="*/ 1111199 w 1117497"/>
                      <a:gd name="connsiteY0" fmla="*/ 6350 h 1152778"/>
                      <a:gd name="connsiteX1" fmla="*/ 561924 w 1117497"/>
                      <a:gd name="connsiteY1" fmla="*/ 1146556 h 1152778"/>
                      <a:gd name="connsiteX2" fmla="*/ 6299 w 1117497"/>
                      <a:gd name="connsiteY2" fmla="*/ 6350 h 1152778"/>
                      <a:gd name="connsiteX3" fmla="*/ 1111199 w 1117497"/>
                      <a:gd name="connsiteY3" fmla="*/ 6350 h 1152778"/>
                      <a:gd name="connsiteX4" fmla="*/ 1111199 w 1117497"/>
                      <a:gd name="connsiteY4" fmla="*/ 0 h 1152778"/>
                      <a:gd name="connsiteX5" fmla="*/ 6299 w 1117497"/>
                      <a:gd name="connsiteY5" fmla="*/ 0 h 1152778"/>
                      <a:gd name="connsiteX6" fmla="*/ 964 w 1117497"/>
                      <a:gd name="connsiteY6" fmla="*/ 2921 h 1152778"/>
                      <a:gd name="connsiteX7" fmla="*/ 583 w 1117497"/>
                      <a:gd name="connsiteY7" fmla="*/ 9017 h 1152778"/>
                      <a:gd name="connsiteX8" fmla="*/ 556208 w 1117497"/>
                      <a:gd name="connsiteY8" fmla="*/ 1149223 h 1152778"/>
                      <a:gd name="connsiteX9" fmla="*/ 561924 w 1117497"/>
                      <a:gd name="connsiteY9" fmla="*/ 1152779 h 1152778"/>
                      <a:gd name="connsiteX10" fmla="*/ 561924 w 1117497"/>
                      <a:gd name="connsiteY10" fmla="*/ 1152779 h 1152778"/>
                      <a:gd name="connsiteX11" fmla="*/ 567638 w 1117497"/>
                      <a:gd name="connsiteY11" fmla="*/ 1149223 h 1152778"/>
                      <a:gd name="connsiteX12" fmla="*/ 1116914 w 1117497"/>
                      <a:gd name="connsiteY12" fmla="*/ 9017 h 1152778"/>
                      <a:gd name="connsiteX13" fmla="*/ 1116532 w 1117497"/>
                      <a:gd name="connsiteY13" fmla="*/ 2921 h 1152778"/>
                      <a:gd name="connsiteX14" fmla="*/ 1111199 w 1117497"/>
                      <a:gd name="connsiteY14" fmla="*/ 0 h 1152778"/>
                      <a:gd name="connsiteX15" fmla="*/ 1111199 w 1117497"/>
                      <a:gd name="connsiteY15" fmla="*/ 0 h 115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7497" h="1152778">
                        <a:moveTo>
                          <a:pt x="1111199" y="6350"/>
                        </a:moveTo>
                        <a:lnTo>
                          <a:pt x="561924" y="1146556"/>
                        </a:lnTo>
                        <a:lnTo>
                          <a:pt x="6299" y="6350"/>
                        </a:lnTo>
                        <a:lnTo>
                          <a:pt x="1111199" y="6350"/>
                        </a:lnTo>
                        <a:moveTo>
                          <a:pt x="1111199" y="0"/>
                        </a:moveTo>
                        <a:lnTo>
                          <a:pt x="6299" y="0"/>
                        </a:lnTo>
                        <a:cubicBezTo>
                          <a:pt x="4139" y="0"/>
                          <a:pt x="2107" y="1143"/>
                          <a:pt x="964" y="2921"/>
                        </a:cubicBezTo>
                        <a:cubicBezTo>
                          <a:pt x="-179" y="4699"/>
                          <a:pt x="-306" y="7112"/>
                          <a:pt x="583" y="9017"/>
                        </a:cubicBezTo>
                        <a:lnTo>
                          <a:pt x="556208" y="1149223"/>
                        </a:lnTo>
                        <a:cubicBezTo>
                          <a:pt x="557225" y="1151382"/>
                          <a:pt x="559511" y="1152779"/>
                          <a:pt x="561924" y="1152779"/>
                        </a:cubicBezTo>
                        <a:lnTo>
                          <a:pt x="561924" y="1152779"/>
                        </a:lnTo>
                        <a:cubicBezTo>
                          <a:pt x="564337" y="1152779"/>
                          <a:pt x="566623" y="1151382"/>
                          <a:pt x="567638" y="1149223"/>
                        </a:cubicBezTo>
                        <a:lnTo>
                          <a:pt x="1116914" y="9017"/>
                        </a:lnTo>
                        <a:cubicBezTo>
                          <a:pt x="1117803" y="7112"/>
                          <a:pt x="1117676" y="4699"/>
                          <a:pt x="1116532" y="2921"/>
                        </a:cubicBezTo>
                        <a:cubicBezTo>
                          <a:pt x="1115390" y="1143"/>
                          <a:pt x="1113357" y="0"/>
                          <a:pt x="1111199" y="0"/>
                        </a:cubicBezTo>
                        <a:lnTo>
                          <a:pt x="1111199" y="0"/>
                        </a:lnTo>
                        <a:close/>
                      </a:path>
                    </a:pathLst>
                  </a:custGeom>
                  <a:solidFill>
                    <a:srgbClr val="000000"/>
                  </a:solidFill>
                  <a:ln w="9525" cap="flat">
                    <a:solidFill>
                      <a:srgbClr val="000000"/>
                    </a:solidFill>
                    <a:prstDash val="solid"/>
                    <a:miter/>
                  </a:ln>
                </p:spPr>
                <p:txBody>
                  <a:bodyPr rtlCol="0" anchor="ctr"/>
                  <a:lstStyle/>
                  <a:p>
                    <a:endParaRPr lang="sv-SE"/>
                  </a:p>
                </p:txBody>
              </p:sp>
            </p:grpSp>
            <p:grpSp>
              <p:nvGrpSpPr>
                <p:cNvPr id="26" name="Bild 3">
                  <a:extLst>
                    <a:ext uri="{FF2B5EF4-FFF2-40B4-BE49-F238E27FC236}">
                      <a16:creationId xmlns:a16="http://schemas.microsoft.com/office/drawing/2014/main" id="{2E041DA3-E089-6354-EDF8-33646DEBD666}"/>
                    </a:ext>
                  </a:extLst>
                </p:cNvPr>
                <p:cNvGrpSpPr/>
                <p:nvPr/>
              </p:nvGrpSpPr>
              <p:grpSpPr>
                <a:xfrm>
                  <a:off x="5503220" y="3313938"/>
                  <a:ext cx="1117668" cy="504952"/>
                  <a:chOff x="5503220" y="3313938"/>
                  <a:chExt cx="1117668" cy="504952"/>
                </a:xfrm>
              </p:grpSpPr>
              <p:sp>
                <p:nvSpPr>
                  <p:cNvPr id="27" name="Frihandsfigur 20">
                    <a:extLst>
                      <a:ext uri="{FF2B5EF4-FFF2-40B4-BE49-F238E27FC236}">
                        <a16:creationId xmlns:a16="http://schemas.microsoft.com/office/drawing/2014/main" id="{EDE28402-2886-9604-0EC6-D84791509690}"/>
                      </a:ext>
                    </a:extLst>
                  </p:cNvPr>
                  <p:cNvSpPr/>
                  <p:nvPr/>
                </p:nvSpPr>
                <p:spPr>
                  <a:xfrm>
                    <a:off x="5506343" y="3317113"/>
                    <a:ext cx="1111216" cy="498602"/>
                  </a:xfrm>
                  <a:custGeom>
                    <a:avLst/>
                    <a:gdLst>
                      <a:gd name="connsiteX0" fmla="*/ 3171 w 1111216"/>
                      <a:gd name="connsiteY0" fmla="*/ 498602 h 498602"/>
                      <a:gd name="connsiteX1" fmla="*/ 631 w 1111216"/>
                      <a:gd name="connsiteY1" fmla="*/ 497332 h 498602"/>
                      <a:gd name="connsiteX2" fmla="*/ 123 w 1111216"/>
                      <a:gd name="connsiteY2" fmla="*/ 494538 h 498602"/>
                      <a:gd name="connsiteX3" fmla="*/ 127123 w 1111216"/>
                      <a:gd name="connsiteY3" fmla="*/ 2413 h 498602"/>
                      <a:gd name="connsiteX4" fmla="*/ 130171 w 1111216"/>
                      <a:gd name="connsiteY4" fmla="*/ 0 h 498602"/>
                      <a:gd name="connsiteX5" fmla="*/ 1003423 w 1111216"/>
                      <a:gd name="connsiteY5" fmla="*/ 0 h 498602"/>
                      <a:gd name="connsiteX6" fmla="*/ 1006471 w 1111216"/>
                      <a:gd name="connsiteY6" fmla="*/ 2540 h 498602"/>
                      <a:gd name="connsiteX7" fmla="*/ 1111119 w 1111216"/>
                      <a:gd name="connsiteY7" fmla="*/ 494665 h 498602"/>
                      <a:gd name="connsiteX8" fmla="*/ 1110484 w 1111216"/>
                      <a:gd name="connsiteY8" fmla="*/ 497332 h 498602"/>
                      <a:gd name="connsiteX9" fmla="*/ 1108071 w 1111216"/>
                      <a:gd name="connsiteY9" fmla="*/ 498475 h 498602"/>
                      <a:gd name="connsiteX10" fmla="*/ 3171 w 1111216"/>
                      <a:gd name="connsiteY10" fmla="*/ 498475 h 49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216" h="498602">
                        <a:moveTo>
                          <a:pt x="3171" y="498602"/>
                        </a:moveTo>
                        <a:cubicBezTo>
                          <a:pt x="2155" y="498602"/>
                          <a:pt x="1266" y="498094"/>
                          <a:pt x="631" y="497332"/>
                        </a:cubicBezTo>
                        <a:cubicBezTo>
                          <a:pt x="-4" y="496570"/>
                          <a:pt x="-131" y="495554"/>
                          <a:pt x="123" y="494538"/>
                        </a:cubicBezTo>
                        <a:lnTo>
                          <a:pt x="127123" y="2413"/>
                        </a:lnTo>
                        <a:cubicBezTo>
                          <a:pt x="127504" y="1016"/>
                          <a:pt x="128774" y="0"/>
                          <a:pt x="130171" y="0"/>
                        </a:cubicBezTo>
                        <a:lnTo>
                          <a:pt x="1003423" y="0"/>
                        </a:lnTo>
                        <a:cubicBezTo>
                          <a:pt x="1004947" y="0"/>
                          <a:pt x="1006217" y="1016"/>
                          <a:pt x="1006471" y="2540"/>
                        </a:cubicBezTo>
                        <a:lnTo>
                          <a:pt x="1111119" y="494665"/>
                        </a:lnTo>
                        <a:cubicBezTo>
                          <a:pt x="1111373" y="495554"/>
                          <a:pt x="1111119" y="496570"/>
                          <a:pt x="1110484" y="497332"/>
                        </a:cubicBezTo>
                        <a:cubicBezTo>
                          <a:pt x="1109849" y="498094"/>
                          <a:pt x="1108960" y="498475"/>
                          <a:pt x="1108071" y="498475"/>
                        </a:cubicBezTo>
                        <a:lnTo>
                          <a:pt x="3171" y="498475"/>
                        </a:lnTo>
                        <a:close/>
                      </a:path>
                    </a:pathLst>
                  </a:custGeom>
                  <a:solidFill>
                    <a:srgbClr val="E09571"/>
                  </a:solidFill>
                  <a:ln w="9525" cap="flat">
                    <a:solidFill>
                      <a:srgbClr val="000000"/>
                    </a:solidFill>
                    <a:prstDash val="solid"/>
                    <a:miter/>
                  </a:ln>
                </p:spPr>
                <p:txBody>
                  <a:bodyPr rtlCol="0" anchor="ctr"/>
                  <a:lstStyle/>
                  <a:p>
                    <a:endParaRPr lang="sv-SE"/>
                  </a:p>
                </p:txBody>
              </p:sp>
              <p:sp>
                <p:nvSpPr>
                  <p:cNvPr id="28" name="Frihandsfigur 21">
                    <a:extLst>
                      <a:ext uri="{FF2B5EF4-FFF2-40B4-BE49-F238E27FC236}">
                        <a16:creationId xmlns:a16="http://schemas.microsoft.com/office/drawing/2014/main" id="{A359E34F-CCDC-B89E-E821-1E29D74D410C}"/>
                      </a:ext>
                    </a:extLst>
                  </p:cNvPr>
                  <p:cNvSpPr/>
                  <p:nvPr/>
                </p:nvSpPr>
                <p:spPr>
                  <a:xfrm>
                    <a:off x="5503220" y="3313938"/>
                    <a:ext cx="1117668" cy="504952"/>
                  </a:xfrm>
                  <a:custGeom>
                    <a:avLst/>
                    <a:gdLst>
                      <a:gd name="connsiteX0" fmla="*/ 1006545 w 1117668"/>
                      <a:gd name="connsiteY0" fmla="*/ 6477 h 504952"/>
                      <a:gd name="connsiteX1" fmla="*/ 1111193 w 1117668"/>
                      <a:gd name="connsiteY1" fmla="*/ 498602 h 504952"/>
                      <a:gd name="connsiteX2" fmla="*/ 6293 w 1117668"/>
                      <a:gd name="connsiteY2" fmla="*/ 498602 h 504952"/>
                      <a:gd name="connsiteX3" fmla="*/ 133293 w 1117668"/>
                      <a:gd name="connsiteY3" fmla="*/ 6477 h 504952"/>
                      <a:gd name="connsiteX4" fmla="*/ 1006545 w 1117668"/>
                      <a:gd name="connsiteY4" fmla="*/ 6477 h 504952"/>
                      <a:gd name="connsiteX5" fmla="*/ 1006545 w 1117668"/>
                      <a:gd name="connsiteY5" fmla="*/ 127 h 504952"/>
                      <a:gd name="connsiteX6" fmla="*/ 133293 w 1117668"/>
                      <a:gd name="connsiteY6" fmla="*/ 127 h 504952"/>
                      <a:gd name="connsiteX7" fmla="*/ 127197 w 1117668"/>
                      <a:gd name="connsiteY7" fmla="*/ 4953 h 504952"/>
                      <a:gd name="connsiteX8" fmla="*/ 197 w 1117668"/>
                      <a:gd name="connsiteY8" fmla="*/ 497078 h 504952"/>
                      <a:gd name="connsiteX9" fmla="*/ 1340 w 1117668"/>
                      <a:gd name="connsiteY9" fmla="*/ 502539 h 504952"/>
                      <a:gd name="connsiteX10" fmla="*/ 6420 w 1117668"/>
                      <a:gd name="connsiteY10" fmla="*/ 504952 h 504952"/>
                      <a:gd name="connsiteX11" fmla="*/ 1111320 w 1117668"/>
                      <a:gd name="connsiteY11" fmla="*/ 504952 h 504952"/>
                      <a:gd name="connsiteX12" fmla="*/ 1116273 w 1117668"/>
                      <a:gd name="connsiteY12" fmla="*/ 502539 h 504952"/>
                      <a:gd name="connsiteX13" fmla="*/ 1117543 w 1117668"/>
                      <a:gd name="connsiteY13" fmla="*/ 497205 h 504952"/>
                      <a:gd name="connsiteX14" fmla="*/ 1012895 w 1117668"/>
                      <a:gd name="connsiteY14" fmla="*/ 5080 h 504952"/>
                      <a:gd name="connsiteX15" fmla="*/ 1006672 w 1117668"/>
                      <a:gd name="connsiteY15" fmla="*/ 0 h 504952"/>
                      <a:gd name="connsiteX16" fmla="*/ 1006672 w 1117668"/>
                      <a:gd name="connsiteY16" fmla="*/ 0 h 5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7668" h="504952">
                        <a:moveTo>
                          <a:pt x="1006545" y="6477"/>
                        </a:moveTo>
                        <a:lnTo>
                          <a:pt x="1111193" y="498602"/>
                        </a:lnTo>
                        <a:lnTo>
                          <a:pt x="6293" y="498602"/>
                        </a:lnTo>
                        <a:lnTo>
                          <a:pt x="133293" y="6477"/>
                        </a:lnTo>
                        <a:lnTo>
                          <a:pt x="1006545" y="6477"/>
                        </a:lnTo>
                        <a:moveTo>
                          <a:pt x="1006545" y="127"/>
                        </a:moveTo>
                        <a:lnTo>
                          <a:pt x="133293" y="127"/>
                        </a:lnTo>
                        <a:cubicBezTo>
                          <a:pt x="130372" y="127"/>
                          <a:pt x="127832" y="2032"/>
                          <a:pt x="127197" y="4953"/>
                        </a:cubicBezTo>
                        <a:lnTo>
                          <a:pt x="197" y="497078"/>
                        </a:lnTo>
                        <a:cubicBezTo>
                          <a:pt x="-311" y="498983"/>
                          <a:pt x="197" y="501015"/>
                          <a:pt x="1340" y="502539"/>
                        </a:cubicBezTo>
                        <a:cubicBezTo>
                          <a:pt x="2483" y="504063"/>
                          <a:pt x="4388" y="504952"/>
                          <a:pt x="6420" y="504952"/>
                        </a:cubicBezTo>
                        <a:lnTo>
                          <a:pt x="1111320" y="504952"/>
                        </a:lnTo>
                        <a:cubicBezTo>
                          <a:pt x="1113225" y="504952"/>
                          <a:pt x="1115003" y="504063"/>
                          <a:pt x="1116273" y="502539"/>
                        </a:cubicBezTo>
                        <a:cubicBezTo>
                          <a:pt x="1117416" y="501015"/>
                          <a:pt x="1117924" y="499110"/>
                          <a:pt x="1117543" y="497205"/>
                        </a:cubicBezTo>
                        <a:lnTo>
                          <a:pt x="1012895" y="5080"/>
                        </a:lnTo>
                        <a:cubicBezTo>
                          <a:pt x="1012260" y="2159"/>
                          <a:pt x="1009720" y="0"/>
                          <a:pt x="1006672" y="0"/>
                        </a:cubicBezTo>
                        <a:lnTo>
                          <a:pt x="1006672" y="0"/>
                        </a:lnTo>
                        <a:close/>
                      </a:path>
                    </a:pathLst>
                  </a:custGeom>
                  <a:solidFill>
                    <a:srgbClr val="000000"/>
                  </a:solidFill>
                  <a:ln w="9525" cap="flat">
                    <a:solidFill>
                      <a:srgbClr val="000000"/>
                    </a:solidFill>
                    <a:prstDash val="solid"/>
                    <a:miter/>
                  </a:ln>
                </p:spPr>
                <p:txBody>
                  <a:bodyPr rtlCol="0" anchor="ctr"/>
                  <a:lstStyle/>
                  <a:p>
                    <a:endParaRPr lang="sv-SE"/>
                  </a:p>
                </p:txBody>
              </p:sp>
            </p:grpSp>
          </p:grpSp>
          <p:grpSp>
            <p:nvGrpSpPr>
              <p:cNvPr id="15" name="Bild 3">
                <a:extLst>
                  <a:ext uri="{FF2B5EF4-FFF2-40B4-BE49-F238E27FC236}">
                    <a16:creationId xmlns:a16="http://schemas.microsoft.com/office/drawing/2014/main" id="{3E8B7DEB-8BDF-8D4A-D7F3-5AA2AB857FBD}"/>
                  </a:ext>
                </a:extLst>
              </p:cNvPr>
              <p:cNvGrpSpPr/>
              <p:nvPr/>
            </p:nvGrpSpPr>
            <p:grpSpPr>
              <a:xfrm>
                <a:off x="6058924" y="3139185"/>
                <a:ext cx="1180063" cy="1820036"/>
                <a:chOff x="6058924" y="3139185"/>
                <a:chExt cx="1180063" cy="1820036"/>
              </a:xfrm>
            </p:grpSpPr>
            <p:grpSp>
              <p:nvGrpSpPr>
                <p:cNvPr id="19" name="Bild 3">
                  <a:extLst>
                    <a:ext uri="{FF2B5EF4-FFF2-40B4-BE49-F238E27FC236}">
                      <a16:creationId xmlns:a16="http://schemas.microsoft.com/office/drawing/2014/main" id="{DC621762-035D-05B7-A7CC-35A51EBF8D91}"/>
                    </a:ext>
                  </a:extLst>
                </p:cNvPr>
                <p:cNvGrpSpPr/>
                <p:nvPr/>
              </p:nvGrpSpPr>
              <p:grpSpPr>
                <a:xfrm>
                  <a:off x="6503400" y="3139185"/>
                  <a:ext cx="735566" cy="679704"/>
                  <a:chOff x="6503400" y="3139185"/>
                  <a:chExt cx="735566" cy="679704"/>
                </a:xfrm>
              </p:grpSpPr>
              <p:sp>
                <p:nvSpPr>
                  <p:cNvPr id="23" name="Frihandsfigur 24">
                    <a:extLst>
                      <a:ext uri="{FF2B5EF4-FFF2-40B4-BE49-F238E27FC236}">
                        <a16:creationId xmlns:a16="http://schemas.microsoft.com/office/drawing/2014/main" id="{3FBB22B8-F615-F78F-353A-D20C848476F2}"/>
                      </a:ext>
                    </a:extLst>
                  </p:cNvPr>
                  <p:cNvSpPr/>
                  <p:nvPr/>
                </p:nvSpPr>
                <p:spPr>
                  <a:xfrm>
                    <a:off x="6506502" y="3142360"/>
                    <a:ext cx="729191" cy="673480"/>
                  </a:xfrm>
                  <a:custGeom>
                    <a:avLst/>
                    <a:gdLst>
                      <a:gd name="connsiteX0" fmla="*/ 107912 w 729191"/>
                      <a:gd name="connsiteY0" fmla="*/ 673354 h 673480"/>
                      <a:gd name="connsiteX1" fmla="*/ 106388 w 729191"/>
                      <a:gd name="connsiteY1" fmla="*/ 672973 h 673480"/>
                      <a:gd name="connsiteX2" fmla="*/ 104737 w 729191"/>
                      <a:gd name="connsiteY2" fmla="*/ 670814 h 673480"/>
                      <a:gd name="connsiteX3" fmla="*/ 89 w 729191"/>
                      <a:gd name="connsiteY3" fmla="*/ 178689 h 673480"/>
                      <a:gd name="connsiteX4" fmla="*/ 1867 w 729191"/>
                      <a:gd name="connsiteY4" fmla="*/ 175133 h 673480"/>
                      <a:gd name="connsiteX5" fmla="*/ 401409 w 729191"/>
                      <a:gd name="connsiteY5" fmla="*/ 254 h 673480"/>
                      <a:gd name="connsiteX6" fmla="*/ 402679 w 729191"/>
                      <a:gd name="connsiteY6" fmla="*/ 0 h 673480"/>
                      <a:gd name="connsiteX7" fmla="*/ 405219 w 729191"/>
                      <a:gd name="connsiteY7" fmla="*/ 1270 h 673480"/>
                      <a:gd name="connsiteX8" fmla="*/ 728561 w 729191"/>
                      <a:gd name="connsiteY8" fmla="*/ 425958 h 673480"/>
                      <a:gd name="connsiteX9" fmla="*/ 729069 w 729191"/>
                      <a:gd name="connsiteY9" fmla="*/ 428752 h 673480"/>
                      <a:gd name="connsiteX10" fmla="*/ 727164 w 729191"/>
                      <a:gd name="connsiteY10" fmla="*/ 430911 h 673480"/>
                      <a:gd name="connsiteX11" fmla="*/ 108928 w 729191"/>
                      <a:gd name="connsiteY11" fmla="*/ 673227 h 673480"/>
                      <a:gd name="connsiteX12" fmla="*/ 107785 w 729191"/>
                      <a:gd name="connsiteY12" fmla="*/ 673481 h 6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191" h="673480">
                        <a:moveTo>
                          <a:pt x="107912" y="673354"/>
                        </a:moveTo>
                        <a:cubicBezTo>
                          <a:pt x="107912" y="673354"/>
                          <a:pt x="106896" y="673227"/>
                          <a:pt x="106388" y="672973"/>
                        </a:cubicBezTo>
                        <a:cubicBezTo>
                          <a:pt x="105499" y="672465"/>
                          <a:pt x="104991" y="671703"/>
                          <a:pt x="104737" y="670814"/>
                        </a:cubicBezTo>
                        <a:lnTo>
                          <a:pt x="89" y="178689"/>
                        </a:lnTo>
                        <a:cubicBezTo>
                          <a:pt x="-292" y="177165"/>
                          <a:pt x="597" y="175768"/>
                          <a:pt x="1867" y="175133"/>
                        </a:cubicBezTo>
                        <a:lnTo>
                          <a:pt x="401409" y="254"/>
                        </a:lnTo>
                        <a:cubicBezTo>
                          <a:pt x="401409" y="254"/>
                          <a:pt x="402298" y="0"/>
                          <a:pt x="402679" y="0"/>
                        </a:cubicBezTo>
                        <a:cubicBezTo>
                          <a:pt x="403695" y="0"/>
                          <a:pt x="404584" y="508"/>
                          <a:pt x="405219" y="1270"/>
                        </a:cubicBezTo>
                        <a:lnTo>
                          <a:pt x="728561" y="425958"/>
                        </a:lnTo>
                        <a:cubicBezTo>
                          <a:pt x="729196" y="426720"/>
                          <a:pt x="729323" y="427736"/>
                          <a:pt x="729069" y="428752"/>
                        </a:cubicBezTo>
                        <a:cubicBezTo>
                          <a:pt x="728815" y="429768"/>
                          <a:pt x="728053" y="430530"/>
                          <a:pt x="727164" y="430911"/>
                        </a:cubicBezTo>
                        <a:lnTo>
                          <a:pt x="108928" y="673227"/>
                        </a:lnTo>
                        <a:cubicBezTo>
                          <a:pt x="108928" y="673227"/>
                          <a:pt x="108166" y="673481"/>
                          <a:pt x="107785" y="673481"/>
                        </a:cubicBezTo>
                        <a:close/>
                      </a:path>
                    </a:pathLst>
                  </a:custGeom>
                  <a:solidFill>
                    <a:srgbClr val="FFEC99"/>
                  </a:solidFill>
                  <a:ln w="9525" cap="flat">
                    <a:solidFill>
                      <a:srgbClr val="000000"/>
                    </a:solidFill>
                    <a:prstDash val="solid"/>
                    <a:miter/>
                  </a:ln>
                </p:spPr>
                <p:txBody>
                  <a:bodyPr rtlCol="0" anchor="ctr"/>
                  <a:lstStyle/>
                  <a:p>
                    <a:endParaRPr lang="sv-SE"/>
                  </a:p>
                </p:txBody>
              </p:sp>
              <p:sp>
                <p:nvSpPr>
                  <p:cNvPr id="24" name="Frihandsfigur 25">
                    <a:extLst>
                      <a:ext uri="{FF2B5EF4-FFF2-40B4-BE49-F238E27FC236}">
                        <a16:creationId xmlns:a16="http://schemas.microsoft.com/office/drawing/2014/main" id="{10410F4A-A299-C6E9-75DF-3F7948C71B81}"/>
                      </a:ext>
                    </a:extLst>
                  </p:cNvPr>
                  <p:cNvSpPr/>
                  <p:nvPr/>
                </p:nvSpPr>
                <p:spPr>
                  <a:xfrm>
                    <a:off x="6503400" y="3139185"/>
                    <a:ext cx="735566" cy="679704"/>
                  </a:xfrm>
                  <a:custGeom>
                    <a:avLst/>
                    <a:gdLst>
                      <a:gd name="connsiteX0" fmla="*/ 405908 w 735566"/>
                      <a:gd name="connsiteY0" fmla="*/ 6350 h 679704"/>
                      <a:gd name="connsiteX1" fmla="*/ 729250 w 735566"/>
                      <a:gd name="connsiteY1" fmla="*/ 431038 h 679704"/>
                      <a:gd name="connsiteX2" fmla="*/ 111014 w 735566"/>
                      <a:gd name="connsiteY2" fmla="*/ 673354 h 679704"/>
                      <a:gd name="connsiteX3" fmla="*/ 6366 w 735566"/>
                      <a:gd name="connsiteY3" fmla="*/ 181229 h 679704"/>
                      <a:gd name="connsiteX4" fmla="*/ 405908 w 735566"/>
                      <a:gd name="connsiteY4" fmla="*/ 6350 h 679704"/>
                      <a:gd name="connsiteX5" fmla="*/ 405908 w 735566"/>
                      <a:gd name="connsiteY5" fmla="*/ 0 h 679704"/>
                      <a:gd name="connsiteX6" fmla="*/ 403368 w 735566"/>
                      <a:gd name="connsiteY6" fmla="*/ 508 h 679704"/>
                      <a:gd name="connsiteX7" fmla="*/ 3826 w 735566"/>
                      <a:gd name="connsiteY7" fmla="*/ 175387 h 679704"/>
                      <a:gd name="connsiteX8" fmla="*/ 143 w 735566"/>
                      <a:gd name="connsiteY8" fmla="*/ 182499 h 679704"/>
                      <a:gd name="connsiteX9" fmla="*/ 104791 w 735566"/>
                      <a:gd name="connsiteY9" fmla="*/ 674624 h 679704"/>
                      <a:gd name="connsiteX10" fmla="*/ 107966 w 735566"/>
                      <a:gd name="connsiteY10" fmla="*/ 678942 h 679704"/>
                      <a:gd name="connsiteX11" fmla="*/ 111014 w 735566"/>
                      <a:gd name="connsiteY11" fmla="*/ 679704 h 679704"/>
                      <a:gd name="connsiteX12" fmla="*/ 113300 w 735566"/>
                      <a:gd name="connsiteY12" fmla="*/ 679323 h 679704"/>
                      <a:gd name="connsiteX13" fmla="*/ 731536 w 735566"/>
                      <a:gd name="connsiteY13" fmla="*/ 437007 h 679704"/>
                      <a:gd name="connsiteX14" fmla="*/ 735346 w 735566"/>
                      <a:gd name="connsiteY14" fmla="*/ 432816 h 679704"/>
                      <a:gd name="connsiteX15" fmla="*/ 734330 w 735566"/>
                      <a:gd name="connsiteY15" fmla="*/ 427228 h 679704"/>
                      <a:gd name="connsiteX16" fmla="*/ 410988 w 735566"/>
                      <a:gd name="connsiteY16" fmla="*/ 2540 h 679704"/>
                      <a:gd name="connsiteX17" fmla="*/ 405908 w 735566"/>
                      <a:gd name="connsiteY17" fmla="*/ 0 h 679704"/>
                      <a:gd name="connsiteX18" fmla="*/ 405908 w 735566"/>
                      <a:gd name="connsiteY18" fmla="*/ 0 h 67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5566" h="679704">
                        <a:moveTo>
                          <a:pt x="405908" y="6350"/>
                        </a:moveTo>
                        <a:lnTo>
                          <a:pt x="729250" y="431038"/>
                        </a:lnTo>
                        <a:lnTo>
                          <a:pt x="111014" y="673354"/>
                        </a:lnTo>
                        <a:lnTo>
                          <a:pt x="6366" y="181229"/>
                        </a:lnTo>
                        <a:lnTo>
                          <a:pt x="405908" y="6350"/>
                        </a:lnTo>
                        <a:moveTo>
                          <a:pt x="405908" y="0"/>
                        </a:moveTo>
                        <a:cubicBezTo>
                          <a:pt x="405019" y="0"/>
                          <a:pt x="404130" y="127"/>
                          <a:pt x="403368" y="508"/>
                        </a:cubicBezTo>
                        <a:lnTo>
                          <a:pt x="3826" y="175387"/>
                        </a:lnTo>
                        <a:cubicBezTo>
                          <a:pt x="1032" y="176657"/>
                          <a:pt x="-492" y="179578"/>
                          <a:pt x="143" y="182499"/>
                        </a:cubicBezTo>
                        <a:lnTo>
                          <a:pt x="104791" y="674624"/>
                        </a:lnTo>
                        <a:cubicBezTo>
                          <a:pt x="105172" y="676402"/>
                          <a:pt x="106315" y="678053"/>
                          <a:pt x="107966" y="678942"/>
                        </a:cubicBezTo>
                        <a:cubicBezTo>
                          <a:pt x="108855" y="679450"/>
                          <a:pt x="109998" y="679704"/>
                          <a:pt x="111014" y="679704"/>
                        </a:cubicBezTo>
                        <a:cubicBezTo>
                          <a:pt x="111776" y="679704"/>
                          <a:pt x="112538" y="679577"/>
                          <a:pt x="113300" y="679323"/>
                        </a:cubicBezTo>
                        <a:lnTo>
                          <a:pt x="731536" y="437007"/>
                        </a:lnTo>
                        <a:cubicBezTo>
                          <a:pt x="733441" y="436245"/>
                          <a:pt x="734838" y="434721"/>
                          <a:pt x="735346" y="432816"/>
                        </a:cubicBezTo>
                        <a:cubicBezTo>
                          <a:pt x="735854" y="430911"/>
                          <a:pt x="735473" y="428879"/>
                          <a:pt x="734330" y="427228"/>
                        </a:cubicBezTo>
                        <a:lnTo>
                          <a:pt x="410988" y="2540"/>
                        </a:lnTo>
                        <a:cubicBezTo>
                          <a:pt x="409718" y="889"/>
                          <a:pt x="407813" y="0"/>
                          <a:pt x="405908" y="0"/>
                        </a:cubicBezTo>
                        <a:lnTo>
                          <a:pt x="405908" y="0"/>
                        </a:lnTo>
                        <a:close/>
                      </a:path>
                    </a:pathLst>
                  </a:custGeom>
                  <a:solidFill>
                    <a:srgbClr val="000000"/>
                  </a:solidFill>
                  <a:ln w="9525" cap="flat">
                    <a:solidFill>
                      <a:srgbClr val="000000"/>
                    </a:solidFill>
                    <a:prstDash val="solid"/>
                    <a:miter/>
                  </a:ln>
                </p:spPr>
                <p:txBody>
                  <a:bodyPr rtlCol="0" anchor="ctr"/>
                  <a:lstStyle/>
                  <a:p>
                    <a:endParaRPr lang="sv-SE"/>
                  </a:p>
                </p:txBody>
              </p:sp>
            </p:grpSp>
            <p:grpSp>
              <p:nvGrpSpPr>
                <p:cNvPr id="20" name="Bild 3">
                  <a:extLst>
                    <a:ext uri="{FF2B5EF4-FFF2-40B4-BE49-F238E27FC236}">
                      <a16:creationId xmlns:a16="http://schemas.microsoft.com/office/drawing/2014/main" id="{D0F0021D-F6F4-9C25-1639-40416BCE35D7}"/>
                    </a:ext>
                  </a:extLst>
                </p:cNvPr>
                <p:cNvGrpSpPr/>
                <p:nvPr/>
              </p:nvGrpSpPr>
              <p:grpSpPr>
                <a:xfrm>
                  <a:off x="6058924" y="3563873"/>
                  <a:ext cx="1180063" cy="1395348"/>
                  <a:chOff x="6058924" y="3563873"/>
                  <a:chExt cx="1180063" cy="1395348"/>
                </a:xfrm>
              </p:grpSpPr>
              <p:sp>
                <p:nvSpPr>
                  <p:cNvPr id="21" name="Frihandsfigur 28">
                    <a:extLst>
                      <a:ext uri="{FF2B5EF4-FFF2-40B4-BE49-F238E27FC236}">
                        <a16:creationId xmlns:a16="http://schemas.microsoft.com/office/drawing/2014/main" id="{7ED123DB-50D0-8CFF-9CF5-D09C49CC5050}"/>
                      </a:ext>
                    </a:extLst>
                  </p:cNvPr>
                  <p:cNvSpPr/>
                  <p:nvPr/>
                </p:nvSpPr>
                <p:spPr>
                  <a:xfrm>
                    <a:off x="6062047" y="3567048"/>
                    <a:ext cx="1173622" cy="1388998"/>
                  </a:xfrm>
                  <a:custGeom>
                    <a:avLst/>
                    <a:gdLst>
                      <a:gd name="connsiteX0" fmla="*/ 3219 w 1173622"/>
                      <a:gd name="connsiteY0" fmla="*/ 1388999 h 1388998"/>
                      <a:gd name="connsiteX1" fmla="*/ 1441 w 1173622"/>
                      <a:gd name="connsiteY1" fmla="*/ 1388491 h 1388998"/>
                      <a:gd name="connsiteX2" fmla="*/ 298 w 1173622"/>
                      <a:gd name="connsiteY2" fmla="*/ 1384427 h 1388998"/>
                      <a:gd name="connsiteX3" fmla="*/ 549446 w 1173622"/>
                      <a:gd name="connsiteY3" fmla="*/ 244094 h 1388998"/>
                      <a:gd name="connsiteX4" fmla="*/ 551096 w 1173622"/>
                      <a:gd name="connsiteY4" fmla="*/ 242570 h 1388998"/>
                      <a:gd name="connsiteX5" fmla="*/ 1169333 w 1173622"/>
                      <a:gd name="connsiteY5" fmla="*/ 254 h 1388998"/>
                      <a:gd name="connsiteX6" fmla="*/ 1170476 w 1173622"/>
                      <a:gd name="connsiteY6" fmla="*/ 0 h 1388998"/>
                      <a:gd name="connsiteX7" fmla="*/ 1173016 w 1173622"/>
                      <a:gd name="connsiteY7" fmla="*/ 1270 h 1388998"/>
                      <a:gd name="connsiteX8" fmla="*/ 1172889 w 1173622"/>
                      <a:gd name="connsiteY8" fmla="*/ 5207 h 1388998"/>
                      <a:gd name="connsiteX9" fmla="*/ 5505 w 1173622"/>
                      <a:gd name="connsiteY9" fmla="*/ 1387856 h 1388998"/>
                      <a:gd name="connsiteX10" fmla="*/ 3092 w 1173622"/>
                      <a:gd name="connsiteY10" fmla="*/ 1388999 h 138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622" h="1388998">
                        <a:moveTo>
                          <a:pt x="3219" y="1388999"/>
                        </a:moveTo>
                        <a:cubicBezTo>
                          <a:pt x="3219" y="1388999"/>
                          <a:pt x="2076" y="1388872"/>
                          <a:pt x="1441" y="1388491"/>
                        </a:cubicBezTo>
                        <a:cubicBezTo>
                          <a:pt x="44" y="1387602"/>
                          <a:pt x="-337" y="1385824"/>
                          <a:pt x="298" y="1384427"/>
                        </a:cubicBezTo>
                        <a:lnTo>
                          <a:pt x="549446" y="244094"/>
                        </a:lnTo>
                        <a:cubicBezTo>
                          <a:pt x="549827" y="243332"/>
                          <a:pt x="550462" y="242824"/>
                          <a:pt x="551096" y="242570"/>
                        </a:cubicBezTo>
                        <a:lnTo>
                          <a:pt x="1169333" y="254"/>
                        </a:lnTo>
                        <a:cubicBezTo>
                          <a:pt x="1169333" y="254"/>
                          <a:pt x="1170095" y="0"/>
                          <a:pt x="1170476" y="0"/>
                        </a:cubicBezTo>
                        <a:cubicBezTo>
                          <a:pt x="1171492" y="0"/>
                          <a:pt x="1172508" y="508"/>
                          <a:pt x="1173016" y="1270"/>
                        </a:cubicBezTo>
                        <a:cubicBezTo>
                          <a:pt x="1173905" y="2413"/>
                          <a:pt x="1173778" y="4064"/>
                          <a:pt x="1172889" y="5207"/>
                        </a:cubicBezTo>
                        <a:lnTo>
                          <a:pt x="5505" y="1387856"/>
                        </a:lnTo>
                        <a:cubicBezTo>
                          <a:pt x="4870" y="1388618"/>
                          <a:pt x="3981" y="1388999"/>
                          <a:pt x="3092" y="1388999"/>
                        </a:cubicBezTo>
                        <a:close/>
                      </a:path>
                    </a:pathLst>
                  </a:custGeom>
                  <a:solidFill>
                    <a:srgbClr val="FFD41A"/>
                  </a:solidFill>
                  <a:ln w="9525" cap="flat">
                    <a:solidFill>
                      <a:srgbClr val="000000"/>
                    </a:solidFill>
                    <a:prstDash val="solid"/>
                    <a:miter/>
                  </a:ln>
                </p:spPr>
                <p:txBody>
                  <a:bodyPr rtlCol="0" anchor="ctr"/>
                  <a:lstStyle/>
                  <a:p>
                    <a:endParaRPr lang="sv-SE"/>
                  </a:p>
                </p:txBody>
              </p:sp>
              <p:sp>
                <p:nvSpPr>
                  <p:cNvPr id="22" name="Frihandsfigur 29">
                    <a:extLst>
                      <a:ext uri="{FF2B5EF4-FFF2-40B4-BE49-F238E27FC236}">
                        <a16:creationId xmlns:a16="http://schemas.microsoft.com/office/drawing/2014/main" id="{8DA048D3-6F73-6AC2-8613-A06D6E4FA794}"/>
                      </a:ext>
                    </a:extLst>
                  </p:cNvPr>
                  <p:cNvSpPr/>
                  <p:nvPr/>
                </p:nvSpPr>
                <p:spPr>
                  <a:xfrm>
                    <a:off x="6058924" y="3563873"/>
                    <a:ext cx="1180063" cy="1395348"/>
                  </a:xfrm>
                  <a:custGeom>
                    <a:avLst/>
                    <a:gdLst>
                      <a:gd name="connsiteX0" fmla="*/ 1173726 w 1180063"/>
                      <a:gd name="connsiteY0" fmla="*/ 6350 h 1395348"/>
                      <a:gd name="connsiteX1" fmla="*/ 6341 w 1180063"/>
                      <a:gd name="connsiteY1" fmla="*/ 1388999 h 1395348"/>
                      <a:gd name="connsiteX2" fmla="*/ 555490 w 1180063"/>
                      <a:gd name="connsiteY2" fmla="*/ 248666 h 1395348"/>
                      <a:gd name="connsiteX3" fmla="*/ 1173726 w 1180063"/>
                      <a:gd name="connsiteY3" fmla="*/ 6350 h 1395348"/>
                      <a:gd name="connsiteX4" fmla="*/ 1173726 w 1180063"/>
                      <a:gd name="connsiteY4" fmla="*/ 0 h 1395348"/>
                      <a:gd name="connsiteX5" fmla="*/ 1171440 w 1180063"/>
                      <a:gd name="connsiteY5" fmla="*/ 381 h 1395348"/>
                      <a:gd name="connsiteX6" fmla="*/ 553204 w 1180063"/>
                      <a:gd name="connsiteY6" fmla="*/ 242697 h 1395348"/>
                      <a:gd name="connsiteX7" fmla="*/ 549774 w 1180063"/>
                      <a:gd name="connsiteY7" fmla="*/ 245872 h 1395348"/>
                      <a:gd name="connsiteX8" fmla="*/ 627 w 1180063"/>
                      <a:gd name="connsiteY8" fmla="*/ 1386205 h 1395348"/>
                      <a:gd name="connsiteX9" fmla="*/ 2912 w 1180063"/>
                      <a:gd name="connsiteY9" fmla="*/ 1394333 h 1395348"/>
                      <a:gd name="connsiteX10" fmla="*/ 6341 w 1180063"/>
                      <a:gd name="connsiteY10" fmla="*/ 1395349 h 1395348"/>
                      <a:gd name="connsiteX11" fmla="*/ 11167 w 1180063"/>
                      <a:gd name="connsiteY11" fmla="*/ 1393063 h 1395348"/>
                      <a:gd name="connsiteX12" fmla="*/ 1178552 w 1180063"/>
                      <a:gd name="connsiteY12" fmla="*/ 10414 h 1395348"/>
                      <a:gd name="connsiteX13" fmla="*/ 1178806 w 1180063"/>
                      <a:gd name="connsiteY13" fmla="*/ 2667 h 1395348"/>
                      <a:gd name="connsiteX14" fmla="*/ 1173598 w 1180063"/>
                      <a:gd name="connsiteY14" fmla="*/ 0 h 1395348"/>
                      <a:gd name="connsiteX15" fmla="*/ 1173598 w 1180063"/>
                      <a:gd name="connsiteY15" fmla="*/ 0 h 139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0063" h="1395348">
                        <a:moveTo>
                          <a:pt x="1173726" y="6350"/>
                        </a:moveTo>
                        <a:lnTo>
                          <a:pt x="6341" y="1388999"/>
                        </a:lnTo>
                        <a:lnTo>
                          <a:pt x="555490" y="248666"/>
                        </a:lnTo>
                        <a:lnTo>
                          <a:pt x="1173726" y="6350"/>
                        </a:lnTo>
                        <a:moveTo>
                          <a:pt x="1173726" y="0"/>
                        </a:moveTo>
                        <a:cubicBezTo>
                          <a:pt x="1172964" y="0"/>
                          <a:pt x="1172202" y="127"/>
                          <a:pt x="1171440" y="381"/>
                        </a:cubicBezTo>
                        <a:lnTo>
                          <a:pt x="553204" y="242697"/>
                        </a:lnTo>
                        <a:cubicBezTo>
                          <a:pt x="551680" y="243332"/>
                          <a:pt x="550536" y="244348"/>
                          <a:pt x="549774" y="245872"/>
                        </a:cubicBezTo>
                        <a:lnTo>
                          <a:pt x="627" y="1386205"/>
                        </a:lnTo>
                        <a:cubicBezTo>
                          <a:pt x="-771" y="1389126"/>
                          <a:pt x="246" y="1392555"/>
                          <a:pt x="2912" y="1394333"/>
                        </a:cubicBezTo>
                        <a:cubicBezTo>
                          <a:pt x="3929" y="1394968"/>
                          <a:pt x="5198" y="1395349"/>
                          <a:pt x="6341" y="1395349"/>
                        </a:cubicBezTo>
                        <a:cubicBezTo>
                          <a:pt x="8120" y="1395349"/>
                          <a:pt x="9897" y="1394587"/>
                          <a:pt x="11167" y="1393063"/>
                        </a:cubicBezTo>
                        <a:lnTo>
                          <a:pt x="1178552" y="10414"/>
                        </a:lnTo>
                        <a:cubicBezTo>
                          <a:pt x="1180457" y="8255"/>
                          <a:pt x="1180583" y="4953"/>
                          <a:pt x="1178806" y="2667"/>
                        </a:cubicBezTo>
                        <a:cubicBezTo>
                          <a:pt x="1177535" y="1016"/>
                          <a:pt x="1175631" y="0"/>
                          <a:pt x="1173598" y="0"/>
                        </a:cubicBezTo>
                        <a:lnTo>
                          <a:pt x="1173598" y="0"/>
                        </a:lnTo>
                        <a:close/>
                      </a:path>
                    </a:pathLst>
                  </a:custGeom>
                  <a:solidFill>
                    <a:srgbClr val="000000"/>
                  </a:solidFill>
                  <a:ln w="9525" cap="flat">
                    <a:solidFill>
                      <a:srgbClr val="000000"/>
                    </a:solidFill>
                    <a:prstDash val="solid"/>
                    <a:miter/>
                  </a:ln>
                </p:spPr>
                <p:txBody>
                  <a:bodyPr rtlCol="0" anchor="ctr"/>
                  <a:lstStyle/>
                  <a:p>
                    <a:endParaRPr lang="sv-SE"/>
                  </a:p>
                </p:txBody>
              </p:sp>
            </p:grpSp>
          </p:grpSp>
          <p:grpSp>
            <p:nvGrpSpPr>
              <p:cNvPr id="16" name="Bild 3">
                <a:extLst>
                  <a:ext uri="{FF2B5EF4-FFF2-40B4-BE49-F238E27FC236}">
                    <a16:creationId xmlns:a16="http://schemas.microsoft.com/office/drawing/2014/main" id="{E43A500C-4743-2F77-188E-CA918EEDDED9}"/>
                  </a:ext>
                </a:extLst>
              </p:cNvPr>
              <p:cNvGrpSpPr/>
              <p:nvPr/>
            </p:nvGrpSpPr>
            <p:grpSpPr>
              <a:xfrm>
                <a:off x="5236456" y="2969132"/>
                <a:ext cx="1679583" cy="357505"/>
                <a:chOff x="5236456" y="2969132"/>
                <a:chExt cx="1679583" cy="357505"/>
              </a:xfrm>
            </p:grpSpPr>
            <p:sp>
              <p:nvSpPr>
                <p:cNvPr id="17" name="Frihandsfigur 31">
                  <a:extLst>
                    <a:ext uri="{FF2B5EF4-FFF2-40B4-BE49-F238E27FC236}">
                      <a16:creationId xmlns:a16="http://schemas.microsoft.com/office/drawing/2014/main" id="{E5768F79-0FE8-0BFC-48A1-A682E3216288}"/>
                    </a:ext>
                  </a:extLst>
                </p:cNvPr>
                <p:cNvSpPr/>
                <p:nvPr/>
              </p:nvSpPr>
              <p:spPr>
                <a:xfrm>
                  <a:off x="5239639" y="2972435"/>
                  <a:ext cx="1673225" cy="351155"/>
                </a:xfrm>
                <a:custGeom>
                  <a:avLst/>
                  <a:gdLst>
                    <a:gd name="connsiteX0" fmla="*/ 397002 w 1673225"/>
                    <a:gd name="connsiteY0" fmla="*/ 351155 h 351155"/>
                    <a:gd name="connsiteX1" fmla="*/ 395732 w 1673225"/>
                    <a:gd name="connsiteY1" fmla="*/ 350901 h 351155"/>
                    <a:gd name="connsiteX2" fmla="*/ 1905 w 1673225"/>
                    <a:gd name="connsiteY2" fmla="*/ 182626 h 351155"/>
                    <a:gd name="connsiteX3" fmla="*/ 0 w 1673225"/>
                    <a:gd name="connsiteY3" fmla="*/ 179832 h 351155"/>
                    <a:gd name="connsiteX4" fmla="*/ 1778 w 1673225"/>
                    <a:gd name="connsiteY4" fmla="*/ 176911 h 351155"/>
                    <a:gd name="connsiteX5" fmla="*/ 347472 w 1673225"/>
                    <a:gd name="connsiteY5" fmla="*/ 381 h 351155"/>
                    <a:gd name="connsiteX6" fmla="*/ 348869 w 1673225"/>
                    <a:gd name="connsiteY6" fmla="*/ 0 h 351155"/>
                    <a:gd name="connsiteX7" fmla="*/ 1280287 w 1673225"/>
                    <a:gd name="connsiteY7" fmla="*/ 0 h 351155"/>
                    <a:gd name="connsiteX8" fmla="*/ 1281557 w 1673225"/>
                    <a:gd name="connsiteY8" fmla="*/ 254 h 351155"/>
                    <a:gd name="connsiteX9" fmla="*/ 1671320 w 1673225"/>
                    <a:gd name="connsiteY9" fmla="*/ 170053 h 351155"/>
                    <a:gd name="connsiteX10" fmla="*/ 1673225 w 1673225"/>
                    <a:gd name="connsiteY10" fmla="*/ 172974 h 351155"/>
                    <a:gd name="connsiteX11" fmla="*/ 1671320 w 1673225"/>
                    <a:gd name="connsiteY11" fmla="*/ 175895 h 351155"/>
                    <a:gd name="connsiteX12" fmla="*/ 1271397 w 1673225"/>
                    <a:gd name="connsiteY12" fmla="*/ 350901 h 351155"/>
                    <a:gd name="connsiteX13" fmla="*/ 1270127 w 1673225"/>
                    <a:gd name="connsiteY13" fmla="*/ 351155 h 351155"/>
                    <a:gd name="connsiteX14" fmla="*/ 397002 w 1673225"/>
                    <a:gd name="connsiteY14" fmla="*/ 351155 h 35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3225" h="351155">
                      <a:moveTo>
                        <a:pt x="397002" y="351155"/>
                      </a:moveTo>
                      <a:cubicBezTo>
                        <a:pt x="397002" y="351155"/>
                        <a:pt x="396113" y="351155"/>
                        <a:pt x="395732" y="350901"/>
                      </a:cubicBezTo>
                      <a:lnTo>
                        <a:pt x="1905" y="182626"/>
                      </a:lnTo>
                      <a:cubicBezTo>
                        <a:pt x="762" y="182118"/>
                        <a:pt x="0" y="181102"/>
                        <a:pt x="0" y="179832"/>
                      </a:cubicBezTo>
                      <a:cubicBezTo>
                        <a:pt x="0" y="178562"/>
                        <a:pt x="635" y="177419"/>
                        <a:pt x="1778" y="176911"/>
                      </a:cubicBezTo>
                      <a:lnTo>
                        <a:pt x="347472" y="381"/>
                      </a:lnTo>
                      <a:cubicBezTo>
                        <a:pt x="347472" y="381"/>
                        <a:pt x="348361" y="0"/>
                        <a:pt x="348869" y="0"/>
                      </a:cubicBezTo>
                      <a:lnTo>
                        <a:pt x="1280287" y="0"/>
                      </a:lnTo>
                      <a:cubicBezTo>
                        <a:pt x="1280287" y="0"/>
                        <a:pt x="1281176" y="0"/>
                        <a:pt x="1281557" y="254"/>
                      </a:cubicBezTo>
                      <a:lnTo>
                        <a:pt x="1671320" y="170053"/>
                      </a:lnTo>
                      <a:cubicBezTo>
                        <a:pt x="1672463" y="170561"/>
                        <a:pt x="1673225" y="171704"/>
                        <a:pt x="1673225" y="172974"/>
                      </a:cubicBezTo>
                      <a:cubicBezTo>
                        <a:pt x="1673225" y="174244"/>
                        <a:pt x="1672463" y="175387"/>
                        <a:pt x="1671320" y="175895"/>
                      </a:cubicBezTo>
                      <a:lnTo>
                        <a:pt x="1271397" y="350901"/>
                      </a:lnTo>
                      <a:cubicBezTo>
                        <a:pt x="1271397" y="350901"/>
                        <a:pt x="1270508" y="351155"/>
                        <a:pt x="1270127" y="351155"/>
                      </a:cubicBezTo>
                      <a:lnTo>
                        <a:pt x="397002" y="351155"/>
                      </a:lnTo>
                      <a:close/>
                    </a:path>
                  </a:pathLst>
                </a:custGeom>
                <a:solidFill>
                  <a:srgbClr val="A76789"/>
                </a:solidFill>
                <a:ln w="9525" cap="flat">
                  <a:solidFill>
                    <a:srgbClr val="000000"/>
                  </a:solidFill>
                  <a:prstDash val="solid"/>
                  <a:miter/>
                </a:ln>
              </p:spPr>
              <p:txBody>
                <a:bodyPr rtlCol="0" anchor="ctr"/>
                <a:lstStyle/>
                <a:p>
                  <a:endParaRPr lang="sv-SE"/>
                </a:p>
              </p:txBody>
            </p:sp>
            <p:sp>
              <p:nvSpPr>
                <p:cNvPr id="18" name="Frihandsfigur 32">
                  <a:extLst>
                    <a:ext uri="{FF2B5EF4-FFF2-40B4-BE49-F238E27FC236}">
                      <a16:creationId xmlns:a16="http://schemas.microsoft.com/office/drawing/2014/main" id="{931A01AC-0855-357F-8218-B3089E668136}"/>
                    </a:ext>
                  </a:extLst>
                </p:cNvPr>
                <p:cNvSpPr/>
                <p:nvPr/>
              </p:nvSpPr>
              <p:spPr>
                <a:xfrm>
                  <a:off x="5236456" y="2969132"/>
                  <a:ext cx="1679583" cy="357505"/>
                </a:xfrm>
                <a:custGeom>
                  <a:avLst/>
                  <a:gdLst>
                    <a:gd name="connsiteX0" fmla="*/ 1283470 w 1679583"/>
                    <a:gd name="connsiteY0" fmla="*/ 6477 h 357505"/>
                    <a:gd name="connsiteX1" fmla="*/ 1673233 w 1679583"/>
                    <a:gd name="connsiteY1" fmla="*/ 176276 h 357505"/>
                    <a:gd name="connsiteX2" fmla="*/ 1273310 w 1679583"/>
                    <a:gd name="connsiteY2" fmla="*/ 351282 h 357505"/>
                    <a:gd name="connsiteX3" fmla="*/ 400185 w 1679583"/>
                    <a:gd name="connsiteY3" fmla="*/ 351282 h 357505"/>
                    <a:gd name="connsiteX4" fmla="*/ 6358 w 1679583"/>
                    <a:gd name="connsiteY4" fmla="*/ 183007 h 357505"/>
                    <a:gd name="connsiteX5" fmla="*/ 352052 w 1679583"/>
                    <a:gd name="connsiteY5" fmla="*/ 6477 h 357505"/>
                    <a:gd name="connsiteX6" fmla="*/ 1283470 w 1679583"/>
                    <a:gd name="connsiteY6" fmla="*/ 6477 h 357505"/>
                    <a:gd name="connsiteX7" fmla="*/ 1283470 w 1679583"/>
                    <a:gd name="connsiteY7" fmla="*/ 127 h 357505"/>
                    <a:gd name="connsiteX8" fmla="*/ 352052 w 1679583"/>
                    <a:gd name="connsiteY8" fmla="*/ 127 h 357505"/>
                    <a:gd name="connsiteX9" fmla="*/ 349131 w 1679583"/>
                    <a:gd name="connsiteY9" fmla="*/ 762 h 357505"/>
                    <a:gd name="connsiteX10" fmla="*/ 3437 w 1679583"/>
                    <a:gd name="connsiteY10" fmla="*/ 177292 h 357505"/>
                    <a:gd name="connsiteX11" fmla="*/ 8 w 1679583"/>
                    <a:gd name="connsiteY11" fmla="*/ 183134 h 357505"/>
                    <a:gd name="connsiteX12" fmla="*/ 3818 w 1679583"/>
                    <a:gd name="connsiteY12" fmla="*/ 188722 h 357505"/>
                    <a:gd name="connsiteX13" fmla="*/ 397645 w 1679583"/>
                    <a:gd name="connsiteY13" fmla="*/ 356997 h 357505"/>
                    <a:gd name="connsiteX14" fmla="*/ 400185 w 1679583"/>
                    <a:gd name="connsiteY14" fmla="*/ 357505 h 357505"/>
                    <a:gd name="connsiteX15" fmla="*/ 1273310 w 1679583"/>
                    <a:gd name="connsiteY15" fmla="*/ 357505 h 357505"/>
                    <a:gd name="connsiteX16" fmla="*/ 1275850 w 1679583"/>
                    <a:gd name="connsiteY16" fmla="*/ 356997 h 357505"/>
                    <a:gd name="connsiteX17" fmla="*/ 1675773 w 1679583"/>
                    <a:gd name="connsiteY17" fmla="*/ 181991 h 357505"/>
                    <a:gd name="connsiteX18" fmla="*/ 1679583 w 1679583"/>
                    <a:gd name="connsiteY18" fmla="*/ 176149 h 357505"/>
                    <a:gd name="connsiteX19" fmla="*/ 1675773 w 1679583"/>
                    <a:gd name="connsiteY19" fmla="*/ 170307 h 357505"/>
                    <a:gd name="connsiteX20" fmla="*/ 1286010 w 1679583"/>
                    <a:gd name="connsiteY20" fmla="*/ 508 h 357505"/>
                    <a:gd name="connsiteX21" fmla="*/ 1283470 w 1679583"/>
                    <a:gd name="connsiteY21" fmla="*/ 0 h 357505"/>
                    <a:gd name="connsiteX22" fmla="*/ 1283470 w 1679583"/>
                    <a:gd name="connsiteY22" fmla="*/ 0 h 3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79583" h="357505">
                      <a:moveTo>
                        <a:pt x="1283470" y="6477"/>
                      </a:moveTo>
                      <a:lnTo>
                        <a:pt x="1673233" y="176276"/>
                      </a:lnTo>
                      <a:lnTo>
                        <a:pt x="1273310" y="351282"/>
                      </a:lnTo>
                      <a:lnTo>
                        <a:pt x="400185" y="351282"/>
                      </a:lnTo>
                      <a:lnTo>
                        <a:pt x="6358" y="183007"/>
                      </a:lnTo>
                      <a:lnTo>
                        <a:pt x="352052" y="6477"/>
                      </a:lnTo>
                      <a:lnTo>
                        <a:pt x="1283470" y="6477"/>
                      </a:lnTo>
                      <a:moveTo>
                        <a:pt x="1283470" y="127"/>
                      </a:moveTo>
                      <a:lnTo>
                        <a:pt x="352052" y="127"/>
                      </a:lnTo>
                      <a:cubicBezTo>
                        <a:pt x="351036" y="127"/>
                        <a:pt x="350020" y="381"/>
                        <a:pt x="349131" y="762"/>
                      </a:cubicBezTo>
                      <a:lnTo>
                        <a:pt x="3437" y="177292"/>
                      </a:lnTo>
                      <a:cubicBezTo>
                        <a:pt x="1278" y="178435"/>
                        <a:pt x="-119" y="180721"/>
                        <a:pt x="8" y="183134"/>
                      </a:cubicBezTo>
                      <a:cubicBezTo>
                        <a:pt x="8" y="185547"/>
                        <a:pt x="1532" y="187833"/>
                        <a:pt x="3818" y="188722"/>
                      </a:cubicBezTo>
                      <a:lnTo>
                        <a:pt x="397645" y="356997"/>
                      </a:lnTo>
                      <a:cubicBezTo>
                        <a:pt x="398407" y="357378"/>
                        <a:pt x="399296" y="357505"/>
                        <a:pt x="400185" y="357505"/>
                      </a:cubicBezTo>
                      <a:lnTo>
                        <a:pt x="1273310" y="357505"/>
                      </a:lnTo>
                      <a:cubicBezTo>
                        <a:pt x="1274199" y="357505"/>
                        <a:pt x="1275088" y="357378"/>
                        <a:pt x="1275850" y="356997"/>
                      </a:cubicBezTo>
                      <a:lnTo>
                        <a:pt x="1675773" y="181991"/>
                      </a:lnTo>
                      <a:cubicBezTo>
                        <a:pt x="1678059" y="180975"/>
                        <a:pt x="1679583" y="178689"/>
                        <a:pt x="1679583" y="176149"/>
                      </a:cubicBezTo>
                      <a:cubicBezTo>
                        <a:pt x="1679583" y="173609"/>
                        <a:pt x="1678059" y="171323"/>
                        <a:pt x="1675773" y="170307"/>
                      </a:cubicBezTo>
                      <a:lnTo>
                        <a:pt x="1286010" y="508"/>
                      </a:lnTo>
                      <a:cubicBezTo>
                        <a:pt x="1285248" y="127"/>
                        <a:pt x="1284359" y="0"/>
                        <a:pt x="1283470" y="0"/>
                      </a:cubicBezTo>
                      <a:lnTo>
                        <a:pt x="1283470" y="0"/>
                      </a:lnTo>
                      <a:close/>
                    </a:path>
                  </a:pathLst>
                </a:custGeom>
                <a:solidFill>
                  <a:srgbClr val="000000"/>
                </a:solidFill>
                <a:ln w="9525" cap="flat">
                  <a:solidFill>
                    <a:srgbClr val="000000"/>
                  </a:solidFill>
                  <a:prstDash val="solid"/>
                  <a:miter/>
                </a:ln>
              </p:spPr>
              <p:txBody>
                <a:bodyPr rtlCol="0" anchor="ctr"/>
                <a:lstStyle/>
                <a:p>
                  <a:endParaRPr lang="sv-SE"/>
                </a:p>
              </p:txBody>
            </p:sp>
          </p:grpSp>
        </p:grpSp>
        <p:sp>
          <p:nvSpPr>
            <p:cNvPr id="11" name="Frihandsfigur 34">
              <a:extLst>
                <a:ext uri="{FF2B5EF4-FFF2-40B4-BE49-F238E27FC236}">
                  <a16:creationId xmlns:a16="http://schemas.microsoft.com/office/drawing/2014/main" id="{4E1573B8-2112-4020-9706-E18622DF6088}"/>
                </a:ext>
              </a:extLst>
            </p:cNvPr>
            <p:cNvSpPr/>
            <p:nvPr/>
          </p:nvSpPr>
          <p:spPr>
            <a:xfrm>
              <a:off x="6683126" y="3488275"/>
              <a:ext cx="503936" cy="434340"/>
            </a:xfrm>
            <a:custGeom>
              <a:avLst/>
              <a:gdLst>
                <a:gd name="connsiteX0" fmla="*/ 272034 w 503936"/>
                <a:gd name="connsiteY0" fmla="*/ 209804 h 434340"/>
                <a:gd name="connsiteX1" fmla="*/ 503936 w 503936"/>
                <a:gd name="connsiteY1" fmla="*/ 270891 h 434340"/>
                <a:gd name="connsiteX2" fmla="*/ 269621 w 503936"/>
                <a:gd name="connsiteY2" fmla="*/ 189738 h 434340"/>
                <a:gd name="connsiteX3" fmla="*/ 326263 w 503936"/>
                <a:gd name="connsiteY3" fmla="*/ 112649 h 434340"/>
                <a:gd name="connsiteX4" fmla="*/ 403733 w 503936"/>
                <a:gd name="connsiteY4" fmla="*/ 0 h 434340"/>
                <a:gd name="connsiteX5" fmla="*/ 315468 w 503936"/>
                <a:gd name="connsiteY5" fmla="*/ 104521 h 434340"/>
                <a:gd name="connsiteX6" fmla="*/ 253238 w 503936"/>
                <a:gd name="connsiteY6" fmla="*/ 183134 h 434340"/>
                <a:gd name="connsiteX7" fmla="*/ 143510 w 503936"/>
                <a:gd name="connsiteY7" fmla="*/ 47117 h 434340"/>
                <a:gd name="connsiteX8" fmla="*/ 225553 w 503936"/>
                <a:gd name="connsiteY8" fmla="*/ 176403 h 434340"/>
                <a:gd name="connsiteX9" fmla="*/ 0 w 503936"/>
                <a:gd name="connsiteY9" fmla="*/ 117221 h 434340"/>
                <a:gd name="connsiteX10" fmla="*/ 240030 w 503936"/>
                <a:gd name="connsiteY10" fmla="*/ 200152 h 434340"/>
                <a:gd name="connsiteX11" fmla="*/ 231013 w 503936"/>
                <a:gd name="connsiteY11" fmla="*/ 211836 h 434340"/>
                <a:gd name="connsiteX12" fmla="*/ 149860 w 503936"/>
                <a:gd name="connsiteY12" fmla="*/ 321691 h 434340"/>
                <a:gd name="connsiteX13" fmla="*/ 72390 w 503936"/>
                <a:gd name="connsiteY13" fmla="*/ 434340 h 434340"/>
                <a:gd name="connsiteX14" fmla="*/ 160528 w 503936"/>
                <a:gd name="connsiteY14" fmla="*/ 329819 h 434340"/>
                <a:gd name="connsiteX15" fmla="*/ 244983 w 503936"/>
                <a:gd name="connsiteY15" fmla="*/ 222504 h 434340"/>
                <a:gd name="connsiteX16" fmla="*/ 251968 w 503936"/>
                <a:gd name="connsiteY16" fmla="*/ 213233 h 434340"/>
                <a:gd name="connsiteX17" fmla="*/ 352679 w 503936"/>
                <a:gd name="connsiteY17" fmla="*/ 337058 h 434340"/>
                <a:gd name="connsiteX18" fmla="*/ 272034 w 503936"/>
                <a:gd name="connsiteY18" fmla="*/ 209804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3936" h="434340">
                  <a:moveTo>
                    <a:pt x="272034" y="209804"/>
                  </a:moveTo>
                  <a:cubicBezTo>
                    <a:pt x="348616" y="232664"/>
                    <a:pt x="425958" y="253111"/>
                    <a:pt x="503936" y="270891"/>
                  </a:cubicBezTo>
                  <a:cubicBezTo>
                    <a:pt x="426720" y="241173"/>
                    <a:pt x="348616" y="214249"/>
                    <a:pt x="269621" y="189738"/>
                  </a:cubicBezTo>
                  <a:cubicBezTo>
                    <a:pt x="288798" y="164211"/>
                    <a:pt x="307848" y="138684"/>
                    <a:pt x="326263" y="112649"/>
                  </a:cubicBezTo>
                  <a:cubicBezTo>
                    <a:pt x="352679" y="75565"/>
                    <a:pt x="378968" y="38354"/>
                    <a:pt x="403733" y="0"/>
                  </a:cubicBezTo>
                  <a:cubicBezTo>
                    <a:pt x="373253" y="33909"/>
                    <a:pt x="344297" y="69088"/>
                    <a:pt x="315468" y="104521"/>
                  </a:cubicBezTo>
                  <a:cubicBezTo>
                    <a:pt x="294259" y="130429"/>
                    <a:pt x="273685" y="156718"/>
                    <a:pt x="253238" y="183134"/>
                  </a:cubicBezTo>
                  <a:cubicBezTo>
                    <a:pt x="219203" y="136144"/>
                    <a:pt x="182753" y="90932"/>
                    <a:pt x="143510" y="47117"/>
                  </a:cubicBezTo>
                  <a:cubicBezTo>
                    <a:pt x="169164" y="91821"/>
                    <a:pt x="196469" y="134747"/>
                    <a:pt x="225553" y="176403"/>
                  </a:cubicBezTo>
                  <a:cubicBezTo>
                    <a:pt x="151003" y="154305"/>
                    <a:pt x="75819" y="134493"/>
                    <a:pt x="0" y="117221"/>
                  </a:cubicBezTo>
                  <a:cubicBezTo>
                    <a:pt x="78994" y="147701"/>
                    <a:pt x="159131" y="175260"/>
                    <a:pt x="240030" y="200152"/>
                  </a:cubicBezTo>
                  <a:cubicBezTo>
                    <a:pt x="236982" y="204089"/>
                    <a:pt x="233934" y="207899"/>
                    <a:pt x="231013" y="211836"/>
                  </a:cubicBezTo>
                  <a:cubicBezTo>
                    <a:pt x="203581" y="248158"/>
                    <a:pt x="176149" y="284480"/>
                    <a:pt x="149860" y="321691"/>
                  </a:cubicBezTo>
                  <a:cubicBezTo>
                    <a:pt x="123317" y="358775"/>
                    <a:pt x="97155" y="395986"/>
                    <a:pt x="72390" y="434340"/>
                  </a:cubicBezTo>
                  <a:cubicBezTo>
                    <a:pt x="102870" y="400304"/>
                    <a:pt x="131826" y="365252"/>
                    <a:pt x="160528" y="329819"/>
                  </a:cubicBezTo>
                  <a:cubicBezTo>
                    <a:pt x="189357" y="294640"/>
                    <a:pt x="217170" y="258572"/>
                    <a:pt x="244983" y="222504"/>
                  </a:cubicBezTo>
                  <a:cubicBezTo>
                    <a:pt x="247269" y="219456"/>
                    <a:pt x="249555" y="216281"/>
                    <a:pt x="251968" y="213233"/>
                  </a:cubicBezTo>
                  <a:cubicBezTo>
                    <a:pt x="283464" y="255778"/>
                    <a:pt x="316866" y="297053"/>
                    <a:pt x="352679" y="337058"/>
                  </a:cubicBezTo>
                  <a:cubicBezTo>
                    <a:pt x="327406" y="293116"/>
                    <a:pt x="300609" y="250825"/>
                    <a:pt x="272034" y="209804"/>
                  </a:cubicBezTo>
                  <a:close/>
                </a:path>
              </a:pathLst>
            </a:custGeom>
            <a:solidFill>
              <a:srgbClr val="FFFFFF"/>
            </a:solidFill>
            <a:ln w="12700" cap="flat">
              <a:noFill/>
              <a:prstDash val="solid"/>
              <a:miter/>
            </a:ln>
          </p:spPr>
          <p:txBody>
            <a:bodyPr rtlCol="0" anchor="ctr"/>
            <a:lstStyle/>
            <a:p>
              <a:endParaRPr lang="sv-SE"/>
            </a:p>
          </p:txBody>
        </p:sp>
        <p:sp>
          <p:nvSpPr>
            <p:cNvPr id="12" name="Frihandsfigur 35">
              <a:extLst>
                <a:ext uri="{FF2B5EF4-FFF2-40B4-BE49-F238E27FC236}">
                  <a16:creationId xmlns:a16="http://schemas.microsoft.com/office/drawing/2014/main" id="{AE610567-5B04-D02C-CE21-8FC0F281B9E5}"/>
                </a:ext>
              </a:extLst>
            </p:cNvPr>
            <p:cNvSpPr/>
            <p:nvPr/>
          </p:nvSpPr>
          <p:spPr>
            <a:xfrm rot="1156326">
              <a:off x="5414975" y="3163889"/>
              <a:ext cx="418215" cy="319403"/>
            </a:xfrm>
            <a:custGeom>
              <a:avLst/>
              <a:gdLst>
                <a:gd name="connsiteX0" fmla="*/ 255016 w 460121"/>
                <a:gd name="connsiteY0" fmla="*/ 192405 h 351408"/>
                <a:gd name="connsiteX1" fmla="*/ 460121 w 460121"/>
                <a:gd name="connsiteY1" fmla="*/ 316484 h 351408"/>
                <a:gd name="connsiteX2" fmla="*/ 258318 w 460121"/>
                <a:gd name="connsiteY2" fmla="*/ 172466 h 351408"/>
                <a:gd name="connsiteX3" fmla="*/ 334391 w 460121"/>
                <a:gd name="connsiteY3" fmla="*/ 114554 h 351408"/>
                <a:gd name="connsiteX4" fmla="*/ 440436 w 460121"/>
                <a:gd name="connsiteY4" fmla="*/ 28448 h 351408"/>
                <a:gd name="connsiteX5" fmla="*/ 326263 w 460121"/>
                <a:gd name="connsiteY5" fmla="*/ 103759 h 351408"/>
                <a:gd name="connsiteX6" fmla="*/ 244348 w 460121"/>
                <a:gd name="connsiteY6" fmla="*/ 161544 h 351408"/>
                <a:gd name="connsiteX7" fmla="*/ 177546 w 460121"/>
                <a:gd name="connsiteY7" fmla="*/ 0 h 351408"/>
                <a:gd name="connsiteX8" fmla="*/ 219710 w 460121"/>
                <a:gd name="connsiteY8" fmla="*/ 147320 h 351408"/>
                <a:gd name="connsiteX9" fmla="*/ 20066 w 460121"/>
                <a:gd name="connsiteY9" fmla="*/ 26797 h 351408"/>
                <a:gd name="connsiteX10" fmla="*/ 226949 w 460121"/>
                <a:gd name="connsiteY10" fmla="*/ 174244 h 351408"/>
                <a:gd name="connsiteX11" fmla="*/ 215011 w 460121"/>
                <a:gd name="connsiteY11" fmla="*/ 182880 h 351408"/>
                <a:gd name="connsiteX12" fmla="*/ 106172 w 460121"/>
                <a:gd name="connsiteY12" fmla="*/ 265303 h 351408"/>
                <a:gd name="connsiteX13" fmla="*/ 0 w 460121"/>
                <a:gd name="connsiteY13" fmla="*/ 351409 h 351408"/>
                <a:gd name="connsiteX14" fmla="*/ 114173 w 460121"/>
                <a:gd name="connsiteY14" fmla="*/ 276098 h 351408"/>
                <a:gd name="connsiteX15" fmla="*/ 225552 w 460121"/>
                <a:gd name="connsiteY15" fmla="*/ 196977 h 351408"/>
                <a:gd name="connsiteX16" fmla="*/ 234823 w 460121"/>
                <a:gd name="connsiteY16" fmla="*/ 190119 h 351408"/>
                <a:gd name="connsiteX17" fmla="*/ 296418 w 460121"/>
                <a:gd name="connsiteY17" fmla="*/ 337439 h 351408"/>
                <a:gd name="connsiteX18" fmla="*/ 255016 w 460121"/>
                <a:gd name="connsiteY18" fmla="*/ 192532 h 3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121" h="351408">
                  <a:moveTo>
                    <a:pt x="255016" y="192405"/>
                  </a:moveTo>
                  <a:cubicBezTo>
                    <a:pt x="322072" y="235966"/>
                    <a:pt x="390398" y="277368"/>
                    <a:pt x="460121" y="316484"/>
                  </a:cubicBezTo>
                  <a:cubicBezTo>
                    <a:pt x="394462" y="266192"/>
                    <a:pt x="327152" y="218186"/>
                    <a:pt x="258318" y="172466"/>
                  </a:cubicBezTo>
                  <a:cubicBezTo>
                    <a:pt x="283845" y="153416"/>
                    <a:pt x="309372" y="134239"/>
                    <a:pt x="334391" y="114554"/>
                  </a:cubicBezTo>
                  <a:cubicBezTo>
                    <a:pt x="370205" y="86487"/>
                    <a:pt x="406019" y="58293"/>
                    <a:pt x="440436" y="28448"/>
                  </a:cubicBezTo>
                  <a:cubicBezTo>
                    <a:pt x="401574" y="52451"/>
                    <a:pt x="363855" y="77978"/>
                    <a:pt x="326263" y="103759"/>
                  </a:cubicBezTo>
                  <a:cubicBezTo>
                    <a:pt x="298577" y="122555"/>
                    <a:pt x="271399" y="141986"/>
                    <a:pt x="244348" y="161544"/>
                  </a:cubicBezTo>
                  <a:cubicBezTo>
                    <a:pt x="224917" y="106807"/>
                    <a:pt x="202819" y="53086"/>
                    <a:pt x="177546" y="0"/>
                  </a:cubicBezTo>
                  <a:cubicBezTo>
                    <a:pt x="189484" y="50165"/>
                    <a:pt x="203581" y="99060"/>
                    <a:pt x="219710" y="147320"/>
                  </a:cubicBezTo>
                  <a:cubicBezTo>
                    <a:pt x="154432" y="105029"/>
                    <a:pt x="87884" y="64770"/>
                    <a:pt x="20066" y="26797"/>
                  </a:cubicBezTo>
                  <a:cubicBezTo>
                    <a:pt x="87249" y="78359"/>
                    <a:pt x="156337" y="127508"/>
                    <a:pt x="226949" y="174244"/>
                  </a:cubicBezTo>
                  <a:cubicBezTo>
                    <a:pt x="223012" y="177165"/>
                    <a:pt x="218948" y="179959"/>
                    <a:pt x="215011" y="182880"/>
                  </a:cubicBezTo>
                  <a:cubicBezTo>
                    <a:pt x="178435" y="209931"/>
                    <a:pt x="141859" y="237109"/>
                    <a:pt x="106172" y="265303"/>
                  </a:cubicBezTo>
                  <a:cubicBezTo>
                    <a:pt x="70358" y="293370"/>
                    <a:pt x="34544" y="321564"/>
                    <a:pt x="0" y="351409"/>
                  </a:cubicBezTo>
                  <a:cubicBezTo>
                    <a:pt x="38862" y="327406"/>
                    <a:pt x="76581" y="301879"/>
                    <a:pt x="114173" y="276098"/>
                  </a:cubicBezTo>
                  <a:cubicBezTo>
                    <a:pt x="151892" y="250444"/>
                    <a:pt x="188722" y="223774"/>
                    <a:pt x="225552" y="196977"/>
                  </a:cubicBezTo>
                  <a:cubicBezTo>
                    <a:pt x="228600" y="194691"/>
                    <a:pt x="231775" y="192405"/>
                    <a:pt x="234823" y="190119"/>
                  </a:cubicBezTo>
                  <a:cubicBezTo>
                    <a:pt x="252984" y="239903"/>
                    <a:pt x="273431" y="288925"/>
                    <a:pt x="296418" y="337439"/>
                  </a:cubicBezTo>
                  <a:cubicBezTo>
                    <a:pt x="284607" y="288163"/>
                    <a:pt x="270764" y="240030"/>
                    <a:pt x="255016" y="192532"/>
                  </a:cubicBezTo>
                  <a:close/>
                </a:path>
              </a:pathLst>
            </a:custGeom>
            <a:solidFill>
              <a:srgbClr val="FFFFFF"/>
            </a:solidFill>
            <a:ln w="12700" cap="flat">
              <a:noFill/>
              <a:prstDash val="solid"/>
              <a:miter/>
            </a:ln>
          </p:spPr>
          <p:txBody>
            <a:bodyPr rtlCol="0" anchor="ctr"/>
            <a:lstStyle/>
            <a:p>
              <a:endParaRPr lang="sv-SE"/>
            </a:p>
          </p:txBody>
        </p:sp>
      </p:grpSp>
    </p:spTree>
    <p:extLst>
      <p:ext uri="{BB962C8B-B14F-4D97-AF65-F5344CB8AC3E}">
        <p14:creationId xmlns:p14="http://schemas.microsoft.com/office/powerpoint/2010/main" val="3884466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8669307-51E6-10F3-B80A-16C88A0384F2}"/>
              </a:ext>
            </a:extLst>
          </p:cNvPr>
          <p:cNvPicPr>
            <a:picLocks noChangeAspect="1"/>
          </p:cNvPicPr>
          <p:nvPr/>
        </p:nvPicPr>
        <p:blipFill>
          <a:blip r:embed="rId3"/>
          <a:stretch>
            <a:fillRect/>
          </a:stretch>
        </p:blipFill>
        <p:spPr>
          <a:xfrm>
            <a:off x="6982525" y="1431577"/>
            <a:ext cx="5039428" cy="3905795"/>
          </a:xfrm>
          <a:prstGeom prst="rect">
            <a:avLst/>
          </a:prstGeom>
        </p:spPr>
      </p:pic>
      <p:sp>
        <p:nvSpPr>
          <p:cNvPr id="2" name="Rubrik 1">
            <a:extLst>
              <a:ext uri="{FF2B5EF4-FFF2-40B4-BE49-F238E27FC236}">
                <a16:creationId xmlns:a16="http://schemas.microsoft.com/office/drawing/2014/main" id="{AFB46AE1-4D2C-28E1-7AEF-FF45EF2F77A4}"/>
              </a:ext>
            </a:extLst>
          </p:cNvPr>
          <p:cNvSpPr>
            <a:spLocks noGrp="1"/>
          </p:cNvSpPr>
          <p:nvPr>
            <p:ph type="title"/>
          </p:nvPr>
        </p:nvSpPr>
        <p:spPr/>
        <p:txBody>
          <a:bodyPr/>
          <a:lstStyle/>
          <a:p>
            <a:r>
              <a:rPr lang="sv-SE"/>
              <a:t>Se till helheten och väg in flera perspektiv </a:t>
            </a:r>
          </a:p>
        </p:txBody>
      </p:sp>
      <p:sp>
        <p:nvSpPr>
          <p:cNvPr id="3" name="Platshållare för innehåll 2">
            <a:extLst>
              <a:ext uri="{FF2B5EF4-FFF2-40B4-BE49-F238E27FC236}">
                <a16:creationId xmlns:a16="http://schemas.microsoft.com/office/drawing/2014/main" id="{F626F57A-E379-06AC-9B54-663A8282C1BB}"/>
              </a:ext>
            </a:extLst>
          </p:cNvPr>
          <p:cNvSpPr>
            <a:spLocks noGrp="1"/>
          </p:cNvSpPr>
          <p:nvPr>
            <p:ph idx="1"/>
          </p:nvPr>
        </p:nvSpPr>
        <p:spPr>
          <a:xfrm>
            <a:off x="1900051" y="1431577"/>
            <a:ext cx="6065389" cy="4351338"/>
          </a:xfrm>
        </p:spPr>
        <p:txBody>
          <a:bodyPr/>
          <a:lstStyle/>
          <a:p>
            <a:r>
              <a:rPr lang="sv-SE" sz="2000" b="1"/>
              <a:t>Förhållningssätten som kommunikativa verktyg</a:t>
            </a:r>
          </a:p>
          <a:p>
            <a:r>
              <a:rPr lang="sv-SE" sz="2000" b="1"/>
              <a:t>Informationsbehov till grund </a:t>
            </a:r>
            <a:r>
              <a:rPr lang="sv-SE" sz="2000"/>
              <a:t>för gemensamma budskap och åtgärder </a:t>
            </a:r>
          </a:p>
          <a:p>
            <a:r>
              <a:rPr lang="sv-SE" sz="2000"/>
              <a:t>Driva kommunikationen i önskad riktning både enskilt och tillsammans</a:t>
            </a:r>
          </a:p>
          <a:p>
            <a:r>
              <a:rPr lang="sv-SE" sz="2000"/>
              <a:t>Kommunikation från en aktör kan påverka andra aktörer eller hanteringen i stort. </a:t>
            </a:r>
          </a:p>
          <a:p>
            <a:r>
              <a:rPr lang="sv-SE" sz="2000"/>
              <a:t>”Enad front” snarare än ”en röst”. Olika infallsvinklar berikar.</a:t>
            </a:r>
          </a:p>
          <a:p>
            <a:r>
              <a:rPr lang="sv-SE" sz="2000" b="1"/>
              <a:t>Vad vill vi uppnå med kommunikationen? </a:t>
            </a:r>
          </a:p>
        </p:txBody>
      </p:sp>
    </p:spTree>
    <p:extLst>
      <p:ext uri="{BB962C8B-B14F-4D97-AF65-F5344CB8AC3E}">
        <p14:creationId xmlns:p14="http://schemas.microsoft.com/office/powerpoint/2010/main" val="3668531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BCA00-C33C-E8AD-DD1E-B1F5CCCD148F}"/>
            </a:ext>
          </a:extLst>
        </p:cNvPr>
        <p:cNvGrpSpPr/>
        <p:nvPr/>
      </p:nvGrpSpPr>
      <p:grpSpPr>
        <a:xfrm>
          <a:off x="0" y="0"/>
          <a:ext cx="0" cy="0"/>
          <a:chOff x="0" y="0"/>
          <a:chExt cx="0" cy="0"/>
        </a:xfrm>
      </p:grpSpPr>
      <p:grpSp>
        <p:nvGrpSpPr>
          <p:cNvPr id="30" name="Grupp 29">
            <a:extLst>
              <a:ext uri="{FF2B5EF4-FFF2-40B4-BE49-F238E27FC236}">
                <a16:creationId xmlns:a16="http://schemas.microsoft.com/office/drawing/2014/main" id="{5F02AD61-21FB-1BF5-5F5A-087C9ADCB92A}"/>
              </a:ext>
            </a:extLst>
          </p:cNvPr>
          <p:cNvGrpSpPr/>
          <p:nvPr/>
        </p:nvGrpSpPr>
        <p:grpSpPr>
          <a:xfrm>
            <a:off x="7516393" y="1431577"/>
            <a:ext cx="4340327" cy="2756969"/>
            <a:chOff x="3425648" y="2589381"/>
            <a:chExt cx="4340327" cy="2756969"/>
          </a:xfrm>
        </p:grpSpPr>
        <p:sp>
          <p:nvSpPr>
            <p:cNvPr id="31" name="Frihandsfigur 6">
              <a:extLst>
                <a:ext uri="{FF2B5EF4-FFF2-40B4-BE49-F238E27FC236}">
                  <a16:creationId xmlns:a16="http://schemas.microsoft.com/office/drawing/2014/main" id="{851A9534-2FEC-C48E-680E-7CD2EDBA6353}"/>
                </a:ext>
              </a:extLst>
            </p:cNvPr>
            <p:cNvSpPr/>
            <p:nvPr/>
          </p:nvSpPr>
          <p:spPr>
            <a:xfrm>
              <a:off x="4264837" y="2589381"/>
              <a:ext cx="3501138" cy="2756969"/>
            </a:xfrm>
            <a:custGeom>
              <a:avLst/>
              <a:gdLst>
                <a:gd name="connsiteX0" fmla="*/ 3401137 w 3501138"/>
                <a:gd name="connsiteY0" fmla="*/ 1570757 h 2756969"/>
                <a:gd name="connsiteX1" fmla="*/ 3252419 w 3501138"/>
                <a:gd name="connsiteY1" fmla="*/ 1774211 h 2756969"/>
                <a:gd name="connsiteX2" fmla="*/ 3136088 w 3501138"/>
                <a:gd name="connsiteY2" fmla="*/ 2109872 h 2756969"/>
                <a:gd name="connsiteX3" fmla="*/ 2697811 w 3501138"/>
                <a:gd name="connsiteY3" fmla="*/ 2347616 h 2756969"/>
                <a:gd name="connsiteX4" fmla="*/ 2210639 w 3501138"/>
                <a:gd name="connsiteY4" fmla="*/ 2674260 h 2756969"/>
                <a:gd name="connsiteX5" fmla="*/ 1191972 w 3501138"/>
                <a:gd name="connsiteY5" fmla="*/ 2602251 h 2756969"/>
                <a:gd name="connsiteX6" fmla="*/ 915112 w 3501138"/>
                <a:gd name="connsiteY6" fmla="*/ 2386351 h 2756969"/>
                <a:gd name="connsiteX7" fmla="*/ 299416 w 3501138"/>
                <a:gd name="connsiteY7" fmla="*/ 2049420 h 2756969"/>
                <a:gd name="connsiteX8" fmla="*/ 7062 w 3501138"/>
                <a:gd name="connsiteY8" fmla="*/ 1434105 h 2756969"/>
                <a:gd name="connsiteX9" fmla="*/ 256236 w 3501138"/>
                <a:gd name="connsiteY9" fmla="*/ 885973 h 2756969"/>
                <a:gd name="connsiteX10" fmla="*/ 313132 w 3501138"/>
                <a:gd name="connsiteY10" fmla="*/ 631973 h 2756969"/>
                <a:gd name="connsiteX11" fmla="*/ 660350 w 3501138"/>
                <a:gd name="connsiteY11" fmla="*/ 332253 h 2756969"/>
                <a:gd name="connsiteX12" fmla="*/ 1014680 w 3501138"/>
                <a:gd name="connsiteY12" fmla="*/ 182774 h 2756969"/>
                <a:gd name="connsiteX13" fmla="*/ 1363422 w 3501138"/>
                <a:gd name="connsiteY13" fmla="*/ 22246 h 2756969"/>
                <a:gd name="connsiteX14" fmla="*/ 1579322 w 3501138"/>
                <a:gd name="connsiteY14" fmla="*/ 27834 h 2756969"/>
                <a:gd name="connsiteX15" fmla="*/ 2038808 w 3501138"/>
                <a:gd name="connsiteY15" fmla="*/ 148 h 2756969"/>
                <a:gd name="connsiteX16" fmla="*/ 2753056 w 3501138"/>
                <a:gd name="connsiteY16" fmla="*/ 260371 h 2756969"/>
                <a:gd name="connsiteX17" fmla="*/ 3135072 w 3501138"/>
                <a:gd name="connsiteY17" fmla="*/ 343429 h 2756969"/>
                <a:gd name="connsiteX18" fmla="*/ 3389706 w 3501138"/>
                <a:gd name="connsiteY18" fmla="*/ 719857 h 2756969"/>
                <a:gd name="connsiteX19" fmla="*/ 3483941 w 3501138"/>
                <a:gd name="connsiteY19" fmla="*/ 866923 h 2756969"/>
                <a:gd name="connsiteX20" fmla="*/ 3446603 w 3501138"/>
                <a:gd name="connsiteY20" fmla="*/ 1241827 h 2756969"/>
                <a:gd name="connsiteX21" fmla="*/ 3427172 w 3501138"/>
                <a:gd name="connsiteY21" fmla="*/ 1476269 h 2756969"/>
                <a:gd name="connsiteX22" fmla="*/ 3400756 w 3501138"/>
                <a:gd name="connsiteY22" fmla="*/ 1570503 h 275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01138" h="2756969">
                  <a:moveTo>
                    <a:pt x="3401137" y="1570757"/>
                  </a:moveTo>
                  <a:cubicBezTo>
                    <a:pt x="3367355" y="1653434"/>
                    <a:pt x="3305252" y="1705123"/>
                    <a:pt x="3252419" y="1774211"/>
                  </a:cubicBezTo>
                  <a:cubicBezTo>
                    <a:pt x="3152344" y="1905021"/>
                    <a:pt x="3212542" y="1982999"/>
                    <a:pt x="3136088" y="2109872"/>
                  </a:cubicBezTo>
                  <a:cubicBezTo>
                    <a:pt x="3055824" y="2243095"/>
                    <a:pt x="2931237" y="2239158"/>
                    <a:pt x="2697811" y="2347616"/>
                  </a:cubicBezTo>
                  <a:cubicBezTo>
                    <a:pt x="2387042" y="2492015"/>
                    <a:pt x="2441017" y="2576597"/>
                    <a:pt x="2210639" y="2674260"/>
                  </a:cubicBezTo>
                  <a:cubicBezTo>
                    <a:pt x="1884503" y="2812563"/>
                    <a:pt x="1477722" y="2769891"/>
                    <a:pt x="1191972" y="2602251"/>
                  </a:cubicBezTo>
                  <a:cubicBezTo>
                    <a:pt x="1069671" y="2530496"/>
                    <a:pt x="1106374" y="2516272"/>
                    <a:pt x="915112" y="2386351"/>
                  </a:cubicBezTo>
                  <a:cubicBezTo>
                    <a:pt x="584785" y="2161942"/>
                    <a:pt x="476834" y="2205884"/>
                    <a:pt x="299416" y="2049420"/>
                  </a:cubicBezTo>
                  <a:cubicBezTo>
                    <a:pt x="273889" y="2026941"/>
                    <a:pt x="-51612" y="1742080"/>
                    <a:pt x="7062" y="1434105"/>
                  </a:cubicBezTo>
                  <a:cubicBezTo>
                    <a:pt x="40844" y="1256940"/>
                    <a:pt x="188291" y="1191408"/>
                    <a:pt x="256236" y="885973"/>
                  </a:cubicBezTo>
                  <a:cubicBezTo>
                    <a:pt x="285700" y="753385"/>
                    <a:pt x="268047" y="720492"/>
                    <a:pt x="313132" y="631973"/>
                  </a:cubicBezTo>
                  <a:cubicBezTo>
                    <a:pt x="388824" y="483510"/>
                    <a:pt x="524968" y="406548"/>
                    <a:pt x="660350" y="332253"/>
                  </a:cubicBezTo>
                  <a:cubicBezTo>
                    <a:pt x="824815" y="242083"/>
                    <a:pt x="819354" y="284628"/>
                    <a:pt x="1014680" y="182774"/>
                  </a:cubicBezTo>
                  <a:cubicBezTo>
                    <a:pt x="1177875" y="97684"/>
                    <a:pt x="1230961" y="42185"/>
                    <a:pt x="1363422" y="22246"/>
                  </a:cubicBezTo>
                  <a:cubicBezTo>
                    <a:pt x="1440765" y="10562"/>
                    <a:pt x="1474928" y="21611"/>
                    <a:pt x="1579322" y="27834"/>
                  </a:cubicBezTo>
                  <a:cubicBezTo>
                    <a:pt x="1822908" y="42312"/>
                    <a:pt x="1882217" y="-2900"/>
                    <a:pt x="2038808" y="148"/>
                  </a:cubicBezTo>
                  <a:cubicBezTo>
                    <a:pt x="2335099" y="5863"/>
                    <a:pt x="2334464" y="171471"/>
                    <a:pt x="2753056" y="260371"/>
                  </a:cubicBezTo>
                  <a:cubicBezTo>
                    <a:pt x="2977846" y="308123"/>
                    <a:pt x="3037028" y="265324"/>
                    <a:pt x="3135072" y="343429"/>
                  </a:cubicBezTo>
                  <a:cubicBezTo>
                    <a:pt x="3215971" y="407945"/>
                    <a:pt x="3207207" y="459888"/>
                    <a:pt x="3389706" y="719857"/>
                  </a:cubicBezTo>
                  <a:cubicBezTo>
                    <a:pt x="3460192" y="820187"/>
                    <a:pt x="3471368" y="826537"/>
                    <a:pt x="3483941" y="866923"/>
                  </a:cubicBezTo>
                  <a:cubicBezTo>
                    <a:pt x="3520771" y="984525"/>
                    <a:pt x="3493847" y="1022625"/>
                    <a:pt x="3446603" y="1241827"/>
                  </a:cubicBezTo>
                  <a:cubicBezTo>
                    <a:pt x="3429966" y="1319043"/>
                    <a:pt x="3439110" y="1398545"/>
                    <a:pt x="3427172" y="1476269"/>
                  </a:cubicBezTo>
                  <a:cubicBezTo>
                    <a:pt x="3422219" y="1508146"/>
                    <a:pt x="3413329" y="1539896"/>
                    <a:pt x="3400756" y="1570503"/>
                  </a:cubicBezTo>
                  <a:close/>
                </a:path>
              </a:pathLst>
            </a:custGeom>
            <a:solidFill>
              <a:srgbClr val="EFEFEF"/>
            </a:solidFill>
            <a:ln w="12700" cap="flat">
              <a:noFill/>
              <a:prstDash val="solid"/>
              <a:miter/>
            </a:ln>
          </p:spPr>
          <p:txBody>
            <a:bodyPr rtlCol="0" anchor="ctr"/>
            <a:lstStyle/>
            <a:p>
              <a:endParaRPr lang="sv-SE"/>
            </a:p>
          </p:txBody>
        </p:sp>
        <p:sp>
          <p:nvSpPr>
            <p:cNvPr id="32" name="Frihandsfigur 34">
              <a:extLst>
                <a:ext uri="{FF2B5EF4-FFF2-40B4-BE49-F238E27FC236}">
                  <a16:creationId xmlns:a16="http://schemas.microsoft.com/office/drawing/2014/main" id="{23216C9A-F81B-231D-F711-043FD51AAFC1}"/>
                </a:ext>
              </a:extLst>
            </p:cNvPr>
            <p:cNvSpPr/>
            <p:nvPr/>
          </p:nvSpPr>
          <p:spPr>
            <a:xfrm>
              <a:off x="6354190" y="3618738"/>
              <a:ext cx="503936" cy="434340"/>
            </a:xfrm>
            <a:custGeom>
              <a:avLst/>
              <a:gdLst>
                <a:gd name="connsiteX0" fmla="*/ 272034 w 503936"/>
                <a:gd name="connsiteY0" fmla="*/ 209804 h 434340"/>
                <a:gd name="connsiteX1" fmla="*/ 503936 w 503936"/>
                <a:gd name="connsiteY1" fmla="*/ 270891 h 434340"/>
                <a:gd name="connsiteX2" fmla="*/ 269621 w 503936"/>
                <a:gd name="connsiteY2" fmla="*/ 189738 h 434340"/>
                <a:gd name="connsiteX3" fmla="*/ 326263 w 503936"/>
                <a:gd name="connsiteY3" fmla="*/ 112649 h 434340"/>
                <a:gd name="connsiteX4" fmla="*/ 403733 w 503936"/>
                <a:gd name="connsiteY4" fmla="*/ 0 h 434340"/>
                <a:gd name="connsiteX5" fmla="*/ 315468 w 503936"/>
                <a:gd name="connsiteY5" fmla="*/ 104521 h 434340"/>
                <a:gd name="connsiteX6" fmla="*/ 253238 w 503936"/>
                <a:gd name="connsiteY6" fmla="*/ 183134 h 434340"/>
                <a:gd name="connsiteX7" fmla="*/ 143510 w 503936"/>
                <a:gd name="connsiteY7" fmla="*/ 47117 h 434340"/>
                <a:gd name="connsiteX8" fmla="*/ 225553 w 503936"/>
                <a:gd name="connsiteY8" fmla="*/ 176403 h 434340"/>
                <a:gd name="connsiteX9" fmla="*/ 0 w 503936"/>
                <a:gd name="connsiteY9" fmla="*/ 117221 h 434340"/>
                <a:gd name="connsiteX10" fmla="*/ 240030 w 503936"/>
                <a:gd name="connsiteY10" fmla="*/ 200152 h 434340"/>
                <a:gd name="connsiteX11" fmla="*/ 231013 w 503936"/>
                <a:gd name="connsiteY11" fmla="*/ 211836 h 434340"/>
                <a:gd name="connsiteX12" fmla="*/ 149860 w 503936"/>
                <a:gd name="connsiteY12" fmla="*/ 321691 h 434340"/>
                <a:gd name="connsiteX13" fmla="*/ 72390 w 503936"/>
                <a:gd name="connsiteY13" fmla="*/ 434340 h 434340"/>
                <a:gd name="connsiteX14" fmla="*/ 160528 w 503936"/>
                <a:gd name="connsiteY14" fmla="*/ 329819 h 434340"/>
                <a:gd name="connsiteX15" fmla="*/ 244983 w 503936"/>
                <a:gd name="connsiteY15" fmla="*/ 222504 h 434340"/>
                <a:gd name="connsiteX16" fmla="*/ 251968 w 503936"/>
                <a:gd name="connsiteY16" fmla="*/ 213233 h 434340"/>
                <a:gd name="connsiteX17" fmla="*/ 352679 w 503936"/>
                <a:gd name="connsiteY17" fmla="*/ 337058 h 434340"/>
                <a:gd name="connsiteX18" fmla="*/ 272034 w 503936"/>
                <a:gd name="connsiteY18" fmla="*/ 209804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3936" h="434340">
                  <a:moveTo>
                    <a:pt x="272034" y="209804"/>
                  </a:moveTo>
                  <a:cubicBezTo>
                    <a:pt x="348616" y="232664"/>
                    <a:pt x="425958" y="253111"/>
                    <a:pt x="503936" y="270891"/>
                  </a:cubicBezTo>
                  <a:cubicBezTo>
                    <a:pt x="426720" y="241173"/>
                    <a:pt x="348616" y="214249"/>
                    <a:pt x="269621" y="189738"/>
                  </a:cubicBezTo>
                  <a:cubicBezTo>
                    <a:pt x="288798" y="164211"/>
                    <a:pt x="307848" y="138684"/>
                    <a:pt x="326263" y="112649"/>
                  </a:cubicBezTo>
                  <a:cubicBezTo>
                    <a:pt x="352679" y="75565"/>
                    <a:pt x="378968" y="38354"/>
                    <a:pt x="403733" y="0"/>
                  </a:cubicBezTo>
                  <a:cubicBezTo>
                    <a:pt x="373253" y="33909"/>
                    <a:pt x="344297" y="69088"/>
                    <a:pt x="315468" y="104521"/>
                  </a:cubicBezTo>
                  <a:cubicBezTo>
                    <a:pt x="294259" y="130429"/>
                    <a:pt x="273685" y="156718"/>
                    <a:pt x="253238" y="183134"/>
                  </a:cubicBezTo>
                  <a:cubicBezTo>
                    <a:pt x="219203" y="136144"/>
                    <a:pt x="182753" y="90932"/>
                    <a:pt x="143510" y="47117"/>
                  </a:cubicBezTo>
                  <a:cubicBezTo>
                    <a:pt x="169164" y="91821"/>
                    <a:pt x="196469" y="134747"/>
                    <a:pt x="225553" y="176403"/>
                  </a:cubicBezTo>
                  <a:cubicBezTo>
                    <a:pt x="151003" y="154305"/>
                    <a:pt x="75819" y="134493"/>
                    <a:pt x="0" y="117221"/>
                  </a:cubicBezTo>
                  <a:cubicBezTo>
                    <a:pt x="78994" y="147701"/>
                    <a:pt x="159131" y="175260"/>
                    <a:pt x="240030" y="200152"/>
                  </a:cubicBezTo>
                  <a:cubicBezTo>
                    <a:pt x="236982" y="204089"/>
                    <a:pt x="233934" y="207899"/>
                    <a:pt x="231013" y="211836"/>
                  </a:cubicBezTo>
                  <a:cubicBezTo>
                    <a:pt x="203581" y="248158"/>
                    <a:pt x="176149" y="284480"/>
                    <a:pt x="149860" y="321691"/>
                  </a:cubicBezTo>
                  <a:cubicBezTo>
                    <a:pt x="123317" y="358775"/>
                    <a:pt x="97155" y="395986"/>
                    <a:pt x="72390" y="434340"/>
                  </a:cubicBezTo>
                  <a:cubicBezTo>
                    <a:pt x="102870" y="400304"/>
                    <a:pt x="131826" y="365252"/>
                    <a:pt x="160528" y="329819"/>
                  </a:cubicBezTo>
                  <a:cubicBezTo>
                    <a:pt x="189357" y="294640"/>
                    <a:pt x="217170" y="258572"/>
                    <a:pt x="244983" y="222504"/>
                  </a:cubicBezTo>
                  <a:cubicBezTo>
                    <a:pt x="247269" y="219456"/>
                    <a:pt x="249555" y="216281"/>
                    <a:pt x="251968" y="213233"/>
                  </a:cubicBezTo>
                  <a:cubicBezTo>
                    <a:pt x="283464" y="255778"/>
                    <a:pt x="316866" y="297053"/>
                    <a:pt x="352679" y="337058"/>
                  </a:cubicBezTo>
                  <a:cubicBezTo>
                    <a:pt x="327406" y="293116"/>
                    <a:pt x="300609" y="250825"/>
                    <a:pt x="272034" y="209804"/>
                  </a:cubicBezTo>
                  <a:close/>
                </a:path>
              </a:pathLst>
            </a:custGeom>
            <a:solidFill>
              <a:srgbClr val="FFFFFF"/>
            </a:solidFill>
            <a:ln w="12700" cap="flat">
              <a:noFill/>
              <a:prstDash val="solid"/>
              <a:miter/>
            </a:ln>
          </p:spPr>
          <p:txBody>
            <a:bodyPr rtlCol="0" anchor="ctr"/>
            <a:lstStyle/>
            <a:p>
              <a:endParaRPr lang="sv-SE"/>
            </a:p>
          </p:txBody>
        </p:sp>
        <p:sp>
          <p:nvSpPr>
            <p:cNvPr id="33" name="Frihandsfigur 35">
              <a:extLst>
                <a:ext uri="{FF2B5EF4-FFF2-40B4-BE49-F238E27FC236}">
                  <a16:creationId xmlns:a16="http://schemas.microsoft.com/office/drawing/2014/main" id="{5C71AC3B-F440-1A07-5AB4-E3263A69D1C7}"/>
                </a:ext>
              </a:extLst>
            </p:cNvPr>
            <p:cNvSpPr/>
            <p:nvPr/>
          </p:nvSpPr>
          <p:spPr>
            <a:xfrm>
              <a:off x="5392165" y="3158870"/>
              <a:ext cx="460121" cy="351408"/>
            </a:xfrm>
            <a:custGeom>
              <a:avLst/>
              <a:gdLst>
                <a:gd name="connsiteX0" fmla="*/ 255016 w 460121"/>
                <a:gd name="connsiteY0" fmla="*/ 192405 h 351408"/>
                <a:gd name="connsiteX1" fmla="*/ 460121 w 460121"/>
                <a:gd name="connsiteY1" fmla="*/ 316484 h 351408"/>
                <a:gd name="connsiteX2" fmla="*/ 258318 w 460121"/>
                <a:gd name="connsiteY2" fmla="*/ 172466 h 351408"/>
                <a:gd name="connsiteX3" fmla="*/ 334391 w 460121"/>
                <a:gd name="connsiteY3" fmla="*/ 114554 h 351408"/>
                <a:gd name="connsiteX4" fmla="*/ 440436 w 460121"/>
                <a:gd name="connsiteY4" fmla="*/ 28448 h 351408"/>
                <a:gd name="connsiteX5" fmla="*/ 326263 w 460121"/>
                <a:gd name="connsiteY5" fmla="*/ 103759 h 351408"/>
                <a:gd name="connsiteX6" fmla="*/ 244348 w 460121"/>
                <a:gd name="connsiteY6" fmla="*/ 161544 h 351408"/>
                <a:gd name="connsiteX7" fmla="*/ 177546 w 460121"/>
                <a:gd name="connsiteY7" fmla="*/ 0 h 351408"/>
                <a:gd name="connsiteX8" fmla="*/ 219710 w 460121"/>
                <a:gd name="connsiteY8" fmla="*/ 147320 h 351408"/>
                <a:gd name="connsiteX9" fmla="*/ 20066 w 460121"/>
                <a:gd name="connsiteY9" fmla="*/ 26797 h 351408"/>
                <a:gd name="connsiteX10" fmla="*/ 226949 w 460121"/>
                <a:gd name="connsiteY10" fmla="*/ 174244 h 351408"/>
                <a:gd name="connsiteX11" fmla="*/ 215011 w 460121"/>
                <a:gd name="connsiteY11" fmla="*/ 182880 h 351408"/>
                <a:gd name="connsiteX12" fmla="*/ 106172 w 460121"/>
                <a:gd name="connsiteY12" fmla="*/ 265303 h 351408"/>
                <a:gd name="connsiteX13" fmla="*/ 0 w 460121"/>
                <a:gd name="connsiteY13" fmla="*/ 351409 h 351408"/>
                <a:gd name="connsiteX14" fmla="*/ 114173 w 460121"/>
                <a:gd name="connsiteY14" fmla="*/ 276098 h 351408"/>
                <a:gd name="connsiteX15" fmla="*/ 225552 w 460121"/>
                <a:gd name="connsiteY15" fmla="*/ 196977 h 351408"/>
                <a:gd name="connsiteX16" fmla="*/ 234823 w 460121"/>
                <a:gd name="connsiteY16" fmla="*/ 190119 h 351408"/>
                <a:gd name="connsiteX17" fmla="*/ 296418 w 460121"/>
                <a:gd name="connsiteY17" fmla="*/ 337439 h 351408"/>
                <a:gd name="connsiteX18" fmla="*/ 255016 w 460121"/>
                <a:gd name="connsiteY18" fmla="*/ 192532 h 3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121" h="351408">
                  <a:moveTo>
                    <a:pt x="255016" y="192405"/>
                  </a:moveTo>
                  <a:cubicBezTo>
                    <a:pt x="322072" y="235966"/>
                    <a:pt x="390398" y="277368"/>
                    <a:pt x="460121" y="316484"/>
                  </a:cubicBezTo>
                  <a:cubicBezTo>
                    <a:pt x="394462" y="266192"/>
                    <a:pt x="327152" y="218186"/>
                    <a:pt x="258318" y="172466"/>
                  </a:cubicBezTo>
                  <a:cubicBezTo>
                    <a:pt x="283845" y="153416"/>
                    <a:pt x="309372" y="134239"/>
                    <a:pt x="334391" y="114554"/>
                  </a:cubicBezTo>
                  <a:cubicBezTo>
                    <a:pt x="370205" y="86487"/>
                    <a:pt x="406019" y="58293"/>
                    <a:pt x="440436" y="28448"/>
                  </a:cubicBezTo>
                  <a:cubicBezTo>
                    <a:pt x="401574" y="52451"/>
                    <a:pt x="363855" y="77978"/>
                    <a:pt x="326263" y="103759"/>
                  </a:cubicBezTo>
                  <a:cubicBezTo>
                    <a:pt x="298577" y="122555"/>
                    <a:pt x="271399" y="141986"/>
                    <a:pt x="244348" y="161544"/>
                  </a:cubicBezTo>
                  <a:cubicBezTo>
                    <a:pt x="224917" y="106807"/>
                    <a:pt x="202819" y="53086"/>
                    <a:pt x="177546" y="0"/>
                  </a:cubicBezTo>
                  <a:cubicBezTo>
                    <a:pt x="189484" y="50165"/>
                    <a:pt x="203581" y="99060"/>
                    <a:pt x="219710" y="147320"/>
                  </a:cubicBezTo>
                  <a:cubicBezTo>
                    <a:pt x="154432" y="105029"/>
                    <a:pt x="87884" y="64770"/>
                    <a:pt x="20066" y="26797"/>
                  </a:cubicBezTo>
                  <a:cubicBezTo>
                    <a:pt x="87249" y="78359"/>
                    <a:pt x="156337" y="127508"/>
                    <a:pt x="226949" y="174244"/>
                  </a:cubicBezTo>
                  <a:cubicBezTo>
                    <a:pt x="223012" y="177165"/>
                    <a:pt x="218948" y="179959"/>
                    <a:pt x="215011" y="182880"/>
                  </a:cubicBezTo>
                  <a:cubicBezTo>
                    <a:pt x="178435" y="209931"/>
                    <a:pt x="141859" y="237109"/>
                    <a:pt x="106172" y="265303"/>
                  </a:cubicBezTo>
                  <a:cubicBezTo>
                    <a:pt x="70358" y="293370"/>
                    <a:pt x="34544" y="321564"/>
                    <a:pt x="0" y="351409"/>
                  </a:cubicBezTo>
                  <a:cubicBezTo>
                    <a:pt x="38862" y="327406"/>
                    <a:pt x="76581" y="301879"/>
                    <a:pt x="114173" y="276098"/>
                  </a:cubicBezTo>
                  <a:cubicBezTo>
                    <a:pt x="151892" y="250444"/>
                    <a:pt x="188722" y="223774"/>
                    <a:pt x="225552" y="196977"/>
                  </a:cubicBezTo>
                  <a:cubicBezTo>
                    <a:pt x="228600" y="194691"/>
                    <a:pt x="231775" y="192405"/>
                    <a:pt x="234823" y="190119"/>
                  </a:cubicBezTo>
                  <a:cubicBezTo>
                    <a:pt x="252984" y="239903"/>
                    <a:pt x="273431" y="288925"/>
                    <a:pt x="296418" y="337439"/>
                  </a:cubicBezTo>
                  <a:cubicBezTo>
                    <a:pt x="284607" y="288163"/>
                    <a:pt x="270764" y="240030"/>
                    <a:pt x="255016" y="192532"/>
                  </a:cubicBezTo>
                  <a:close/>
                </a:path>
              </a:pathLst>
            </a:custGeom>
            <a:solidFill>
              <a:srgbClr val="FFFFFF"/>
            </a:solidFill>
            <a:ln w="12700" cap="flat">
              <a:noFill/>
              <a:prstDash val="solid"/>
              <a:miter/>
            </a:ln>
          </p:spPr>
          <p:txBody>
            <a:bodyPr rtlCol="0" anchor="ctr"/>
            <a:lstStyle/>
            <a:p>
              <a:endParaRPr lang="sv-SE"/>
            </a:p>
          </p:txBody>
        </p:sp>
        <p:sp>
          <p:nvSpPr>
            <p:cNvPr id="34" name="Frihandsfigur 37">
              <a:extLst>
                <a:ext uri="{FF2B5EF4-FFF2-40B4-BE49-F238E27FC236}">
                  <a16:creationId xmlns:a16="http://schemas.microsoft.com/office/drawing/2014/main" id="{7810542C-C772-F2AB-CF7F-4641477670F5}"/>
                </a:ext>
              </a:extLst>
            </p:cNvPr>
            <p:cNvSpPr/>
            <p:nvPr/>
          </p:nvSpPr>
          <p:spPr>
            <a:xfrm>
              <a:off x="3425648" y="3927898"/>
              <a:ext cx="1613457" cy="736168"/>
            </a:xfrm>
            <a:custGeom>
              <a:avLst/>
              <a:gdLst>
                <a:gd name="connsiteX0" fmla="*/ 1413052 w 1613457"/>
                <a:gd name="connsiteY0" fmla="*/ 507196 h 736168"/>
                <a:gd name="connsiteX1" fmla="*/ 1613458 w 1613457"/>
                <a:gd name="connsiteY1" fmla="*/ 355685 h 736168"/>
                <a:gd name="connsiteX2" fmla="*/ 1412544 w 1613457"/>
                <a:gd name="connsiteY2" fmla="*/ 187410 h 736168"/>
                <a:gd name="connsiteX3" fmla="*/ 1395780 w 1613457"/>
                <a:gd name="connsiteY3" fmla="*/ 24088 h 736168"/>
                <a:gd name="connsiteX4" fmla="*/ 1321739 w 1613457"/>
                <a:gd name="connsiteY4" fmla="*/ 3768 h 736168"/>
                <a:gd name="connsiteX5" fmla="*/ 109651 w 1613457"/>
                <a:gd name="connsiteY5" fmla="*/ 1863 h 736168"/>
                <a:gd name="connsiteX6" fmla="*/ 47294 w 1613457"/>
                <a:gd name="connsiteY6" fmla="*/ 16214 h 736168"/>
                <a:gd name="connsiteX7" fmla="*/ 15036 w 1613457"/>
                <a:gd name="connsiteY7" fmla="*/ 44662 h 736168"/>
                <a:gd name="connsiteX8" fmla="*/ 1447 w 1613457"/>
                <a:gd name="connsiteY8" fmla="*/ 93938 h 736168"/>
                <a:gd name="connsiteX9" fmla="*/ 3987 w 1613457"/>
                <a:gd name="connsiteY9" fmla="*/ 602700 h 736168"/>
                <a:gd name="connsiteX10" fmla="*/ 29641 w 1613457"/>
                <a:gd name="connsiteY10" fmla="*/ 676233 h 736168"/>
                <a:gd name="connsiteX11" fmla="*/ 83362 w 1613457"/>
                <a:gd name="connsiteY11" fmla="*/ 706967 h 736168"/>
                <a:gd name="connsiteX12" fmla="*/ 1366189 w 1613457"/>
                <a:gd name="connsiteY12" fmla="*/ 734653 h 736168"/>
                <a:gd name="connsiteX13" fmla="*/ 1411782 w 1613457"/>
                <a:gd name="connsiteY13" fmla="*/ 723985 h 736168"/>
                <a:gd name="connsiteX14" fmla="*/ 1412925 w 1613457"/>
                <a:gd name="connsiteY14" fmla="*/ 507196 h 73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3457" h="736168">
                  <a:moveTo>
                    <a:pt x="1413052" y="507196"/>
                  </a:moveTo>
                  <a:lnTo>
                    <a:pt x="1613458" y="355685"/>
                  </a:lnTo>
                  <a:lnTo>
                    <a:pt x="1412544" y="187410"/>
                  </a:lnTo>
                  <a:cubicBezTo>
                    <a:pt x="1409242" y="113877"/>
                    <a:pt x="1403908" y="32851"/>
                    <a:pt x="1395780" y="24088"/>
                  </a:cubicBezTo>
                  <a:cubicBezTo>
                    <a:pt x="1382445" y="9610"/>
                    <a:pt x="1360347" y="7705"/>
                    <a:pt x="1321739" y="3768"/>
                  </a:cubicBezTo>
                  <a:cubicBezTo>
                    <a:pt x="1277797" y="-804"/>
                    <a:pt x="136702" y="-931"/>
                    <a:pt x="109651" y="1863"/>
                  </a:cubicBezTo>
                  <a:cubicBezTo>
                    <a:pt x="82600" y="4657"/>
                    <a:pt x="62534" y="9229"/>
                    <a:pt x="47294" y="16214"/>
                  </a:cubicBezTo>
                  <a:cubicBezTo>
                    <a:pt x="32308" y="23072"/>
                    <a:pt x="22148" y="32343"/>
                    <a:pt x="15036" y="44662"/>
                  </a:cubicBezTo>
                  <a:cubicBezTo>
                    <a:pt x="7924" y="57108"/>
                    <a:pt x="3733" y="73110"/>
                    <a:pt x="1447" y="93938"/>
                  </a:cubicBezTo>
                  <a:cubicBezTo>
                    <a:pt x="-839" y="114766"/>
                    <a:pt x="-712" y="568537"/>
                    <a:pt x="3987" y="602700"/>
                  </a:cubicBezTo>
                  <a:cubicBezTo>
                    <a:pt x="8813" y="636863"/>
                    <a:pt x="17068" y="660231"/>
                    <a:pt x="29641" y="676233"/>
                  </a:cubicBezTo>
                  <a:cubicBezTo>
                    <a:pt x="42087" y="692108"/>
                    <a:pt x="59994" y="698712"/>
                    <a:pt x="83362" y="706967"/>
                  </a:cubicBezTo>
                  <a:cubicBezTo>
                    <a:pt x="186105" y="743543"/>
                    <a:pt x="1350695" y="735923"/>
                    <a:pt x="1366189" y="734653"/>
                  </a:cubicBezTo>
                  <a:cubicBezTo>
                    <a:pt x="1381810" y="733510"/>
                    <a:pt x="1395399" y="733383"/>
                    <a:pt x="1411782" y="723985"/>
                  </a:cubicBezTo>
                  <a:cubicBezTo>
                    <a:pt x="1439341" y="708237"/>
                    <a:pt x="1414195" y="541359"/>
                    <a:pt x="1412925" y="507196"/>
                  </a:cubicBezTo>
                  <a:close/>
                </a:path>
              </a:pathLst>
            </a:custGeom>
            <a:solidFill>
              <a:srgbClr val="B3DBD2"/>
            </a:solidFill>
            <a:ln w="12700" cap="flat">
              <a:solidFill>
                <a:srgbClr val="000000"/>
              </a:solidFill>
              <a:prstDash val="solid"/>
              <a:miter/>
            </a:ln>
          </p:spPr>
          <p:txBody>
            <a:bodyPr lIns="216000" rtlCol="0" anchor="ctr"/>
            <a:lstStyle/>
            <a:p>
              <a:r>
                <a:rPr lang="sv-SE" sz="1800" b="1">
                  <a:latin typeface="+mj-lt"/>
                </a:rPr>
                <a:t>Arbeta proaktivt</a:t>
              </a:r>
            </a:p>
          </p:txBody>
        </p:sp>
        <p:grpSp>
          <p:nvGrpSpPr>
            <p:cNvPr id="35" name="Bild 3">
              <a:extLst>
                <a:ext uri="{FF2B5EF4-FFF2-40B4-BE49-F238E27FC236}">
                  <a16:creationId xmlns:a16="http://schemas.microsoft.com/office/drawing/2014/main" id="{A1508AD7-EFD3-398E-1502-30270F715146}"/>
                </a:ext>
              </a:extLst>
            </p:cNvPr>
            <p:cNvGrpSpPr/>
            <p:nvPr/>
          </p:nvGrpSpPr>
          <p:grpSpPr>
            <a:xfrm>
              <a:off x="4910073" y="2969260"/>
              <a:ext cx="2327656" cy="1987804"/>
              <a:chOff x="4910073" y="2969260"/>
              <a:chExt cx="2327656" cy="1987804"/>
            </a:xfrm>
          </p:grpSpPr>
          <p:grpSp>
            <p:nvGrpSpPr>
              <p:cNvPr id="37" name="Bild 3">
                <a:extLst>
                  <a:ext uri="{FF2B5EF4-FFF2-40B4-BE49-F238E27FC236}">
                    <a16:creationId xmlns:a16="http://schemas.microsoft.com/office/drawing/2014/main" id="{F56B8834-DF19-5EA6-CBB1-7DA06F946A90}"/>
                  </a:ext>
                </a:extLst>
              </p:cNvPr>
              <p:cNvGrpSpPr/>
              <p:nvPr/>
            </p:nvGrpSpPr>
            <p:grpSpPr>
              <a:xfrm>
                <a:off x="5503417" y="3314065"/>
                <a:ext cx="1117219" cy="1641475"/>
                <a:chOff x="5503417" y="3314065"/>
                <a:chExt cx="1117219" cy="1641475"/>
              </a:xfrm>
            </p:grpSpPr>
            <p:grpSp>
              <p:nvGrpSpPr>
                <p:cNvPr id="51" name="Bild 3">
                  <a:extLst>
                    <a:ext uri="{FF2B5EF4-FFF2-40B4-BE49-F238E27FC236}">
                      <a16:creationId xmlns:a16="http://schemas.microsoft.com/office/drawing/2014/main" id="{994B7FE9-48BE-FEF0-441C-2C6F494A1B7F}"/>
                    </a:ext>
                  </a:extLst>
                </p:cNvPr>
                <p:cNvGrpSpPr/>
                <p:nvPr/>
              </p:nvGrpSpPr>
              <p:grpSpPr>
                <a:xfrm>
                  <a:off x="5503798" y="3806063"/>
                  <a:ext cx="1116330" cy="1149477"/>
                  <a:chOff x="5503798" y="3806063"/>
                  <a:chExt cx="1116330" cy="1149477"/>
                </a:xfrm>
              </p:grpSpPr>
              <p:sp>
                <p:nvSpPr>
                  <p:cNvPr id="55" name="Frihandsfigur 42">
                    <a:extLst>
                      <a:ext uri="{FF2B5EF4-FFF2-40B4-BE49-F238E27FC236}">
                        <a16:creationId xmlns:a16="http://schemas.microsoft.com/office/drawing/2014/main" id="{98D210E3-BF5B-BEE9-3B40-5C643034D502}"/>
                      </a:ext>
                    </a:extLst>
                  </p:cNvPr>
                  <p:cNvSpPr/>
                  <p:nvPr/>
                </p:nvSpPr>
                <p:spPr>
                  <a:xfrm>
                    <a:off x="5506720" y="3809365"/>
                    <a:ext cx="1110614" cy="1144777"/>
                  </a:xfrm>
                  <a:custGeom>
                    <a:avLst/>
                    <a:gdLst>
                      <a:gd name="connsiteX0" fmla="*/ 0 w 1110614"/>
                      <a:gd name="connsiteY0" fmla="*/ 4572 h 1144777"/>
                      <a:gd name="connsiteX1" fmla="*/ 2794 w 1110614"/>
                      <a:gd name="connsiteY1" fmla="*/ 0 h 1144777"/>
                      <a:gd name="connsiteX2" fmla="*/ 1107694 w 1110614"/>
                      <a:gd name="connsiteY2" fmla="*/ 0 h 1144777"/>
                      <a:gd name="connsiteX3" fmla="*/ 1110615 w 1110614"/>
                      <a:gd name="connsiteY3" fmla="*/ 4572 h 1144777"/>
                      <a:gd name="connsiteX4" fmla="*/ 561340 w 1110614"/>
                      <a:gd name="connsiteY4" fmla="*/ 1144778 h 1144777"/>
                      <a:gd name="connsiteX5" fmla="*/ 555625 w 1110614"/>
                      <a:gd name="connsiteY5" fmla="*/ 1144778 h 1144777"/>
                      <a:gd name="connsiteX6" fmla="*/ 0 w 1110614"/>
                      <a:gd name="connsiteY6" fmla="*/ 4572 h 114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0614" h="1144777">
                        <a:moveTo>
                          <a:pt x="0" y="4572"/>
                        </a:moveTo>
                        <a:lnTo>
                          <a:pt x="2794" y="0"/>
                        </a:lnTo>
                        <a:lnTo>
                          <a:pt x="1107694" y="0"/>
                        </a:lnTo>
                        <a:lnTo>
                          <a:pt x="1110615" y="4572"/>
                        </a:lnTo>
                        <a:lnTo>
                          <a:pt x="561340" y="1144778"/>
                        </a:lnTo>
                        <a:lnTo>
                          <a:pt x="555625" y="1144778"/>
                        </a:lnTo>
                        <a:lnTo>
                          <a:pt x="0" y="4572"/>
                        </a:lnTo>
                        <a:close/>
                      </a:path>
                    </a:pathLst>
                  </a:custGeom>
                  <a:solidFill>
                    <a:srgbClr val="ADADAD"/>
                  </a:solidFill>
                  <a:ln w="6350" cap="flat">
                    <a:solidFill>
                      <a:srgbClr val="000000"/>
                    </a:solidFill>
                    <a:prstDash val="solid"/>
                    <a:miter/>
                  </a:ln>
                </p:spPr>
                <p:txBody>
                  <a:bodyPr rtlCol="0" anchor="ctr"/>
                  <a:lstStyle/>
                  <a:p>
                    <a:endParaRPr lang="sv-SE"/>
                  </a:p>
                </p:txBody>
              </p:sp>
              <p:sp>
                <p:nvSpPr>
                  <p:cNvPr id="56" name="Frihandsfigur 43">
                    <a:extLst>
                      <a:ext uri="{FF2B5EF4-FFF2-40B4-BE49-F238E27FC236}">
                        <a16:creationId xmlns:a16="http://schemas.microsoft.com/office/drawing/2014/main" id="{9072EDE2-5948-E9A4-36C6-746D19D7D072}"/>
                      </a:ext>
                    </a:extLst>
                  </p:cNvPr>
                  <p:cNvSpPr/>
                  <p:nvPr/>
                </p:nvSpPr>
                <p:spPr>
                  <a:xfrm>
                    <a:off x="5503798" y="3806063"/>
                    <a:ext cx="1116330" cy="1149477"/>
                  </a:xfrm>
                  <a:custGeom>
                    <a:avLst/>
                    <a:gdLst>
                      <a:gd name="connsiteX0" fmla="*/ 1110615 w 1116330"/>
                      <a:gd name="connsiteY0" fmla="*/ 6477 h 1149477"/>
                      <a:gd name="connsiteX1" fmla="*/ 561340 w 1116330"/>
                      <a:gd name="connsiteY1" fmla="*/ 1146683 h 1149477"/>
                      <a:gd name="connsiteX2" fmla="*/ 5715 w 1116330"/>
                      <a:gd name="connsiteY2" fmla="*/ 6477 h 1149477"/>
                      <a:gd name="connsiteX3" fmla="*/ 1110615 w 1116330"/>
                      <a:gd name="connsiteY3" fmla="*/ 6477 h 1149477"/>
                      <a:gd name="connsiteX4" fmla="*/ 1110615 w 1116330"/>
                      <a:gd name="connsiteY4" fmla="*/ 127 h 1149477"/>
                      <a:gd name="connsiteX5" fmla="*/ 5715 w 1116330"/>
                      <a:gd name="connsiteY5" fmla="*/ 127 h 1149477"/>
                      <a:gd name="connsiteX6" fmla="*/ 0 w 1116330"/>
                      <a:gd name="connsiteY6" fmla="*/ 9271 h 1149477"/>
                      <a:gd name="connsiteX7" fmla="*/ 555625 w 1116330"/>
                      <a:gd name="connsiteY7" fmla="*/ 1149477 h 1149477"/>
                      <a:gd name="connsiteX8" fmla="*/ 567055 w 1116330"/>
                      <a:gd name="connsiteY8" fmla="*/ 1149477 h 1149477"/>
                      <a:gd name="connsiteX9" fmla="*/ 1116330 w 1116330"/>
                      <a:gd name="connsiteY9" fmla="*/ 9144 h 1149477"/>
                      <a:gd name="connsiteX10" fmla="*/ 1110615 w 1116330"/>
                      <a:gd name="connsiteY10" fmla="*/ 0 h 1149477"/>
                      <a:gd name="connsiteX11" fmla="*/ 1110615 w 1116330"/>
                      <a:gd name="connsiteY11" fmla="*/ 0 h 114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330" h="1149477">
                        <a:moveTo>
                          <a:pt x="1110615" y="6477"/>
                        </a:moveTo>
                        <a:lnTo>
                          <a:pt x="561340" y="1146683"/>
                        </a:lnTo>
                        <a:lnTo>
                          <a:pt x="5715" y="6477"/>
                        </a:lnTo>
                        <a:lnTo>
                          <a:pt x="1110615" y="6477"/>
                        </a:lnTo>
                        <a:moveTo>
                          <a:pt x="1110615" y="127"/>
                        </a:moveTo>
                        <a:lnTo>
                          <a:pt x="5715" y="127"/>
                        </a:lnTo>
                        <a:lnTo>
                          <a:pt x="0" y="9271"/>
                        </a:lnTo>
                        <a:lnTo>
                          <a:pt x="555625" y="1149477"/>
                        </a:lnTo>
                        <a:lnTo>
                          <a:pt x="567055" y="1149477"/>
                        </a:lnTo>
                        <a:cubicBezTo>
                          <a:pt x="567055" y="1149477"/>
                          <a:pt x="1116330" y="9144"/>
                          <a:pt x="1116330" y="9144"/>
                        </a:cubicBezTo>
                        <a:lnTo>
                          <a:pt x="1110615" y="0"/>
                        </a:lnTo>
                        <a:lnTo>
                          <a:pt x="1110615" y="0"/>
                        </a:lnTo>
                        <a:close/>
                      </a:path>
                    </a:pathLst>
                  </a:custGeom>
                  <a:solidFill>
                    <a:srgbClr val="000000"/>
                  </a:solidFill>
                  <a:ln w="6350" cap="flat">
                    <a:solidFill>
                      <a:srgbClr val="000000"/>
                    </a:solidFill>
                    <a:prstDash val="solid"/>
                    <a:miter/>
                  </a:ln>
                </p:spPr>
                <p:txBody>
                  <a:bodyPr rtlCol="0" anchor="ctr"/>
                  <a:lstStyle/>
                  <a:p>
                    <a:endParaRPr lang="sv-SE"/>
                  </a:p>
                </p:txBody>
              </p:sp>
            </p:grpSp>
            <p:grpSp>
              <p:nvGrpSpPr>
                <p:cNvPr id="52" name="Bild 3">
                  <a:extLst>
                    <a:ext uri="{FF2B5EF4-FFF2-40B4-BE49-F238E27FC236}">
                      <a16:creationId xmlns:a16="http://schemas.microsoft.com/office/drawing/2014/main" id="{F3D0332A-B4A3-24A7-9703-5654C28029FE}"/>
                    </a:ext>
                  </a:extLst>
                </p:cNvPr>
                <p:cNvGrpSpPr/>
                <p:nvPr/>
              </p:nvGrpSpPr>
              <p:grpSpPr>
                <a:xfrm>
                  <a:off x="5503417" y="3314065"/>
                  <a:ext cx="1117219" cy="504825"/>
                  <a:chOff x="5503417" y="3314065"/>
                  <a:chExt cx="1117219" cy="504825"/>
                </a:xfrm>
              </p:grpSpPr>
              <p:sp>
                <p:nvSpPr>
                  <p:cNvPr id="53" name="Frihandsfigur 45">
                    <a:extLst>
                      <a:ext uri="{FF2B5EF4-FFF2-40B4-BE49-F238E27FC236}">
                        <a16:creationId xmlns:a16="http://schemas.microsoft.com/office/drawing/2014/main" id="{80332FA9-8075-8061-682D-7E35F4CC59A2}"/>
                      </a:ext>
                    </a:extLst>
                  </p:cNvPr>
                  <p:cNvSpPr/>
                  <p:nvPr/>
                </p:nvSpPr>
                <p:spPr>
                  <a:xfrm>
                    <a:off x="5506465" y="3317240"/>
                    <a:ext cx="1111123" cy="498475"/>
                  </a:xfrm>
                  <a:custGeom>
                    <a:avLst/>
                    <a:gdLst>
                      <a:gd name="connsiteX0" fmla="*/ 3048 w 1111123"/>
                      <a:gd name="connsiteY0" fmla="*/ 498475 h 498475"/>
                      <a:gd name="connsiteX1" fmla="*/ 0 w 1111123"/>
                      <a:gd name="connsiteY1" fmla="*/ 494538 h 498475"/>
                      <a:gd name="connsiteX2" fmla="*/ 127000 w 1111123"/>
                      <a:gd name="connsiteY2" fmla="*/ 2413 h 498475"/>
                      <a:gd name="connsiteX3" fmla="*/ 130048 w 1111123"/>
                      <a:gd name="connsiteY3" fmla="*/ 0 h 498475"/>
                      <a:gd name="connsiteX4" fmla="*/ 1003300 w 1111123"/>
                      <a:gd name="connsiteY4" fmla="*/ 0 h 498475"/>
                      <a:gd name="connsiteX5" fmla="*/ 1006475 w 1111123"/>
                      <a:gd name="connsiteY5" fmla="*/ 2540 h 498475"/>
                      <a:gd name="connsiteX6" fmla="*/ 1111123 w 1111123"/>
                      <a:gd name="connsiteY6" fmla="*/ 494665 h 498475"/>
                      <a:gd name="connsiteX7" fmla="*/ 1107948 w 1111123"/>
                      <a:gd name="connsiteY7" fmla="*/ 498475 h 498475"/>
                      <a:gd name="connsiteX8" fmla="*/ 3048 w 1111123"/>
                      <a:gd name="connsiteY8" fmla="*/ 498475 h 4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123" h="498475">
                        <a:moveTo>
                          <a:pt x="3048" y="498475"/>
                        </a:moveTo>
                        <a:lnTo>
                          <a:pt x="0" y="494538"/>
                        </a:lnTo>
                        <a:lnTo>
                          <a:pt x="127000" y="2413"/>
                        </a:lnTo>
                        <a:lnTo>
                          <a:pt x="130048" y="0"/>
                        </a:lnTo>
                        <a:lnTo>
                          <a:pt x="1003300" y="0"/>
                        </a:lnTo>
                        <a:lnTo>
                          <a:pt x="1006475" y="2540"/>
                        </a:lnTo>
                        <a:lnTo>
                          <a:pt x="1111123" y="494665"/>
                        </a:lnTo>
                        <a:lnTo>
                          <a:pt x="1107948" y="498475"/>
                        </a:lnTo>
                        <a:lnTo>
                          <a:pt x="3048" y="498475"/>
                        </a:lnTo>
                        <a:close/>
                      </a:path>
                    </a:pathLst>
                  </a:custGeom>
                  <a:solidFill>
                    <a:srgbClr val="CECECE"/>
                  </a:solidFill>
                  <a:ln w="6350" cap="flat">
                    <a:solidFill>
                      <a:srgbClr val="000000"/>
                    </a:solidFill>
                    <a:prstDash val="solid"/>
                    <a:miter/>
                  </a:ln>
                </p:spPr>
                <p:txBody>
                  <a:bodyPr rtlCol="0" anchor="ctr"/>
                  <a:lstStyle/>
                  <a:p>
                    <a:endParaRPr lang="sv-SE"/>
                  </a:p>
                </p:txBody>
              </p:sp>
              <p:sp>
                <p:nvSpPr>
                  <p:cNvPr id="54" name="Frihandsfigur 46">
                    <a:extLst>
                      <a:ext uri="{FF2B5EF4-FFF2-40B4-BE49-F238E27FC236}">
                        <a16:creationId xmlns:a16="http://schemas.microsoft.com/office/drawing/2014/main" id="{59FEBBC0-6D4F-D478-5918-9339CB922183}"/>
                      </a:ext>
                    </a:extLst>
                  </p:cNvPr>
                  <p:cNvSpPr/>
                  <p:nvPr/>
                </p:nvSpPr>
                <p:spPr>
                  <a:xfrm>
                    <a:off x="5503417" y="3314065"/>
                    <a:ext cx="1117219" cy="504825"/>
                  </a:xfrm>
                  <a:custGeom>
                    <a:avLst/>
                    <a:gdLst>
                      <a:gd name="connsiteX0" fmla="*/ 1006348 w 1117219"/>
                      <a:gd name="connsiteY0" fmla="*/ 6350 h 504825"/>
                      <a:gd name="connsiteX1" fmla="*/ 1110996 w 1117219"/>
                      <a:gd name="connsiteY1" fmla="*/ 498475 h 504825"/>
                      <a:gd name="connsiteX2" fmla="*/ 6096 w 1117219"/>
                      <a:gd name="connsiteY2" fmla="*/ 498475 h 504825"/>
                      <a:gd name="connsiteX3" fmla="*/ 133096 w 1117219"/>
                      <a:gd name="connsiteY3" fmla="*/ 6350 h 504825"/>
                      <a:gd name="connsiteX4" fmla="*/ 1006348 w 1117219"/>
                      <a:gd name="connsiteY4" fmla="*/ 6350 h 504825"/>
                      <a:gd name="connsiteX5" fmla="*/ 1006348 w 1117219"/>
                      <a:gd name="connsiteY5" fmla="*/ 0 h 504825"/>
                      <a:gd name="connsiteX6" fmla="*/ 133096 w 1117219"/>
                      <a:gd name="connsiteY6" fmla="*/ 0 h 504825"/>
                      <a:gd name="connsiteX7" fmla="*/ 127000 w 1117219"/>
                      <a:gd name="connsiteY7" fmla="*/ 4826 h 504825"/>
                      <a:gd name="connsiteX8" fmla="*/ 0 w 1117219"/>
                      <a:gd name="connsiteY8" fmla="*/ 496951 h 504825"/>
                      <a:gd name="connsiteX9" fmla="*/ 6096 w 1117219"/>
                      <a:gd name="connsiteY9" fmla="*/ 504825 h 504825"/>
                      <a:gd name="connsiteX10" fmla="*/ 1110996 w 1117219"/>
                      <a:gd name="connsiteY10" fmla="*/ 504825 h 504825"/>
                      <a:gd name="connsiteX11" fmla="*/ 1117219 w 1117219"/>
                      <a:gd name="connsiteY11" fmla="*/ 497205 h 504825"/>
                      <a:gd name="connsiteX12" fmla="*/ 1012571 w 1117219"/>
                      <a:gd name="connsiteY12" fmla="*/ 5080 h 504825"/>
                      <a:gd name="connsiteX13" fmla="*/ 1006348 w 1117219"/>
                      <a:gd name="connsiteY13" fmla="*/ 0 h 504825"/>
                      <a:gd name="connsiteX14" fmla="*/ 1006348 w 1117219"/>
                      <a:gd name="connsiteY14"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7219" h="504825">
                        <a:moveTo>
                          <a:pt x="1006348" y="6350"/>
                        </a:moveTo>
                        <a:lnTo>
                          <a:pt x="1110996" y="498475"/>
                        </a:lnTo>
                        <a:lnTo>
                          <a:pt x="6096" y="498475"/>
                        </a:lnTo>
                        <a:lnTo>
                          <a:pt x="133096" y="6350"/>
                        </a:lnTo>
                        <a:lnTo>
                          <a:pt x="1006348" y="6350"/>
                        </a:lnTo>
                        <a:moveTo>
                          <a:pt x="1006348" y="0"/>
                        </a:moveTo>
                        <a:lnTo>
                          <a:pt x="133096" y="0"/>
                        </a:lnTo>
                        <a:lnTo>
                          <a:pt x="127000" y="4826"/>
                        </a:lnTo>
                        <a:lnTo>
                          <a:pt x="0" y="496951"/>
                        </a:lnTo>
                        <a:lnTo>
                          <a:pt x="6096" y="504825"/>
                        </a:lnTo>
                        <a:lnTo>
                          <a:pt x="1110996" y="504825"/>
                        </a:lnTo>
                        <a:lnTo>
                          <a:pt x="1117219" y="497205"/>
                        </a:lnTo>
                        <a:lnTo>
                          <a:pt x="1012571" y="5080"/>
                        </a:lnTo>
                        <a:lnTo>
                          <a:pt x="1006348" y="0"/>
                        </a:lnTo>
                        <a:lnTo>
                          <a:pt x="1006348" y="0"/>
                        </a:lnTo>
                        <a:close/>
                      </a:path>
                    </a:pathLst>
                  </a:custGeom>
                  <a:solidFill>
                    <a:srgbClr val="000000"/>
                  </a:solidFill>
                  <a:ln w="6350" cap="flat">
                    <a:solidFill>
                      <a:srgbClr val="000000"/>
                    </a:solidFill>
                    <a:prstDash val="solid"/>
                    <a:miter/>
                  </a:ln>
                </p:spPr>
                <p:txBody>
                  <a:bodyPr rtlCol="0" anchor="ctr"/>
                  <a:lstStyle/>
                  <a:p>
                    <a:endParaRPr lang="sv-SE"/>
                  </a:p>
                </p:txBody>
              </p:sp>
            </p:grpSp>
          </p:grpSp>
          <p:grpSp>
            <p:nvGrpSpPr>
              <p:cNvPr id="38" name="Bild 3">
                <a:extLst>
                  <a:ext uri="{FF2B5EF4-FFF2-40B4-BE49-F238E27FC236}">
                    <a16:creationId xmlns:a16="http://schemas.microsoft.com/office/drawing/2014/main" id="{CADF142E-B7FA-20E5-39AF-34141062C9AE}"/>
                  </a:ext>
                </a:extLst>
              </p:cNvPr>
              <p:cNvGrpSpPr/>
              <p:nvPr/>
            </p:nvGrpSpPr>
            <p:grpSpPr>
              <a:xfrm>
                <a:off x="6059551" y="3139567"/>
                <a:ext cx="1178179" cy="1817497"/>
                <a:chOff x="6059551" y="3139567"/>
                <a:chExt cx="1178179" cy="1817497"/>
              </a:xfrm>
            </p:grpSpPr>
            <p:grpSp>
              <p:nvGrpSpPr>
                <p:cNvPr id="45" name="Bild 3">
                  <a:extLst>
                    <a:ext uri="{FF2B5EF4-FFF2-40B4-BE49-F238E27FC236}">
                      <a16:creationId xmlns:a16="http://schemas.microsoft.com/office/drawing/2014/main" id="{CE661EA5-CAEF-398C-6CE4-C331781B7359}"/>
                    </a:ext>
                  </a:extLst>
                </p:cNvPr>
                <p:cNvGrpSpPr/>
                <p:nvPr/>
              </p:nvGrpSpPr>
              <p:grpSpPr>
                <a:xfrm>
                  <a:off x="6503543" y="3139567"/>
                  <a:ext cx="734186" cy="678814"/>
                  <a:chOff x="6503543" y="3139567"/>
                  <a:chExt cx="734186" cy="678814"/>
                </a:xfrm>
              </p:grpSpPr>
              <p:sp>
                <p:nvSpPr>
                  <p:cNvPr id="49" name="Frihandsfigur 49">
                    <a:extLst>
                      <a:ext uri="{FF2B5EF4-FFF2-40B4-BE49-F238E27FC236}">
                        <a16:creationId xmlns:a16="http://schemas.microsoft.com/office/drawing/2014/main" id="{3AEAA8B0-77A3-E16A-F6DB-E95EDFDF7082}"/>
                      </a:ext>
                    </a:extLst>
                  </p:cNvPr>
                  <p:cNvSpPr/>
                  <p:nvPr/>
                </p:nvSpPr>
                <p:spPr>
                  <a:xfrm>
                    <a:off x="6506718" y="3142614"/>
                    <a:ext cx="728471" cy="672845"/>
                  </a:xfrm>
                  <a:custGeom>
                    <a:avLst/>
                    <a:gdLst>
                      <a:gd name="connsiteX0" fmla="*/ 104648 w 728471"/>
                      <a:gd name="connsiteY0" fmla="*/ 670560 h 672845"/>
                      <a:gd name="connsiteX1" fmla="*/ 0 w 728471"/>
                      <a:gd name="connsiteY1" fmla="*/ 178435 h 672845"/>
                      <a:gd name="connsiteX2" fmla="*/ 1777 w 728471"/>
                      <a:gd name="connsiteY2" fmla="*/ 174879 h 672845"/>
                      <a:gd name="connsiteX3" fmla="*/ 401320 w 728471"/>
                      <a:gd name="connsiteY3" fmla="*/ 0 h 672845"/>
                      <a:gd name="connsiteX4" fmla="*/ 405130 w 728471"/>
                      <a:gd name="connsiteY4" fmla="*/ 1016 h 672845"/>
                      <a:gd name="connsiteX5" fmla="*/ 728472 w 728471"/>
                      <a:gd name="connsiteY5" fmla="*/ 425704 h 672845"/>
                      <a:gd name="connsiteX6" fmla="*/ 727075 w 728471"/>
                      <a:gd name="connsiteY6" fmla="*/ 430530 h 672845"/>
                      <a:gd name="connsiteX7" fmla="*/ 108838 w 728471"/>
                      <a:gd name="connsiteY7" fmla="*/ 672846 h 672845"/>
                      <a:gd name="connsiteX8" fmla="*/ 104648 w 728471"/>
                      <a:gd name="connsiteY8" fmla="*/ 670560 h 67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471" h="672845">
                        <a:moveTo>
                          <a:pt x="104648" y="670560"/>
                        </a:moveTo>
                        <a:lnTo>
                          <a:pt x="0" y="178435"/>
                        </a:lnTo>
                        <a:lnTo>
                          <a:pt x="1777" y="174879"/>
                        </a:lnTo>
                        <a:lnTo>
                          <a:pt x="401320" y="0"/>
                        </a:lnTo>
                        <a:lnTo>
                          <a:pt x="405130" y="1016"/>
                        </a:lnTo>
                        <a:lnTo>
                          <a:pt x="728472" y="425704"/>
                        </a:lnTo>
                        <a:lnTo>
                          <a:pt x="727075" y="430530"/>
                        </a:lnTo>
                        <a:lnTo>
                          <a:pt x="108838" y="672846"/>
                        </a:lnTo>
                        <a:lnTo>
                          <a:pt x="104648" y="670560"/>
                        </a:lnTo>
                        <a:close/>
                      </a:path>
                    </a:pathLst>
                  </a:custGeom>
                  <a:solidFill>
                    <a:srgbClr val="CECECE"/>
                  </a:solidFill>
                  <a:ln w="6350" cap="flat">
                    <a:solidFill>
                      <a:srgbClr val="000000"/>
                    </a:solidFill>
                    <a:prstDash val="solid"/>
                    <a:miter/>
                  </a:ln>
                </p:spPr>
                <p:txBody>
                  <a:bodyPr rtlCol="0" anchor="ctr"/>
                  <a:lstStyle/>
                  <a:p>
                    <a:endParaRPr lang="sv-SE"/>
                  </a:p>
                </p:txBody>
              </p:sp>
              <p:sp>
                <p:nvSpPr>
                  <p:cNvPr id="50" name="Frihandsfigur 50">
                    <a:extLst>
                      <a:ext uri="{FF2B5EF4-FFF2-40B4-BE49-F238E27FC236}">
                        <a16:creationId xmlns:a16="http://schemas.microsoft.com/office/drawing/2014/main" id="{ADA7E40B-8AB5-8E3D-FC65-BFFA554BCEBA}"/>
                      </a:ext>
                    </a:extLst>
                  </p:cNvPr>
                  <p:cNvSpPr/>
                  <p:nvPr/>
                </p:nvSpPr>
                <p:spPr>
                  <a:xfrm>
                    <a:off x="6503543" y="3139567"/>
                    <a:ext cx="734186" cy="678814"/>
                  </a:xfrm>
                  <a:custGeom>
                    <a:avLst/>
                    <a:gdLst>
                      <a:gd name="connsiteX0" fmla="*/ 405764 w 734186"/>
                      <a:gd name="connsiteY0" fmla="*/ 5969 h 678814"/>
                      <a:gd name="connsiteX1" fmla="*/ 729107 w 734186"/>
                      <a:gd name="connsiteY1" fmla="*/ 430657 h 678814"/>
                      <a:gd name="connsiteX2" fmla="*/ 110871 w 734186"/>
                      <a:gd name="connsiteY2" fmla="*/ 672973 h 678814"/>
                      <a:gd name="connsiteX3" fmla="*/ 6223 w 734186"/>
                      <a:gd name="connsiteY3" fmla="*/ 180848 h 678814"/>
                      <a:gd name="connsiteX4" fmla="*/ 405764 w 734186"/>
                      <a:gd name="connsiteY4" fmla="*/ 5969 h 678814"/>
                      <a:gd name="connsiteX5" fmla="*/ 403225 w 734186"/>
                      <a:gd name="connsiteY5" fmla="*/ 127 h 678814"/>
                      <a:gd name="connsiteX6" fmla="*/ 3683 w 734186"/>
                      <a:gd name="connsiteY6" fmla="*/ 175006 h 678814"/>
                      <a:gd name="connsiteX7" fmla="*/ 0 w 734186"/>
                      <a:gd name="connsiteY7" fmla="*/ 182118 h 678814"/>
                      <a:gd name="connsiteX8" fmla="*/ 104648 w 734186"/>
                      <a:gd name="connsiteY8" fmla="*/ 674243 h 678814"/>
                      <a:gd name="connsiteX9" fmla="*/ 113157 w 734186"/>
                      <a:gd name="connsiteY9" fmla="*/ 678815 h 678814"/>
                      <a:gd name="connsiteX10" fmla="*/ 731393 w 734186"/>
                      <a:gd name="connsiteY10" fmla="*/ 436499 h 678814"/>
                      <a:gd name="connsiteX11" fmla="*/ 734187 w 734186"/>
                      <a:gd name="connsiteY11" fmla="*/ 426720 h 678814"/>
                      <a:gd name="connsiteX12" fmla="*/ 410845 w 734186"/>
                      <a:gd name="connsiteY12" fmla="*/ 2032 h 678814"/>
                      <a:gd name="connsiteX13" fmla="*/ 403225 w 734186"/>
                      <a:gd name="connsiteY13" fmla="*/ 0 h 678814"/>
                      <a:gd name="connsiteX14" fmla="*/ 403225 w 734186"/>
                      <a:gd name="connsiteY14" fmla="*/ 0 h 67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4186" h="678814">
                        <a:moveTo>
                          <a:pt x="405764" y="5969"/>
                        </a:moveTo>
                        <a:lnTo>
                          <a:pt x="729107" y="430657"/>
                        </a:lnTo>
                        <a:lnTo>
                          <a:pt x="110871" y="672973"/>
                        </a:lnTo>
                        <a:lnTo>
                          <a:pt x="6223" y="180848"/>
                        </a:lnTo>
                        <a:lnTo>
                          <a:pt x="405764" y="5969"/>
                        </a:lnTo>
                        <a:moveTo>
                          <a:pt x="403225" y="127"/>
                        </a:moveTo>
                        <a:lnTo>
                          <a:pt x="3683" y="175006"/>
                        </a:lnTo>
                        <a:lnTo>
                          <a:pt x="0" y="182118"/>
                        </a:lnTo>
                        <a:lnTo>
                          <a:pt x="104648" y="674243"/>
                        </a:lnTo>
                        <a:lnTo>
                          <a:pt x="113157" y="678815"/>
                        </a:lnTo>
                        <a:lnTo>
                          <a:pt x="731393" y="436499"/>
                        </a:lnTo>
                        <a:lnTo>
                          <a:pt x="734187" y="426720"/>
                        </a:lnTo>
                        <a:lnTo>
                          <a:pt x="410845" y="2032"/>
                        </a:lnTo>
                        <a:lnTo>
                          <a:pt x="403225" y="0"/>
                        </a:lnTo>
                        <a:lnTo>
                          <a:pt x="403225" y="0"/>
                        </a:lnTo>
                        <a:close/>
                      </a:path>
                    </a:pathLst>
                  </a:custGeom>
                  <a:solidFill>
                    <a:srgbClr val="000000"/>
                  </a:solidFill>
                  <a:ln w="6350" cap="flat">
                    <a:solidFill>
                      <a:srgbClr val="000000"/>
                    </a:solidFill>
                    <a:prstDash val="solid"/>
                    <a:miter/>
                  </a:ln>
                </p:spPr>
                <p:txBody>
                  <a:bodyPr rtlCol="0" anchor="ctr"/>
                  <a:lstStyle/>
                  <a:p>
                    <a:endParaRPr lang="sv-SE"/>
                  </a:p>
                </p:txBody>
              </p:sp>
            </p:grpSp>
            <p:grpSp>
              <p:nvGrpSpPr>
                <p:cNvPr id="46" name="Bild 3">
                  <a:extLst>
                    <a:ext uri="{FF2B5EF4-FFF2-40B4-BE49-F238E27FC236}">
                      <a16:creationId xmlns:a16="http://schemas.microsoft.com/office/drawing/2014/main" id="{CB6F6BA0-DE33-BE39-0026-68A7FCD6E316}"/>
                    </a:ext>
                  </a:extLst>
                </p:cNvPr>
                <p:cNvGrpSpPr/>
                <p:nvPr/>
              </p:nvGrpSpPr>
              <p:grpSpPr>
                <a:xfrm>
                  <a:off x="6059551" y="3564382"/>
                  <a:ext cx="1177925" cy="1392682"/>
                  <a:chOff x="6059551" y="3564382"/>
                  <a:chExt cx="1177925" cy="1392682"/>
                </a:xfrm>
              </p:grpSpPr>
              <p:sp>
                <p:nvSpPr>
                  <p:cNvPr id="47" name="Frihandsfigur 52">
                    <a:extLst>
                      <a:ext uri="{FF2B5EF4-FFF2-40B4-BE49-F238E27FC236}">
                        <a16:creationId xmlns:a16="http://schemas.microsoft.com/office/drawing/2014/main" id="{83BFBD7A-6A7E-CD35-CE50-867FA63213FF}"/>
                      </a:ext>
                    </a:extLst>
                  </p:cNvPr>
                  <p:cNvSpPr/>
                  <p:nvPr/>
                </p:nvSpPr>
                <p:spPr>
                  <a:xfrm>
                    <a:off x="6062345" y="3567303"/>
                    <a:ext cx="1172717" cy="1387601"/>
                  </a:xfrm>
                  <a:custGeom>
                    <a:avLst/>
                    <a:gdLst>
                      <a:gd name="connsiteX0" fmla="*/ 0 w 1172717"/>
                      <a:gd name="connsiteY0" fmla="*/ 1384173 h 1387601"/>
                      <a:gd name="connsiteX1" fmla="*/ 549275 w 1172717"/>
                      <a:gd name="connsiteY1" fmla="*/ 243840 h 1387601"/>
                      <a:gd name="connsiteX2" fmla="*/ 550926 w 1172717"/>
                      <a:gd name="connsiteY2" fmla="*/ 242316 h 1387601"/>
                      <a:gd name="connsiteX3" fmla="*/ 1169162 w 1172717"/>
                      <a:gd name="connsiteY3" fmla="*/ 0 h 1387601"/>
                      <a:gd name="connsiteX4" fmla="*/ 1172718 w 1172717"/>
                      <a:gd name="connsiteY4" fmla="*/ 4953 h 1387601"/>
                      <a:gd name="connsiteX5" fmla="*/ 5334 w 1172717"/>
                      <a:gd name="connsiteY5" fmla="*/ 1387602 h 1387601"/>
                      <a:gd name="connsiteX6" fmla="*/ 0 w 1172717"/>
                      <a:gd name="connsiteY6" fmla="*/ 1384173 h 138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717" h="1387601">
                        <a:moveTo>
                          <a:pt x="0" y="1384173"/>
                        </a:moveTo>
                        <a:lnTo>
                          <a:pt x="549275" y="243840"/>
                        </a:lnTo>
                        <a:lnTo>
                          <a:pt x="550926" y="242316"/>
                        </a:lnTo>
                        <a:lnTo>
                          <a:pt x="1169162" y="0"/>
                        </a:lnTo>
                        <a:lnTo>
                          <a:pt x="1172718" y="4953"/>
                        </a:lnTo>
                        <a:lnTo>
                          <a:pt x="5334" y="1387602"/>
                        </a:lnTo>
                        <a:lnTo>
                          <a:pt x="0" y="1384173"/>
                        </a:lnTo>
                        <a:close/>
                      </a:path>
                    </a:pathLst>
                  </a:custGeom>
                  <a:solidFill>
                    <a:srgbClr val="ADADAD"/>
                  </a:solidFill>
                  <a:ln w="6350" cap="flat">
                    <a:solidFill>
                      <a:srgbClr val="000000"/>
                    </a:solidFill>
                    <a:prstDash val="solid"/>
                    <a:miter/>
                  </a:ln>
                </p:spPr>
                <p:txBody>
                  <a:bodyPr rtlCol="0" anchor="ctr"/>
                  <a:lstStyle/>
                  <a:p>
                    <a:endParaRPr lang="sv-SE"/>
                  </a:p>
                </p:txBody>
              </p:sp>
              <p:sp>
                <p:nvSpPr>
                  <p:cNvPr id="48" name="Frihandsfigur 53">
                    <a:extLst>
                      <a:ext uri="{FF2B5EF4-FFF2-40B4-BE49-F238E27FC236}">
                        <a16:creationId xmlns:a16="http://schemas.microsoft.com/office/drawing/2014/main" id="{B23ACFD2-5A6D-CD7A-0C47-BF1E5AEB9A39}"/>
                      </a:ext>
                    </a:extLst>
                  </p:cNvPr>
                  <p:cNvSpPr/>
                  <p:nvPr/>
                </p:nvSpPr>
                <p:spPr>
                  <a:xfrm>
                    <a:off x="6059551" y="3564382"/>
                    <a:ext cx="1177925" cy="1392682"/>
                  </a:xfrm>
                  <a:custGeom>
                    <a:avLst/>
                    <a:gdLst>
                      <a:gd name="connsiteX0" fmla="*/ 1173099 w 1177925"/>
                      <a:gd name="connsiteY0" fmla="*/ 5842 h 1392682"/>
                      <a:gd name="connsiteX1" fmla="*/ 5715 w 1177925"/>
                      <a:gd name="connsiteY1" fmla="*/ 1388491 h 1392682"/>
                      <a:gd name="connsiteX2" fmla="*/ 554863 w 1177925"/>
                      <a:gd name="connsiteY2" fmla="*/ 248158 h 1392682"/>
                      <a:gd name="connsiteX3" fmla="*/ 1173099 w 1177925"/>
                      <a:gd name="connsiteY3" fmla="*/ 5842 h 1392682"/>
                      <a:gd name="connsiteX4" fmla="*/ 1170813 w 1177925"/>
                      <a:gd name="connsiteY4" fmla="*/ 0 h 1392682"/>
                      <a:gd name="connsiteX5" fmla="*/ 552577 w 1177925"/>
                      <a:gd name="connsiteY5" fmla="*/ 242316 h 1392682"/>
                      <a:gd name="connsiteX6" fmla="*/ 549148 w 1177925"/>
                      <a:gd name="connsiteY6" fmla="*/ 245491 h 1392682"/>
                      <a:gd name="connsiteX7" fmla="*/ 0 w 1177925"/>
                      <a:gd name="connsiteY7" fmla="*/ 1385824 h 1392682"/>
                      <a:gd name="connsiteX8" fmla="*/ 10541 w 1177925"/>
                      <a:gd name="connsiteY8" fmla="*/ 1392682 h 1392682"/>
                      <a:gd name="connsiteX9" fmla="*/ 1177925 w 1177925"/>
                      <a:gd name="connsiteY9" fmla="*/ 10033 h 1392682"/>
                      <a:gd name="connsiteX10" fmla="*/ 1170813 w 1177925"/>
                      <a:gd name="connsiteY10" fmla="*/ 0 h 1392682"/>
                      <a:gd name="connsiteX11" fmla="*/ 1170813 w 1177925"/>
                      <a:gd name="connsiteY11" fmla="*/ 0 h 139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7925" h="1392682">
                        <a:moveTo>
                          <a:pt x="1173099" y="5842"/>
                        </a:moveTo>
                        <a:lnTo>
                          <a:pt x="5715" y="1388491"/>
                        </a:lnTo>
                        <a:lnTo>
                          <a:pt x="554863" y="248158"/>
                        </a:lnTo>
                        <a:lnTo>
                          <a:pt x="1173099" y="5842"/>
                        </a:lnTo>
                        <a:moveTo>
                          <a:pt x="1170813" y="0"/>
                        </a:moveTo>
                        <a:lnTo>
                          <a:pt x="552577" y="242316"/>
                        </a:lnTo>
                        <a:lnTo>
                          <a:pt x="549148" y="245491"/>
                        </a:lnTo>
                        <a:lnTo>
                          <a:pt x="0" y="1385824"/>
                        </a:lnTo>
                        <a:lnTo>
                          <a:pt x="10541" y="1392682"/>
                        </a:lnTo>
                        <a:lnTo>
                          <a:pt x="1177925" y="10033"/>
                        </a:lnTo>
                        <a:lnTo>
                          <a:pt x="1170813" y="0"/>
                        </a:lnTo>
                        <a:lnTo>
                          <a:pt x="1170813" y="0"/>
                        </a:lnTo>
                        <a:close/>
                      </a:path>
                    </a:pathLst>
                  </a:custGeom>
                  <a:solidFill>
                    <a:srgbClr val="000000"/>
                  </a:solidFill>
                  <a:ln w="6350" cap="flat">
                    <a:solidFill>
                      <a:srgbClr val="000000"/>
                    </a:solidFill>
                    <a:prstDash val="solid"/>
                    <a:miter/>
                  </a:ln>
                </p:spPr>
                <p:txBody>
                  <a:bodyPr rtlCol="0" anchor="ctr"/>
                  <a:lstStyle/>
                  <a:p>
                    <a:endParaRPr lang="sv-SE"/>
                  </a:p>
                </p:txBody>
              </p:sp>
            </p:grpSp>
          </p:grpSp>
          <p:grpSp>
            <p:nvGrpSpPr>
              <p:cNvPr id="39" name="Bild 3">
                <a:extLst>
                  <a:ext uri="{FF2B5EF4-FFF2-40B4-BE49-F238E27FC236}">
                    <a16:creationId xmlns:a16="http://schemas.microsoft.com/office/drawing/2014/main" id="{454C0C31-6982-8343-C055-4C94E6A5F04B}"/>
                  </a:ext>
                </a:extLst>
              </p:cNvPr>
              <p:cNvGrpSpPr/>
              <p:nvPr/>
            </p:nvGrpSpPr>
            <p:grpSpPr>
              <a:xfrm>
                <a:off x="5239892" y="2969260"/>
                <a:ext cx="1672336" cy="357505"/>
                <a:chOff x="5239892" y="2969260"/>
                <a:chExt cx="1672336" cy="357505"/>
              </a:xfrm>
            </p:grpSpPr>
            <p:sp>
              <p:nvSpPr>
                <p:cNvPr id="43" name="Frihandsfigur 55">
                  <a:extLst>
                    <a:ext uri="{FF2B5EF4-FFF2-40B4-BE49-F238E27FC236}">
                      <a16:creationId xmlns:a16="http://schemas.microsoft.com/office/drawing/2014/main" id="{F3A27A5D-D2A6-B9A9-CDB1-05EFFAE5ECB7}"/>
                    </a:ext>
                  </a:extLst>
                </p:cNvPr>
                <p:cNvSpPr/>
                <p:nvPr/>
              </p:nvSpPr>
              <p:spPr>
                <a:xfrm>
                  <a:off x="5241416" y="2972435"/>
                  <a:ext cx="1669541" cy="351155"/>
                </a:xfrm>
                <a:custGeom>
                  <a:avLst/>
                  <a:gdLst>
                    <a:gd name="connsiteX0" fmla="*/ 395224 w 1669541"/>
                    <a:gd name="connsiteY0" fmla="*/ 351155 h 351155"/>
                    <a:gd name="connsiteX1" fmla="*/ 393954 w 1669541"/>
                    <a:gd name="connsiteY1" fmla="*/ 350901 h 351155"/>
                    <a:gd name="connsiteX2" fmla="*/ 127 w 1669541"/>
                    <a:gd name="connsiteY2" fmla="*/ 182626 h 351155"/>
                    <a:gd name="connsiteX3" fmla="*/ 0 w 1669541"/>
                    <a:gd name="connsiteY3" fmla="*/ 176911 h 351155"/>
                    <a:gd name="connsiteX4" fmla="*/ 345694 w 1669541"/>
                    <a:gd name="connsiteY4" fmla="*/ 254 h 351155"/>
                    <a:gd name="connsiteX5" fmla="*/ 347091 w 1669541"/>
                    <a:gd name="connsiteY5" fmla="*/ 0 h 351155"/>
                    <a:gd name="connsiteX6" fmla="*/ 1278509 w 1669541"/>
                    <a:gd name="connsiteY6" fmla="*/ 0 h 351155"/>
                    <a:gd name="connsiteX7" fmla="*/ 1279779 w 1669541"/>
                    <a:gd name="connsiteY7" fmla="*/ 254 h 351155"/>
                    <a:gd name="connsiteX8" fmla="*/ 1669542 w 1669541"/>
                    <a:gd name="connsiteY8" fmla="*/ 170053 h 351155"/>
                    <a:gd name="connsiteX9" fmla="*/ 1669542 w 1669541"/>
                    <a:gd name="connsiteY9" fmla="*/ 175895 h 351155"/>
                    <a:gd name="connsiteX10" fmla="*/ 1269619 w 1669541"/>
                    <a:gd name="connsiteY10" fmla="*/ 350901 h 351155"/>
                    <a:gd name="connsiteX11" fmla="*/ 1268349 w 1669541"/>
                    <a:gd name="connsiteY11" fmla="*/ 351155 h 351155"/>
                    <a:gd name="connsiteX12" fmla="*/ 395224 w 1669541"/>
                    <a:gd name="connsiteY12" fmla="*/ 351155 h 35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9541" h="351155">
                      <a:moveTo>
                        <a:pt x="395224" y="351155"/>
                      </a:moveTo>
                      <a:lnTo>
                        <a:pt x="393954" y="350901"/>
                      </a:lnTo>
                      <a:lnTo>
                        <a:pt x="127" y="182626"/>
                      </a:lnTo>
                      <a:lnTo>
                        <a:pt x="0" y="176911"/>
                      </a:lnTo>
                      <a:lnTo>
                        <a:pt x="345694" y="254"/>
                      </a:lnTo>
                      <a:lnTo>
                        <a:pt x="347091" y="0"/>
                      </a:lnTo>
                      <a:lnTo>
                        <a:pt x="1278509" y="0"/>
                      </a:lnTo>
                      <a:lnTo>
                        <a:pt x="1279779" y="254"/>
                      </a:lnTo>
                      <a:lnTo>
                        <a:pt x="1669542" y="170053"/>
                      </a:lnTo>
                      <a:lnTo>
                        <a:pt x="1669542" y="175895"/>
                      </a:lnTo>
                      <a:lnTo>
                        <a:pt x="1269619" y="350901"/>
                      </a:lnTo>
                      <a:lnTo>
                        <a:pt x="1268349" y="351155"/>
                      </a:lnTo>
                      <a:lnTo>
                        <a:pt x="395224" y="351155"/>
                      </a:lnTo>
                      <a:close/>
                    </a:path>
                  </a:pathLst>
                </a:custGeom>
                <a:solidFill>
                  <a:srgbClr val="CECECE"/>
                </a:solidFill>
                <a:ln w="6350" cap="flat">
                  <a:solidFill>
                    <a:srgbClr val="000000"/>
                  </a:solidFill>
                  <a:prstDash val="solid"/>
                  <a:miter/>
                </a:ln>
              </p:spPr>
              <p:txBody>
                <a:bodyPr rtlCol="0" anchor="ctr"/>
                <a:lstStyle/>
                <a:p>
                  <a:endParaRPr lang="sv-SE"/>
                </a:p>
              </p:txBody>
            </p:sp>
            <p:sp>
              <p:nvSpPr>
                <p:cNvPr id="44" name="Frihandsfigur 56">
                  <a:extLst>
                    <a:ext uri="{FF2B5EF4-FFF2-40B4-BE49-F238E27FC236}">
                      <a16:creationId xmlns:a16="http://schemas.microsoft.com/office/drawing/2014/main" id="{4E09CAAC-07B8-C3B6-803E-1A448E69BC9B}"/>
                    </a:ext>
                  </a:extLst>
                </p:cNvPr>
                <p:cNvSpPr/>
                <p:nvPr/>
              </p:nvSpPr>
              <p:spPr>
                <a:xfrm>
                  <a:off x="5239892" y="2969260"/>
                  <a:ext cx="1672336" cy="357505"/>
                </a:xfrm>
                <a:custGeom>
                  <a:avLst/>
                  <a:gdLst>
                    <a:gd name="connsiteX0" fmla="*/ 1280033 w 1672336"/>
                    <a:gd name="connsiteY0" fmla="*/ 6350 h 357505"/>
                    <a:gd name="connsiteX1" fmla="*/ 1669796 w 1672336"/>
                    <a:gd name="connsiteY1" fmla="*/ 176149 h 357505"/>
                    <a:gd name="connsiteX2" fmla="*/ 1269873 w 1672336"/>
                    <a:gd name="connsiteY2" fmla="*/ 351155 h 357505"/>
                    <a:gd name="connsiteX3" fmla="*/ 396748 w 1672336"/>
                    <a:gd name="connsiteY3" fmla="*/ 351155 h 357505"/>
                    <a:gd name="connsiteX4" fmla="*/ 2921 w 1672336"/>
                    <a:gd name="connsiteY4" fmla="*/ 182880 h 357505"/>
                    <a:gd name="connsiteX5" fmla="*/ 348615 w 1672336"/>
                    <a:gd name="connsiteY5" fmla="*/ 6350 h 357505"/>
                    <a:gd name="connsiteX6" fmla="*/ 1280033 w 1672336"/>
                    <a:gd name="connsiteY6" fmla="*/ 6350 h 357505"/>
                    <a:gd name="connsiteX7" fmla="*/ 1280033 w 1672336"/>
                    <a:gd name="connsiteY7" fmla="*/ 0 h 357505"/>
                    <a:gd name="connsiteX8" fmla="*/ 348615 w 1672336"/>
                    <a:gd name="connsiteY8" fmla="*/ 0 h 357505"/>
                    <a:gd name="connsiteX9" fmla="*/ 345694 w 1672336"/>
                    <a:gd name="connsiteY9" fmla="*/ 635 h 357505"/>
                    <a:gd name="connsiteX10" fmla="*/ 0 w 1672336"/>
                    <a:gd name="connsiteY10" fmla="*/ 177165 h 357505"/>
                    <a:gd name="connsiteX11" fmla="*/ 381 w 1672336"/>
                    <a:gd name="connsiteY11" fmla="*/ 188722 h 357505"/>
                    <a:gd name="connsiteX12" fmla="*/ 394208 w 1672336"/>
                    <a:gd name="connsiteY12" fmla="*/ 356997 h 357505"/>
                    <a:gd name="connsiteX13" fmla="*/ 396748 w 1672336"/>
                    <a:gd name="connsiteY13" fmla="*/ 357505 h 357505"/>
                    <a:gd name="connsiteX14" fmla="*/ 1269873 w 1672336"/>
                    <a:gd name="connsiteY14" fmla="*/ 357505 h 357505"/>
                    <a:gd name="connsiteX15" fmla="*/ 1272413 w 1672336"/>
                    <a:gd name="connsiteY15" fmla="*/ 356997 h 357505"/>
                    <a:gd name="connsiteX16" fmla="*/ 1672336 w 1672336"/>
                    <a:gd name="connsiteY16" fmla="*/ 181991 h 357505"/>
                    <a:gd name="connsiteX17" fmla="*/ 1672336 w 1672336"/>
                    <a:gd name="connsiteY17" fmla="*/ 170307 h 357505"/>
                    <a:gd name="connsiteX18" fmla="*/ 1282573 w 1672336"/>
                    <a:gd name="connsiteY18" fmla="*/ 508 h 357505"/>
                    <a:gd name="connsiteX19" fmla="*/ 1280033 w 1672336"/>
                    <a:gd name="connsiteY19" fmla="*/ 0 h 357505"/>
                    <a:gd name="connsiteX20" fmla="*/ 1280033 w 1672336"/>
                    <a:gd name="connsiteY20" fmla="*/ 0 h 3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2336" h="357505">
                      <a:moveTo>
                        <a:pt x="1280033" y="6350"/>
                      </a:moveTo>
                      <a:lnTo>
                        <a:pt x="1669796" y="176149"/>
                      </a:lnTo>
                      <a:lnTo>
                        <a:pt x="1269873" y="351155"/>
                      </a:lnTo>
                      <a:lnTo>
                        <a:pt x="396748" y="351155"/>
                      </a:lnTo>
                      <a:lnTo>
                        <a:pt x="2921" y="182880"/>
                      </a:lnTo>
                      <a:lnTo>
                        <a:pt x="348615" y="6350"/>
                      </a:lnTo>
                      <a:lnTo>
                        <a:pt x="1280033" y="6350"/>
                      </a:lnTo>
                      <a:moveTo>
                        <a:pt x="1280033" y="0"/>
                      </a:moveTo>
                      <a:lnTo>
                        <a:pt x="348615" y="0"/>
                      </a:lnTo>
                      <a:lnTo>
                        <a:pt x="345694" y="635"/>
                      </a:lnTo>
                      <a:lnTo>
                        <a:pt x="0" y="177165"/>
                      </a:lnTo>
                      <a:lnTo>
                        <a:pt x="381" y="188722"/>
                      </a:lnTo>
                      <a:lnTo>
                        <a:pt x="394208" y="356997"/>
                      </a:lnTo>
                      <a:lnTo>
                        <a:pt x="396748" y="357505"/>
                      </a:lnTo>
                      <a:lnTo>
                        <a:pt x="1269873" y="357505"/>
                      </a:lnTo>
                      <a:lnTo>
                        <a:pt x="1272413" y="356997"/>
                      </a:lnTo>
                      <a:lnTo>
                        <a:pt x="1672336" y="181991"/>
                      </a:lnTo>
                      <a:lnTo>
                        <a:pt x="1672336" y="170307"/>
                      </a:lnTo>
                      <a:cubicBezTo>
                        <a:pt x="1672336" y="170307"/>
                        <a:pt x="1282573" y="508"/>
                        <a:pt x="1282573" y="508"/>
                      </a:cubicBezTo>
                      <a:lnTo>
                        <a:pt x="1280033" y="0"/>
                      </a:lnTo>
                      <a:lnTo>
                        <a:pt x="1280033" y="0"/>
                      </a:lnTo>
                      <a:close/>
                    </a:path>
                  </a:pathLst>
                </a:custGeom>
                <a:solidFill>
                  <a:srgbClr val="000000"/>
                </a:solidFill>
                <a:ln w="6350" cap="flat">
                  <a:solidFill>
                    <a:srgbClr val="000000"/>
                  </a:solidFill>
                  <a:prstDash val="solid"/>
                  <a:miter/>
                </a:ln>
              </p:spPr>
              <p:txBody>
                <a:bodyPr rtlCol="0" anchor="ctr"/>
                <a:lstStyle/>
                <a:p>
                  <a:endParaRPr lang="sv-SE"/>
                </a:p>
              </p:txBody>
            </p:sp>
          </p:grpSp>
          <p:grpSp>
            <p:nvGrpSpPr>
              <p:cNvPr id="40" name="Bild 3">
                <a:extLst>
                  <a:ext uri="{FF2B5EF4-FFF2-40B4-BE49-F238E27FC236}">
                    <a16:creationId xmlns:a16="http://schemas.microsoft.com/office/drawing/2014/main" id="{EDC36A0F-B7CB-9DCA-0A3D-9C3631213E9B}"/>
                  </a:ext>
                </a:extLst>
              </p:cNvPr>
              <p:cNvGrpSpPr/>
              <p:nvPr/>
            </p:nvGrpSpPr>
            <p:grpSpPr>
              <a:xfrm>
                <a:off x="4910073" y="3152139"/>
                <a:ext cx="1155065" cy="1800606"/>
                <a:chOff x="4910073" y="3152139"/>
                <a:chExt cx="1155065" cy="1800606"/>
              </a:xfrm>
            </p:grpSpPr>
            <p:sp>
              <p:nvSpPr>
                <p:cNvPr id="41" name="Frihandsfigur 58">
                  <a:extLst>
                    <a:ext uri="{FF2B5EF4-FFF2-40B4-BE49-F238E27FC236}">
                      <a16:creationId xmlns:a16="http://schemas.microsoft.com/office/drawing/2014/main" id="{E1F8C281-700A-AD38-D462-C577BDFED412}"/>
                    </a:ext>
                  </a:extLst>
                </p:cNvPr>
                <p:cNvSpPr/>
                <p:nvPr/>
              </p:nvSpPr>
              <p:spPr>
                <a:xfrm>
                  <a:off x="4910073" y="3152139"/>
                  <a:ext cx="726566" cy="660400"/>
                </a:xfrm>
                <a:custGeom>
                  <a:avLst/>
                  <a:gdLst>
                    <a:gd name="connsiteX0" fmla="*/ 726567 w 726566"/>
                    <a:gd name="connsiteY0" fmla="*/ 168275 h 660400"/>
                    <a:gd name="connsiteX1" fmla="*/ 599440 w 726566"/>
                    <a:gd name="connsiteY1" fmla="*/ 660400 h 660400"/>
                    <a:gd name="connsiteX2" fmla="*/ 0 w 726566"/>
                    <a:gd name="connsiteY2" fmla="*/ 399034 h 660400"/>
                    <a:gd name="connsiteX3" fmla="*/ 332740 w 726566"/>
                    <a:gd name="connsiteY3" fmla="*/ 0 h 660400"/>
                    <a:gd name="connsiteX4" fmla="*/ 726567 w 726566"/>
                    <a:gd name="connsiteY4" fmla="*/ 168275 h 66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566" h="660400">
                      <a:moveTo>
                        <a:pt x="726567" y="168275"/>
                      </a:moveTo>
                      <a:lnTo>
                        <a:pt x="599440" y="660400"/>
                      </a:lnTo>
                      <a:lnTo>
                        <a:pt x="0" y="399034"/>
                      </a:lnTo>
                      <a:lnTo>
                        <a:pt x="332740" y="0"/>
                      </a:lnTo>
                      <a:lnTo>
                        <a:pt x="726567" y="168275"/>
                      </a:lnTo>
                      <a:close/>
                    </a:path>
                  </a:pathLst>
                </a:custGeom>
                <a:solidFill>
                  <a:srgbClr val="66B6A6"/>
                </a:solidFill>
                <a:ln w="19050" cap="flat">
                  <a:solidFill>
                    <a:srgbClr val="000000"/>
                  </a:solidFill>
                  <a:prstDash val="solid"/>
                  <a:bevel/>
                </a:ln>
              </p:spPr>
              <p:txBody>
                <a:bodyPr rtlCol="0" anchor="ctr"/>
                <a:lstStyle/>
                <a:p>
                  <a:endParaRPr lang="sv-SE"/>
                </a:p>
              </p:txBody>
            </p:sp>
            <p:sp>
              <p:nvSpPr>
                <p:cNvPr id="42" name="Frihandsfigur 59">
                  <a:extLst>
                    <a:ext uri="{FF2B5EF4-FFF2-40B4-BE49-F238E27FC236}">
                      <a16:creationId xmlns:a16="http://schemas.microsoft.com/office/drawing/2014/main" id="{31616360-A3F8-CA58-CC87-442FA038C8A7}"/>
                    </a:ext>
                  </a:extLst>
                </p:cNvPr>
                <p:cNvSpPr/>
                <p:nvPr/>
              </p:nvSpPr>
              <p:spPr>
                <a:xfrm>
                  <a:off x="4910454" y="3551301"/>
                  <a:ext cx="1154684" cy="1401445"/>
                </a:xfrm>
                <a:custGeom>
                  <a:avLst/>
                  <a:gdLst>
                    <a:gd name="connsiteX0" fmla="*/ 0 w 1154684"/>
                    <a:gd name="connsiteY0" fmla="*/ 0 h 1401445"/>
                    <a:gd name="connsiteX1" fmla="*/ 1154684 w 1154684"/>
                    <a:gd name="connsiteY1" fmla="*/ 1401445 h 1401445"/>
                    <a:gd name="connsiteX2" fmla="*/ 599059 w 1154684"/>
                    <a:gd name="connsiteY2" fmla="*/ 261239 h 1401445"/>
                    <a:gd name="connsiteX3" fmla="*/ 0 w 1154684"/>
                    <a:gd name="connsiteY3" fmla="*/ 0 h 1401445"/>
                  </a:gdLst>
                  <a:ahLst/>
                  <a:cxnLst>
                    <a:cxn ang="0">
                      <a:pos x="connsiteX0" y="connsiteY0"/>
                    </a:cxn>
                    <a:cxn ang="0">
                      <a:pos x="connsiteX1" y="connsiteY1"/>
                    </a:cxn>
                    <a:cxn ang="0">
                      <a:pos x="connsiteX2" y="connsiteY2"/>
                    </a:cxn>
                    <a:cxn ang="0">
                      <a:pos x="connsiteX3" y="connsiteY3"/>
                    </a:cxn>
                  </a:cxnLst>
                  <a:rect l="l" t="t" r="r" b="b"/>
                  <a:pathLst>
                    <a:path w="1154684" h="1401445">
                      <a:moveTo>
                        <a:pt x="0" y="0"/>
                      </a:moveTo>
                      <a:lnTo>
                        <a:pt x="1154684" y="1401445"/>
                      </a:lnTo>
                      <a:lnTo>
                        <a:pt x="599059" y="261239"/>
                      </a:lnTo>
                      <a:lnTo>
                        <a:pt x="0" y="0"/>
                      </a:lnTo>
                      <a:close/>
                    </a:path>
                  </a:pathLst>
                </a:custGeom>
                <a:solidFill>
                  <a:srgbClr val="1A9279"/>
                </a:solidFill>
                <a:ln w="19050" cap="flat">
                  <a:solidFill>
                    <a:srgbClr val="000000"/>
                  </a:solidFill>
                  <a:prstDash val="solid"/>
                  <a:bevel/>
                </a:ln>
              </p:spPr>
              <p:txBody>
                <a:bodyPr rtlCol="0" anchor="ctr"/>
                <a:lstStyle/>
                <a:p>
                  <a:endParaRPr lang="sv-SE"/>
                </a:p>
              </p:txBody>
            </p:sp>
          </p:grpSp>
        </p:grpSp>
        <p:sp>
          <p:nvSpPr>
            <p:cNvPr id="36" name="Frihandsfigur 60">
              <a:extLst>
                <a:ext uri="{FF2B5EF4-FFF2-40B4-BE49-F238E27FC236}">
                  <a16:creationId xmlns:a16="http://schemas.microsoft.com/office/drawing/2014/main" id="{402FD182-2620-ED5A-CDE9-8732D30E44BB}"/>
                </a:ext>
              </a:extLst>
            </p:cNvPr>
            <p:cNvSpPr/>
            <p:nvPr/>
          </p:nvSpPr>
          <p:spPr>
            <a:xfrm rot="645475">
              <a:off x="5224791" y="3604517"/>
              <a:ext cx="511428" cy="388239"/>
            </a:xfrm>
            <a:custGeom>
              <a:avLst/>
              <a:gdLst>
                <a:gd name="connsiteX0" fmla="*/ 289687 w 511428"/>
                <a:gd name="connsiteY0" fmla="*/ 218059 h 388239"/>
                <a:gd name="connsiteX1" fmla="*/ 465328 w 511428"/>
                <a:gd name="connsiteY1" fmla="*/ 388239 h 388239"/>
                <a:gd name="connsiteX2" fmla="*/ 297561 w 511428"/>
                <a:gd name="connsiteY2" fmla="*/ 199136 h 388239"/>
                <a:gd name="connsiteX3" fmla="*/ 386334 w 511428"/>
                <a:gd name="connsiteY3" fmla="*/ 158877 h 388239"/>
                <a:gd name="connsiteX4" fmla="*/ 511429 w 511428"/>
                <a:gd name="connsiteY4" fmla="*/ 97409 h 388239"/>
                <a:gd name="connsiteX5" fmla="*/ 380873 w 511428"/>
                <a:gd name="connsiteY5" fmla="*/ 146177 h 388239"/>
                <a:gd name="connsiteX6" fmla="*/ 286258 w 511428"/>
                <a:gd name="connsiteY6" fmla="*/ 185039 h 388239"/>
                <a:gd name="connsiteX7" fmla="*/ 256540 w 511428"/>
                <a:gd name="connsiteY7" fmla="*/ 9271 h 388239"/>
                <a:gd name="connsiteX8" fmla="*/ 264922 w 511428"/>
                <a:gd name="connsiteY8" fmla="*/ 165354 h 388239"/>
                <a:gd name="connsiteX9" fmla="*/ 93853 w 511428"/>
                <a:gd name="connsiteY9" fmla="*/ 0 h 388239"/>
                <a:gd name="connsiteX10" fmla="*/ 265938 w 511428"/>
                <a:gd name="connsiteY10" fmla="*/ 193675 h 388239"/>
                <a:gd name="connsiteX11" fmla="*/ 252095 w 511428"/>
                <a:gd name="connsiteY11" fmla="*/ 199517 h 388239"/>
                <a:gd name="connsiteX12" fmla="*/ 125095 w 511428"/>
                <a:gd name="connsiteY12" fmla="*/ 256540 h 388239"/>
                <a:gd name="connsiteX13" fmla="*/ 0 w 511428"/>
                <a:gd name="connsiteY13" fmla="*/ 318008 h 388239"/>
                <a:gd name="connsiteX14" fmla="*/ 130556 w 511428"/>
                <a:gd name="connsiteY14" fmla="*/ 269113 h 388239"/>
                <a:gd name="connsiteX15" fmla="*/ 259207 w 511428"/>
                <a:gd name="connsiteY15" fmla="*/ 215900 h 388239"/>
                <a:gd name="connsiteX16" fmla="*/ 270002 w 511428"/>
                <a:gd name="connsiteY16" fmla="*/ 211201 h 388239"/>
                <a:gd name="connsiteX17" fmla="*/ 297688 w 511428"/>
                <a:gd name="connsiteY17" fmla="*/ 371602 h 388239"/>
                <a:gd name="connsiteX18" fmla="*/ 289560 w 511428"/>
                <a:gd name="connsiteY18" fmla="*/ 218186 h 38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1428" h="388239">
                  <a:moveTo>
                    <a:pt x="289687" y="218059"/>
                  </a:moveTo>
                  <a:cubicBezTo>
                    <a:pt x="346456" y="276606"/>
                    <a:pt x="405003" y="333375"/>
                    <a:pt x="465328" y="388239"/>
                  </a:cubicBezTo>
                  <a:cubicBezTo>
                    <a:pt x="411480" y="323342"/>
                    <a:pt x="355473" y="260223"/>
                    <a:pt x="297561" y="199136"/>
                  </a:cubicBezTo>
                  <a:cubicBezTo>
                    <a:pt x="327279" y="186055"/>
                    <a:pt x="356997" y="172847"/>
                    <a:pt x="386334" y="158877"/>
                  </a:cubicBezTo>
                  <a:cubicBezTo>
                    <a:pt x="428371" y="139192"/>
                    <a:pt x="470281" y="119253"/>
                    <a:pt x="511429" y="97409"/>
                  </a:cubicBezTo>
                  <a:cubicBezTo>
                    <a:pt x="467360" y="112395"/>
                    <a:pt x="424053" y="129159"/>
                    <a:pt x="380873" y="146177"/>
                  </a:cubicBezTo>
                  <a:cubicBezTo>
                    <a:pt x="349123" y="158623"/>
                    <a:pt x="317627" y="171704"/>
                    <a:pt x="286258" y="185039"/>
                  </a:cubicBezTo>
                  <a:cubicBezTo>
                    <a:pt x="279400" y="126238"/>
                    <a:pt x="269621" y="67818"/>
                    <a:pt x="256540" y="9271"/>
                  </a:cubicBezTo>
                  <a:cubicBezTo>
                    <a:pt x="256921" y="61849"/>
                    <a:pt x="259842" y="113665"/>
                    <a:pt x="264922" y="165354"/>
                  </a:cubicBezTo>
                  <a:cubicBezTo>
                    <a:pt x="209677" y="108458"/>
                    <a:pt x="152654" y="53213"/>
                    <a:pt x="93853" y="0"/>
                  </a:cubicBezTo>
                  <a:cubicBezTo>
                    <a:pt x="148971" y="66548"/>
                    <a:pt x="206375" y="131064"/>
                    <a:pt x="265938" y="193675"/>
                  </a:cubicBezTo>
                  <a:cubicBezTo>
                    <a:pt x="261366" y="195580"/>
                    <a:pt x="256667" y="197612"/>
                    <a:pt x="252095" y="199517"/>
                  </a:cubicBezTo>
                  <a:cubicBezTo>
                    <a:pt x="209550" y="218059"/>
                    <a:pt x="167005" y="236728"/>
                    <a:pt x="125095" y="256540"/>
                  </a:cubicBezTo>
                  <a:cubicBezTo>
                    <a:pt x="83058" y="276225"/>
                    <a:pt x="41148" y="296164"/>
                    <a:pt x="0" y="318008"/>
                  </a:cubicBezTo>
                  <a:cubicBezTo>
                    <a:pt x="44069" y="303022"/>
                    <a:pt x="87376" y="286258"/>
                    <a:pt x="130556" y="269113"/>
                  </a:cubicBezTo>
                  <a:cubicBezTo>
                    <a:pt x="173863" y="252222"/>
                    <a:pt x="216535" y="234061"/>
                    <a:pt x="259207" y="215900"/>
                  </a:cubicBezTo>
                  <a:cubicBezTo>
                    <a:pt x="262763" y="214376"/>
                    <a:pt x="266446" y="212725"/>
                    <a:pt x="270002" y="211201"/>
                  </a:cubicBezTo>
                  <a:cubicBezTo>
                    <a:pt x="276733" y="264795"/>
                    <a:pt x="285877" y="318135"/>
                    <a:pt x="297688" y="371602"/>
                  </a:cubicBezTo>
                  <a:cubicBezTo>
                    <a:pt x="297180" y="319913"/>
                    <a:pt x="294386" y="268859"/>
                    <a:pt x="289560" y="218186"/>
                  </a:cubicBezTo>
                  <a:close/>
                </a:path>
              </a:pathLst>
            </a:custGeom>
            <a:solidFill>
              <a:srgbClr val="FFFFFF"/>
            </a:solidFill>
            <a:ln w="12700" cap="flat">
              <a:noFill/>
              <a:prstDash val="solid"/>
              <a:miter/>
            </a:ln>
          </p:spPr>
          <p:txBody>
            <a:bodyPr rtlCol="0" anchor="ctr"/>
            <a:lstStyle/>
            <a:p>
              <a:endParaRPr lang="sv-SE"/>
            </a:p>
          </p:txBody>
        </p:sp>
      </p:grpSp>
      <p:sp>
        <p:nvSpPr>
          <p:cNvPr id="2" name="Rubrik 1">
            <a:extLst>
              <a:ext uri="{FF2B5EF4-FFF2-40B4-BE49-F238E27FC236}">
                <a16:creationId xmlns:a16="http://schemas.microsoft.com/office/drawing/2014/main" id="{0FFB7D0E-17EC-15FF-4DE7-8E3481275CB3}"/>
              </a:ext>
            </a:extLst>
          </p:cNvPr>
          <p:cNvSpPr>
            <a:spLocks noGrp="1"/>
          </p:cNvSpPr>
          <p:nvPr>
            <p:ph type="title"/>
          </p:nvPr>
        </p:nvSpPr>
        <p:spPr/>
        <p:txBody>
          <a:bodyPr/>
          <a:lstStyle/>
          <a:p>
            <a:r>
              <a:rPr lang="sv-SE"/>
              <a:t>Arbeta proaktivt</a:t>
            </a:r>
          </a:p>
        </p:txBody>
      </p:sp>
      <p:sp>
        <p:nvSpPr>
          <p:cNvPr id="3" name="Platshållare för innehåll 2">
            <a:extLst>
              <a:ext uri="{FF2B5EF4-FFF2-40B4-BE49-F238E27FC236}">
                <a16:creationId xmlns:a16="http://schemas.microsoft.com/office/drawing/2014/main" id="{983E7B9A-A07B-AA69-934A-52997951CB3B}"/>
              </a:ext>
            </a:extLst>
          </p:cNvPr>
          <p:cNvSpPr>
            <a:spLocks noGrp="1"/>
          </p:cNvSpPr>
          <p:nvPr>
            <p:ph idx="1"/>
          </p:nvPr>
        </p:nvSpPr>
        <p:spPr>
          <a:xfrm>
            <a:off x="1900052" y="1431577"/>
            <a:ext cx="5948574" cy="4351338"/>
          </a:xfrm>
        </p:spPr>
        <p:txBody>
          <a:bodyPr/>
          <a:lstStyle/>
          <a:p>
            <a:r>
              <a:rPr lang="sv-SE" sz="2000" b="1"/>
              <a:t>Snabb kommunikativ respons kan göra stor skillnad </a:t>
            </a:r>
          </a:p>
          <a:p>
            <a:r>
              <a:rPr lang="sv-SE" sz="2000"/>
              <a:t>Avvakta av rädsla för att skapa oro –  </a:t>
            </a:r>
            <a:r>
              <a:rPr lang="sv-SE" sz="2000" b="1"/>
              <a:t>brist på information väcker mest oro</a:t>
            </a:r>
            <a:r>
              <a:rPr lang="sv-SE" sz="2000"/>
              <a:t>.</a:t>
            </a:r>
          </a:p>
          <a:p>
            <a:r>
              <a:rPr lang="sv-SE" sz="2000"/>
              <a:t>Att dröja för länge har </a:t>
            </a:r>
            <a:r>
              <a:rPr lang="sv-SE" sz="2000" b="1"/>
              <a:t>negativ effekt på förtroende </a:t>
            </a:r>
            <a:r>
              <a:rPr lang="sv-SE" sz="2000"/>
              <a:t>och minskar vilja att följa råd och anvisningar. </a:t>
            </a:r>
          </a:p>
          <a:p>
            <a:endParaRPr lang="sv-SE" sz="2400"/>
          </a:p>
        </p:txBody>
      </p:sp>
      <p:sp>
        <p:nvSpPr>
          <p:cNvPr id="57" name="Platshållare för innehåll 2">
            <a:extLst>
              <a:ext uri="{FF2B5EF4-FFF2-40B4-BE49-F238E27FC236}">
                <a16:creationId xmlns:a16="http://schemas.microsoft.com/office/drawing/2014/main" id="{FFFA0BA6-D7E1-AC81-A1E0-369B11F6D2B9}"/>
              </a:ext>
            </a:extLst>
          </p:cNvPr>
          <p:cNvSpPr txBox="1">
            <a:spLocks/>
          </p:cNvSpPr>
          <p:nvPr/>
        </p:nvSpPr>
        <p:spPr>
          <a:xfrm>
            <a:off x="1900052" y="3751586"/>
            <a:ext cx="635240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b="1"/>
              <a:t>Informationsvakuum och motstridiga budskap kan utnyttjas </a:t>
            </a:r>
            <a:r>
              <a:rPr lang="sv-SE" sz="2000"/>
              <a:t>– stärka andra narrativ samt undergräva förtroende.</a:t>
            </a:r>
          </a:p>
          <a:p>
            <a:r>
              <a:rPr lang="sv-SE" sz="2000"/>
              <a:t>Förutse och bemöt frågor samt kommunikationsutmaningar tillsammans.</a:t>
            </a:r>
          </a:p>
          <a:p>
            <a:r>
              <a:rPr lang="sv-SE" sz="2000" b="1"/>
              <a:t>Nyttja samverkan </a:t>
            </a:r>
            <a:r>
              <a:rPr lang="sv-SE" sz="2000"/>
              <a:t>–  stötta varandra, samordna och fördela det proaktiva arbetet.</a:t>
            </a:r>
            <a:endParaRPr lang="sv-SE" sz="2000">
              <a:latin typeface="Garamond" panose="02020404030301010803" pitchFamily="18" charset="0"/>
              <a:ea typeface="Garamond" panose="02020404030301010803" pitchFamily="18" charset="0"/>
              <a:cs typeface="Times New Roman" panose="02020603050405020304" pitchFamily="18" charset="0"/>
            </a:endParaRPr>
          </a:p>
          <a:p>
            <a:endParaRPr lang="sv-SE" sz="2000"/>
          </a:p>
        </p:txBody>
      </p:sp>
    </p:spTree>
    <p:extLst>
      <p:ext uri="{BB962C8B-B14F-4D97-AF65-F5344CB8AC3E}">
        <p14:creationId xmlns:p14="http://schemas.microsoft.com/office/powerpoint/2010/main" val="1043582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B4387-1136-C45A-0D02-29F9C85D8AA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56E16F4-2D74-A73A-6287-16EFAB51FD21}"/>
              </a:ext>
            </a:extLst>
          </p:cNvPr>
          <p:cNvSpPr>
            <a:spLocks noGrp="1"/>
          </p:cNvSpPr>
          <p:nvPr>
            <p:ph type="title"/>
          </p:nvPr>
        </p:nvSpPr>
        <p:spPr/>
        <p:txBody>
          <a:bodyPr/>
          <a:lstStyle/>
          <a:p>
            <a:r>
              <a:rPr lang="sv-SE"/>
              <a:t>Samordna på alla nivåer</a:t>
            </a:r>
          </a:p>
        </p:txBody>
      </p:sp>
      <p:pic>
        <p:nvPicPr>
          <p:cNvPr id="5" name="Platshållare för innehåll 4" descr="En bild som visar logotyp, text, design&#10;&#10;Automatiskt genererad beskrivning">
            <a:extLst>
              <a:ext uri="{FF2B5EF4-FFF2-40B4-BE49-F238E27FC236}">
                <a16:creationId xmlns:a16="http://schemas.microsoft.com/office/drawing/2014/main" id="{21461A2B-E8B6-9EB7-85F8-9673D05DD1F1}"/>
              </a:ext>
            </a:extLst>
          </p:cNvPr>
          <p:cNvPicPr>
            <a:picLocks noGrp="1" noChangeAspect="1"/>
          </p:cNvPicPr>
          <p:nvPr>
            <p:ph idx="1"/>
          </p:nvPr>
        </p:nvPicPr>
        <p:blipFill>
          <a:blip r:embed="rId3"/>
          <a:stretch>
            <a:fillRect/>
          </a:stretch>
        </p:blipFill>
        <p:spPr>
          <a:xfrm>
            <a:off x="7772105" y="1075085"/>
            <a:ext cx="5833316" cy="4040272"/>
          </a:xfrm>
        </p:spPr>
      </p:pic>
      <p:sp>
        <p:nvSpPr>
          <p:cNvPr id="6" name="Platshållare för innehåll 2">
            <a:extLst>
              <a:ext uri="{FF2B5EF4-FFF2-40B4-BE49-F238E27FC236}">
                <a16:creationId xmlns:a16="http://schemas.microsoft.com/office/drawing/2014/main" id="{7595081D-9564-FDD0-1C5D-61BB742AD7A6}"/>
              </a:ext>
            </a:extLst>
          </p:cNvPr>
          <p:cNvSpPr txBox="1">
            <a:spLocks/>
          </p:cNvSpPr>
          <p:nvPr/>
        </p:nvSpPr>
        <p:spPr>
          <a:xfrm>
            <a:off x="1900051" y="1431577"/>
            <a:ext cx="655383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a:t>Kommunikationen blir </a:t>
            </a:r>
            <a:r>
              <a:rPr lang="sv-SE" sz="2000" b="1"/>
              <a:t>mer trovärdig och effektiv </a:t>
            </a:r>
            <a:r>
              <a:rPr lang="sv-SE" sz="2000"/>
              <a:t>när aktörer på olika nivåer kommunicerar samordnat. </a:t>
            </a:r>
          </a:p>
          <a:p>
            <a:r>
              <a:rPr lang="sv-SE" sz="2000"/>
              <a:t>Tydliggör aktörers olika </a:t>
            </a:r>
            <a:r>
              <a:rPr lang="sv-SE" sz="2000" b="1"/>
              <a:t>roller och ansvar.</a:t>
            </a:r>
          </a:p>
          <a:p>
            <a:r>
              <a:rPr lang="sv-SE" sz="2000"/>
              <a:t>Skapa möjligheter för bred samverkan mellan myndigheter, regioner, kommuner och andra berörda aktörer på alla nivåer i samhället.</a:t>
            </a:r>
          </a:p>
          <a:p>
            <a:r>
              <a:rPr lang="sv-SE" sz="2000" b="1"/>
              <a:t>Inkludera civilsamhälle och vidareförmedlare i samverkan </a:t>
            </a:r>
            <a:r>
              <a:rPr lang="sv-SE" sz="2000"/>
              <a:t>vid behov, för en bred förankring av budskapen.</a:t>
            </a:r>
          </a:p>
          <a:p>
            <a:r>
              <a:rPr lang="sv-SE" sz="2000" b="1"/>
              <a:t>Dela information mellan berörda aktörer </a:t>
            </a:r>
            <a:r>
              <a:rPr lang="sv-SE" sz="2000"/>
              <a:t>inför olika händelser och större beslut, aktiviteter eller förändringar av inriktningar.</a:t>
            </a:r>
          </a:p>
          <a:p>
            <a:endParaRPr lang="sv-SE" sz="2400"/>
          </a:p>
        </p:txBody>
      </p:sp>
    </p:spTree>
    <p:extLst>
      <p:ext uri="{BB962C8B-B14F-4D97-AF65-F5344CB8AC3E}">
        <p14:creationId xmlns:p14="http://schemas.microsoft.com/office/powerpoint/2010/main" val="82444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7A351-19C8-D087-35BD-9A0FACC3D35F}"/>
            </a:ext>
          </a:extLst>
        </p:cNvPr>
        <p:cNvGrpSpPr/>
        <p:nvPr/>
      </p:nvGrpSpPr>
      <p:grpSpPr>
        <a:xfrm>
          <a:off x="0" y="0"/>
          <a:ext cx="0" cy="0"/>
          <a:chOff x="0" y="0"/>
          <a:chExt cx="0" cy="0"/>
        </a:xfrm>
      </p:grpSpPr>
      <p:grpSp>
        <p:nvGrpSpPr>
          <p:cNvPr id="4" name="Grupp 3">
            <a:extLst>
              <a:ext uri="{FF2B5EF4-FFF2-40B4-BE49-F238E27FC236}">
                <a16:creationId xmlns:a16="http://schemas.microsoft.com/office/drawing/2014/main" id="{ED963D78-2E3E-2DF4-72DC-2D114B5C4294}"/>
              </a:ext>
            </a:extLst>
          </p:cNvPr>
          <p:cNvGrpSpPr/>
          <p:nvPr/>
        </p:nvGrpSpPr>
        <p:grpSpPr>
          <a:xfrm>
            <a:off x="350717" y="3935534"/>
            <a:ext cx="5381333" cy="2756969"/>
            <a:chOff x="4264837" y="2589381"/>
            <a:chExt cx="5381333" cy="2756969"/>
          </a:xfrm>
        </p:grpSpPr>
        <p:sp>
          <p:nvSpPr>
            <p:cNvPr id="5" name="Frihandsfigur 6">
              <a:extLst>
                <a:ext uri="{FF2B5EF4-FFF2-40B4-BE49-F238E27FC236}">
                  <a16:creationId xmlns:a16="http://schemas.microsoft.com/office/drawing/2014/main" id="{85C9605B-BBD3-8399-BD80-263F50EF9048}"/>
                </a:ext>
              </a:extLst>
            </p:cNvPr>
            <p:cNvSpPr/>
            <p:nvPr/>
          </p:nvSpPr>
          <p:spPr>
            <a:xfrm>
              <a:off x="4264837" y="2589381"/>
              <a:ext cx="3501138" cy="2756969"/>
            </a:xfrm>
            <a:custGeom>
              <a:avLst/>
              <a:gdLst>
                <a:gd name="connsiteX0" fmla="*/ 3401137 w 3501138"/>
                <a:gd name="connsiteY0" fmla="*/ 1570757 h 2756969"/>
                <a:gd name="connsiteX1" fmla="*/ 3252419 w 3501138"/>
                <a:gd name="connsiteY1" fmla="*/ 1774211 h 2756969"/>
                <a:gd name="connsiteX2" fmla="*/ 3136088 w 3501138"/>
                <a:gd name="connsiteY2" fmla="*/ 2109872 h 2756969"/>
                <a:gd name="connsiteX3" fmla="*/ 2697811 w 3501138"/>
                <a:gd name="connsiteY3" fmla="*/ 2347616 h 2756969"/>
                <a:gd name="connsiteX4" fmla="*/ 2210639 w 3501138"/>
                <a:gd name="connsiteY4" fmla="*/ 2674260 h 2756969"/>
                <a:gd name="connsiteX5" fmla="*/ 1191972 w 3501138"/>
                <a:gd name="connsiteY5" fmla="*/ 2602251 h 2756969"/>
                <a:gd name="connsiteX6" fmla="*/ 915112 w 3501138"/>
                <a:gd name="connsiteY6" fmla="*/ 2386351 h 2756969"/>
                <a:gd name="connsiteX7" fmla="*/ 299416 w 3501138"/>
                <a:gd name="connsiteY7" fmla="*/ 2049420 h 2756969"/>
                <a:gd name="connsiteX8" fmla="*/ 7062 w 3501138"/>
                <a:gd name="connsiteY8" fmla="*/ 1434105 h 2756969"/>
                <a:gd name="connsiteX9" fmla="*/ 256236 w 3501138"/>
                <a:gd name="connsiteY9" fmla="*/ 885973 h 2756969"/>
                <a:gd name="connsiteX10" fmla="*/ 313132 w 3501138"/>
                <a:gd name="connsiteY10" fmla="*/ 631973 h 2756969"/>
                <a:gd name="connsiteX11" fmla="*/ 660350 w 3501138"/>
                <a:gd name="connsiteY11" fmla="*/ 332253 h 2756969"/>
                <a:gd name="connsiteX12" fmla="*/ 1014680 w 3501138"/>
                <a:gd name="connsiteY12" fmla="*/ 182774 h 2756969"/>
                <a:gd name="connsiteX13" fmla="*/ 1363422 w 3501138"/>
                <a:gd name="connsiteY13" fmla="*/ 22246 h 2756969"/>
                <a:gd name="connsiteX14" fmla="*/ 1579322 w 3501138"/>
                <a:gd name="connsiteY14" fmla="*/ 27834 h 2756969"/>
                <a:gd name="connsiteX15" fmla="*/ 2038808 w 3501138"/>
                <a:gd name="connsiteY15" fmla="*/ 148 h 2756969"/>
                <a:gd name="connsiteX16" fmla="*/ 2753056 w 3501138"/>
                <a:gd name="connsiteY16" fmla="*/ 260371 h 2756969"/>
                <a:gd name="connsiteX17" fmla="*/ 3135072 w 3501138"/>
                <a:gd name="connsiteY17" fmla="*/ 343429 h 2756969"/>
                <a:gd name="connsiteX18" fmla="*/ 3389706 w 3501138"/>
                <a:gd name="connsiteY18" fmla="*/ 719857 h 2756969"/>
                <a:gd name="connsiteX19" fmla="*/ 3483941 w 3501138"/>
                <a:gd name="connsiteY19" fmla="*/ 866923 h 2756969"/>
                <a:gd name="connsiteX20" fmla="*/ 3446603 w 3501138"/>
                <a:gd name="connsiteY20" fmla="*/ 1241827 h 2756969"/>
                <a:gd name="connsiteX21" fmla="*/ 3427172 w 3501138"/>
                <a:gd name="connsiteY21" fmla="*/ 1476269 h 2756969"/>
                <a:gd name="connsiteX22" fmla="*/ 3400756 w 3501138"/>
                <a:gd name="connsiteY22" fmla="*/ 1570503 h 275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01138" h="2756969">
                  <a:moveTo>
                    <a:pt x="3401137" y="1570757"/>
                  </a:moveTo>
                  <a:cubicBezTo>
                    <a:pt x="3367355" y="1653434"/>
                    <a:pt x="3305252" y="1705123"/>
                    <a:pt x="3252419" y="1774211"/>
                  </a:cubicBezTo>
                  <a:cubicBezTo>
                    <a:pt x="3152344" y="1905021"/>
                    <a:pt x="3212542" y="1982999"/>
                    <a:pt x="3136088" y="2109872"/>
                  </a:cubicBezTo>
                  <a:cubicBezTo>
                    <a:pt x="3055824" y="2243095"/>
                    <a:pt x="2931237" y="2239158"/>
                    <a:pt x="2697811" y="2347616"/>
                  </a:cubicBezTo>
                  <a:cubicBezTo>
                    <a:pt x="2387042" y="2492015"/>
                    <a:pt x="2441017" y="2576597"/>
                    <a:pt x="2210639" y="2674260"/>
                  </a:cubicBezTo>
                  <a:cubicBezTo>
                    <a:pt x="1884503" y="2812563"/>
                    <a:pt x="1477722" y="2769891"/>
                    <a:pt x="1191972" y="2602251"/>
                  </a:cubicBezTo>
                  <a:cubicBezTo>
                    <a:pt x="1069671" y="2530496"/>
                    <a:pt x="1106374" y="2516272"/>
                    <a:pt x="915112" y="2386351"/>
                  </a:cubicBezTo>
                  <a:cubicBezTo>
                    <a:pt x="584785" y="2161942"/>
                    <a:pt x="476834" y="2205884"/>
                    <a:pt x="299416" y="2049420"/>
                  </a:cubicBezTo>
                  <a:cubicBezTo>
                    <a:pt x="273889" y="2026941"/>
                    <a:pt x="-51612" y="1742080"/>
                    <a:pt x="7062" y="1434105"/>
                  </a:cubicBezTo>
                  <a:cubicBezTo>
                    <a:pt x="40844" y="1256940"/>
                    <a:pt x="188291" y="1191408"/>
                    <a:pt x="256236" y="885973"/>
                  </a:cubicBezTo>
                  <a:cubicBezTo>
                    <a:pt x="285700" y="753385"/>
                    <a:pt x="268047" y="720492"/>
                    <a:pt x="313132" y="631973"/>
                  </a:cubicBezTo>
                  <a:cubicBezTo>
                    <a:pt x="388824" y="483510"/>
                    <a:pt x="524968" y="406548"/>
                    <a:pt x="660350" y="332253"/>
                  </a:cubicBezTo>
                  <a:cubicBezTo>
                    <a:pt x="824815" y="242083"/>
                    <a:pt x="819354" y="284628"/>
                    <a:pt x="1014680" y="182774"/>
                  </a:cubicBezTo>
                  <a:cubicBezTo>
                    <a:pt x="1177875" y="97684"/>
                    <a:pt x="1230961" y="42185"/>
                    <a:pt x="1363422" y="22246"/>
                  </a:cubicBezTo>
                  <a:cubicBezTo>
                    <a:pt x="1440765" y="10562"/>
                    <a:pt x="1474928" y="21611"/>
                    <a:pt x="1579322" y="27834"/>
                  </a:cubicBezTo>
                  <a:cubicBezTo>
                    <a:pt x="1822908" y="42312"/>
                    <a:pt x="1882217" y="-2900"/>
                    <a:pt x="2038808" y="148"/>
                  </a:cubicBezTo>
                  <a:cubicBezTo>
                    <a:pt x="2335099" y="5863"/>
                    <a:pt x="2334464" y="171471"/>
                    <a:pt x="2753056" y="260371"/>
                  </a:cubicBezTo>
                  <a:cubicBezTo>
                    <a:pt x="2977846" y="308123"/>
                    <a:pt x="3037028" y="265324"/>
                    <a:pt x="3135072" y="343429"/>
                  </a:cubicBezTo>
                  <a:cubicBezTo>
                    <a:pt x="3215971" y="407945"/>
                    <a:pt x="3207207" y="459888"/>
                    <a:pt x="3389706" y="719857"/>
                  </a:cubicBezTo>
                  <a:cubicBezTo>
                    <a:pt x="3460192" y="820187"/>
                    <a:pt x="3471368" y="826537"/>
                    <a:pt x="3483941" y="866923"/>
                  </a:cubicBezTo>
                  <a:cubicBezTo>
                    <a:pt x="3520771" y="984525"/>
                    <a:pt x="3493847" y="1022625"/>
                    <a:pt x="3446603" y="1241827"/>
                  </a:cubicBezTo>
                  <a:cubicBezTo>
                    <a:pt x="3429966" y="1319043"/>
                    <a:pt x="3439110" y="1398545"/>
                    <a:pt x="3427172" y="1476269"/>
                  </a:cubicBezTo>
                  <a:cubicBezTo>
                    <a:pt x="3422219" y="1508146"/>
                    <a:pt x="3413329" y="1539896"/>
                    <a:pt x="3400756" y="1570503"/>
                  </a:cubicBezTo>
                  <a:close/>
                </a:path>
              </a:pathLst>
            </a:custGeom>
            <a:solidFill>
              <a:srgbClr val="EFEFEF"/>
            </a:solidFill>
            <a:ln w="12700" cap="flat">
              <a:noFill/>
              <a:prstDash val="solid"/>
              <a:miter/>
            </a:ln>
          </p:spPr>
          <p:txBody>
            <a:bodyPr rtlCol="0" anchor="ctr"/>
            <a:lstStyle/>
            <a:p>
              <a:endParaRPr lang="sv-SE"/>
            </a:p>
          </p:txBody>
        </p:sp>
        <p:sp>
          <p:nvSpPr>
            <p:cNvPr id="6" name="Frihandsfigur 39">
              <a:extLst>
                <a:ext uri="{FF2B5EF4-FFF2-40B4-BE49-F238E27FC236}">
                  <a16:creationId xmlns:a16="http://schemas.microsoft.com/office/drawing/2014/main" id="{FDE259B4-8F31-3039-E5C7-0C5DD3A91804}"/>
                </a:ext>
              </a:extLst>
            </p:cNvPr>
            <p:cNvSpPr/>
            <p:nvPr/>
          </p:nvSpPr>
          <p:spPr>
            <a:xfrm>
              <a:off x="7075678" y="3925790"/>
              <a:ext cx="2570492" cy="730173"/>
            </a:xfrm>
            <a:custGeom>
              <a:avLst/>
              <a:gdLst>
                <a:gd name="connsiteX0" fmla="*/ 277240 w 2460671"/>
                <a:gd name="connsiteY0" fmla="*/ 33 h 730173"/>
                <a:gd name="connsiteX1" fmla="*/ 200787 w 2460671"/>
                <a:gd name="connsiteY1" fmla="*/ 33815 h 730173"/>
                <a:gd name="connsiteX2" fmla="*/ 185165 w 2460671"/>
                <a:gd name="connsiteY2" fmla="*/ 215552 h 730173"/>
                <a:gd name="connsiteX3" fmla="*/ 0 w 2460671"/>
                <a:gd name="connsiteY3" fmla="*/ 355633 h 730173"/>
                <a:gd name="connsiteX4" fmla="*/ 185801 w 2460671"/>
                <a:gd name="connsiteY4" fmla="*/ 511208 h 730173"/>
                <a:gd name="connsiteX5" fmla="*/ 178562 w 2460671"/>
                <a:gd name="connsiteY5" fmla="*/ 663355 h 730173"/>
                <a:gd name="connsiteX6" fmla="*/ 295783 w 2460671"/>
                <a:gd name="connsiteY6" fmla="*/ 729649 h 730173"/>
                <a:gd name="connsiteX7" fmla="*/ 2260092 w 2460671"/>
                <a:gd name="connsiteY7" fmla="*/ 722663 h 730173"/>
                <a:gd name="connsiteX8" fmla="*/ 2440051 w 2460671"/>
                <a:gd name="connsiteY8" fmla="*/ 672625 h 730173"/>
                <a:gd name="connsiteX9" fmla="*/ 2460625 w 2460671"/>
                <a:gd name="connsiteY9" fmla="*/ 535338 h 730173"/>
                <a:gd name="connsiteX10" fmla="*/ 2454783 w 2460671"/>
                <a:gd name="connsiteY10" fmla="*/ 104681 h 730173"/>
                <a:gd name="connsiteX11" fmla="*/ 2276094 w 2460671"/>
                <a:gd name="connsiteY11" fmla="*/ 6511 h 730173"/>
                <a:gd name="connsiteX12" fmla="*/ 277240 w 2460671"/>
                <a:gd name="connsiteY12" fmla="*/ 288 h 73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0671" h="730173">
                  <a:moveTo>
                    <a:pt x="277240" y="33"/>
                  </a:moveTo>
                  <a:cubicBezTo>
                    <a:pt x="277240" y="33"/>
                    <a:pt x="210439" y="-2380"/>
                    <a:pt x="200787" y="33815"/>
                  </a:cubicBezTo>
                  <a:cubicBezTo>
                    <a:pt x="191135" y="70011"/>
                    <a:pt x="188340" y="135669"/>
                    <a:pt x="185165" y="215552"/>
                  </a:cubicBezTo>
                  <a:lnTo>
                    <a:pt x="0" y="355633"/>
                  </a:lnTo>
                  <a:lnTo>
                    <a:pt x="185801" y="511208"/>
                  </a:lnTo>
                  <a:cubicBezTo>
                    <a:pt x="184531" y="542069"/>
                    <a:pt x="178435" y="645829"/>
                    <a:pt x="178562" y="663355"/>
                  </a:cubicBezTo>
                  <a:cubicBezTo>
                    <a:pt x="179197" y="717838"/>
                    <a:pt x="199390" y="727998"/>
                    <a:pt x="295783" y="729649"/>
                  </a:cubicBezTo>
                  <a:cubicBezTo>
                    <a:pt x="415544" y="731681"/>
                    <a:pt x="2086483" y="727489"/>
                    <a:pt x="2260092" y="722663"/>
                  </a:cubicBezTo>
                  <a:cubicBezTo>
                    <a:pt x="2433828" y="717711"/>
                    <a:pt x="2427605" y="688500"/>
                    <a:pt x="2440051" y="672625"/>
                  </a:cubicBezTo>
                  <a:cubicBezTo>
                    <a:pt x="2452624" y="656496"/>
                    <a:pt x="2461387" y="619539"/>
                    <a:pt x="2460625" y="535338"/>
                  </a:cubicBezTo>
                  <a:cubicBezTo>
                    <a:pt x="2459736" y="441867"/>
                    <a:pt x="2459609" y="197138"/>
                    <a:pt x="2454783" y="104681"/>
                  </a:cubicBezTo>
                  <a:cubicBezTo>
                    <a:pt x="2449957" y="12225"/>
                    <a:pt x="2276094" y="6511"/>
                    <a:pt x="2276094" y="6511"/>
                  </a:cubicBezTo>
                  <a:lnTo>
                    <a:pt x="277240" y="288"/>
                  </a:lnTo>
                  <a:close/>
                </a:path>
              </a:pathLst>
            </a:custGeom>
            <a:solidFill>
              <a:srgbClr val="FFF1B3"/>
            </a:solidFill>
            <a:ln w="12700" cap="flat">
              <a:solidFill>
                <a:srgbClr val="000000"/>
              </a:solidFill>
              <a:prstDash val="solid"/>
              <a:miter/>
            </a:ln>
          </p:spPr>
          <p:txBody>
            <a:bodyPr lIns="360000" rtlCol="0" anchor="ctr"/>
            <a:lstStyle/>
            <a:p>
              <a:r>
                <a:rPr lang="sv-SE" b="1">
                  <a:latin typeface="+mj-lt"/>
                </a:rPr>
                <a:t>Budskap med handlingsalternativ</a:t>
              </a:r>
            </a:p>
          </p:txBody>
        </p:sp>
        <p:grpSp>
          <p:nvGrpSpPr>
            <p:cNvPr id="7" name="Bild 3">
              <a:extLst>
                <a:ext uri="{FF2B5EF4-FFF2-40B4-BE49-F238E27FC236}">
                  <a16:creationId xmlns:a16="http://schemas.microsoft.com/office/drawing/2014/main" id="{EA37C320-8967-0C91-26A4-01F5FBCE113C}"/>
                </a:ext>
              </a:extLst>
            </p:cNvPr>
            <p:cNvGrpSpPr/>
            <p:nvPr/>
          </p:nvGrpSpPr>
          <p:grpSpPr>
            <a:xfrm>
              <a:off x="4906803" y="3145789"/>
              <a:ext cx="1167696" cy="1813306"/>
              <a:chOff x="4903783" y="3145789"/>
              <a:chExt cx="1167696" cy="1813306"/>
            </a:xfrm>
          </p:grpSpPr>
          <p:grpSp>
            <p:nvGrpSpPr>
              <p:cNvPr id="22" name="Bild 3">
                <a:extLst>
                  <a:ext uri="{FF2B5EF4-FFF2-40B4-BE49-F238E27FC236}">
                    <a16:creationId xmlns:a16="http://schemas.microsoft.com/office/drawing/2014/main" id="{8CCE4967-28E4-563D-D3F5-BCCA4E3FBAF2}"/>
                  </a:ext>
                </a:extLst>
              </p:cNvPr>
              <p:cNvGrpSpPr/>
              <p:nvPr/>
            </p:nvGrpSpPr>
            <p:grpSpPr>
              <a:xfrm>
                <a:off x="4903783" y="3145789"/>
                <a:ext cx="739402" cy="673100"/>
                <a:chOff x="4903783" y="3145789"/>
                <a:chExt cx="739402" cy="673100"/>
              </a:xfrm>
            </p:grpSpPr>
            <p:sp>
              <p:nvSpPr>
                <p:cNvPr id="26" name="Frihandsfigur 42">
                  <a:extLst>
                    <a:ext uri="{FF2B5EF4-FFF2-40B4-BE49-F238E27FC236}">
                      <a16:creationId xmlns:a16="http://schemas.microsoft.com/office/drawing/2014/main" id="{A6D70A8D-6243-FF0F-82C9-8771989AB56A}"/>
                    </a:ext>
                  </a:extLst>
                </p:cNvPr>
                <p:cNvSpPr/>
                <p:nvPr/>
              </p:nvSpPr>
              <p:spPr>
                <a:xfrm>
                  <a:off x="4906928" y="3148964"/>
                  <a:ext cx="732858" cy="666750"/>
                </a:xfrm>
                <a:custGeom>
                  <a:avLst/>
                  <a:gdLst>
                    <a:gd name="connsiteX0" fmla="*/ 602586 w 732858"/>
                    <a:gd name="connsiteY0" fmla="*/ 666750 h 666750"/>
                    <a:gd name="connsiteX1" fmla="*/ 601315 w 732858"/>
                    <a:gd name="connsiteY1" fmla="*/ 666496 h 666750"/>
                    <a:gd name="connsiteX2" fmla="*/ 1875 w 732858"/>
                    <a:gd name="connsiteY2" fmla="*/ 405130 h 666750"/>
                    <a:gd name="connsiteX3" fmla="*/ 97 w 732858"/>
                    <a:gd name="connsiteY3" fmla="*/ 402971 h 666750"/>
                    <a:gd name="connsiteX4" fmla="*/ 732 w 732858"/>
                    <a:gd name="connsiteY4" fmla="*/ 400177 h 666750"/>
                    <a:gd name="connsiteX5" fmla="*/ 333472 w 732858"/>
                    <a:gd name="connsiteY5" fmla="*/ 1143 h 666750"/>
                    <a:gd name="connsiteX6" fmla="*/ 335885 w 732858"/>
                    <a:gd name="connsiteY6" fmla="*/ 0 h 666750"/>
                    <a:gd name="connsiteX7" fmla="*/ 337156 w 732858"/>
                    <a:gd name="connsiteY7" fmla="*/ 254 h 666750"/>
                    <a:gd name="connsiteX8" fmla="*/ 730982 w 732858"/>
                    <a:gd name="connsiteY8" fmla="*/ 168529 h 666750"/>
                    <a:gd name="connsiteX9" fmla="*/ 732761 w 732858"/>
                    <a:gd name="connsiteY9" fmla="*/ 172212 h 666750"/>
                    <a:gd name="connsiteX10" fmla="*/ 605633 w 732858"/>
                    <a:gd name="connsiteY10" fmla="*/ 664337 h 666750"/>
                    <a:gd name="connsiteX11" fmla="*/ 603982 w 732858"/>
                    <a:gd name="connsiteY11" fmla="*/ 666369 h 666750"/>
                    <a:gd name="connsiteX12" fmla="*/ 602586 w 732858"/>
                    <a:gd name="connsiteY12"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2858" h="666750">
                      <a:moveTo>
                        <a:pt x="602586" y="666750"/>
                      </a:moveTo>
                      <a:cubicBezTo>
                        <a:pt x="602586" y="666750"/>
                        <a:pt x="601696" y="666750"/>
                        <a:pt x="601315" y="666496"/>
                      </a:cubicBezTo>
                      <a:lnTo>
                        <a:pt x="1875" y="405130"/>
                      </a:lnTo>
                      <a:cubicBezTo>
                        <a:pt x="987" y="404749"/>
                        <a:pt x="351" y="403987"/>
                        <a:pt x="97" y="402971"/>
                      </a:cubicBezTo>
                      <a:cubicBezTo>
                        <a:pt x="-157" y="401955"/>
                        <a:pt x="97" y="400939"/>
                        <a:pt x="732" y="400177"/>
                      </a:cubicBezTo>
                      <a:lnTo>
                        <a:pt x="333472" y="1143"/>
                      </a:lnTo>
                      <a:cubicBezTo>
                        <a:pt x="334107" y="381"/>
                        <a:pt x="334996" y="0"/>
                        <a:pt x="335885" y="0"/>
                      </a:cubicBezTo>
                      <a:cubicBezTo>
                        <a:pt x="336266" y="0"/>
                        <a:pt x="336775" y="0"/>
                        <a:pt x="337156" y="254"/>
                      </a:cubicBezTo>
                      <a:lnTo>
                        <a:pt x="730982" y="168529"/>
                      </a:lnTo>
                      <a:cubicBezTo>
                        <a:pt x="732380" y="169164"/>
                        <a:pt x="733141" y="170688"/>
                        <a:pt x="732761" y="172212"/>
                      </a:cubicBezTo>
                      <a:lnTo>
                        <a:pt x="605633" y="664337"/>
                      </a:lnTo>
                      <a:cubicBezTo>
                        <a:pt x="605380" y="665226"/>
                        <a:pt x="604744" y="665988"/>
                        <a:pt x="603982" y="666369"/>
                      </a:cubicBezTo>
                      <a:cubicBezTo>
                        <a:pt x="603601" y="666623"/>
                        <a:pt x="603093" y="666750"/>
                        <a:pt x="602586" y="666750"/>
                      </a:cubicBezTo>
                      <a:close/>
                    </a:path>
                  </a:pathLst>
                </a:custGeom>
                <a:solidFill>
                  <a:srgbClr val="CECECE"/>
                </a:solidFill>
                <a:ln w="6350" cap="flat">
                  <a:solidFill>
                    <a:srgbClr val="000000"/>
                  </a:solidFill>
                  <a:prstDash val="solid"/>
                  <a:miter/>
                </a:ln>
              </p:spPr>
              <p:txBody>
                <a:bodyPr rtlCol="0" anchor="ctr"/>
                <a:lstStyle/>
                <a:p>
                  <a:endParaRPr lang="sv-SE"/>
                </a:p>
              </p:txBody>
            </p:sp>
            <p:sp>
              <p:nvSpPr>
                <p:cNvPr id="27" name="Frihandsfigur 43">
                  <a:extLst>
                    <a:ext uri="{FF2B5EF4-FFF2-40B4-BE49-F238E27FC236}">
                      <a16:creationId xmlns:a16="http://schemas.microsoft.com/office/drawing/2014/main" id="{A7FB3C13-2ECD-2232-C7FA-2DE1A794ED12}"/>
                    </a:ext>
                  </a:extLst>
                </p:cNvPr>
                <p:cNvSpPr/>
                <p:nvPr/>
              </p:nvSpPr>
              <p:spPr>
                <a:xfrm>
                  <a:off x="4903783" y="3145789"/>
                  <a:ext cx="739402" cy="673100"/>
                </a:xfrm>
                <a:custGeom>
                  <a:avLst/>
                  <a:gdLst>
                    <a:gd name="connsiteX0" fmla="*/ 339031 w 739402"/>
                    <a:gd name="connsiteY0" fmla="*/ 6350 h 673100"/>
                    <a:gd name="connsiteX1" fmla="*/ 732857 w 739402"/>
                    <a:gd name="connsiteY1" fmla="*/ 174625 h 673100"/>
                    <a:gd name="connsiteX2" fmla="*/ 605731 w 739402"/>
                    <a:gd name="connsiteY2" fmla="*/ 666750 h 673100"/>
                    <a:gd name="connsiteX3" fmla="*/ 6290 w 739402"/>
                    <a:gd name="connsiteY3" fmla="*/ 405384 h 673100"/>
                    <a:gd name="connsiteX4" fmla="*/ 339031 w 739402"/>
                    <a:gd name="connsiteY4" fmla="*/ 6350 h 673100"/>
                    <a:gd name="connsiteX5" fmla="*/ 339031 w 739402"/>
                    <a:gd name="connsiteY5" fmla="*/ 0 h 673100"/>
                    <a:gd name="connsiteX6" fmla="*/ 334205 w 739402"/>
                    <a:gd name="connsiteY6" fmla="*/ 2286 h 673100"/>
                    <a:gd name="connsiteX7" fmla="*/ 1464 w 739402"/>
                    <a:gd name="connsiteY7" fmla="*/ 401320 h 673100"/>
                    <a:gd name="connsiteX8" fmla="*/ 195 w 739402"/>
                    <a:gd name="connsiteY8" fmla="*/ 406908 h 673100"/>
                    <a:gd name="connsiteX9" fmla="*/ 3877 w 739402"/>
                    <a:gd name="connsiteY9" fmla="*/ 411226 h 673100"/>
                    <a:gd name="connsiteX10" fmla="*/ 603318 w 739402"/>
                    <a:gd name="connsiteY10" fmla="*/ 672592 h 673100"/>
                    <a:gd name="connsiteX11" fmla="*/ 605857 w 739402"/>
                    <a:gd name="connsiteY11" fmla="*/ 673100 h 673100"/>
                    <a:gd name="connsiteX12" fmla="*/ 608651 w 739402"/>
                    <a:gd name="connsiteY12" fmla="*/ 672465 h 673100"/>
                    <a:gd name="connsiteX13" fmla="*/ 612081 w 739402"/>
                    <a:gd name="connsiteY13" fmla="*/ 668401 h 673100"/>
                    <a:gd name="connsiteX14" fmla="*/ 739207 w 739402"/>
                    <a:gd name="connsiteY14" fmla="*/ 176276 h 673100"/>
                    <a:gd name="connsiteX15" fmla="*/ 735525 w 739402"/>
                    <a:gd name="connsiteY15" fmla="*/ 168910 h 673100"/>
                    <a:gd name="connsiteX16" fmla="*/ 341698 w 739402"/>
                    <a:gd name="connsiteY16" fmla="*/ 635 h 673100"/>
                    <a:gd name="connsiteX17" fmla="*/ 339157 w 739402"/>
                    <a:gd name="connsiteY17" fmla="*/ 127 h 673100"/>
                    <a:gd name="connsiteX18" fmla="*/ 339157 w 739402"/>
                    <a:gd name="connsiteY18" fmla="*/ 127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402" h="673100">
                      <a:moveTo>
                        <a:pt x="339031" y="6350"/>
                      </a:moveTo>
                      <a:lnTo>
                        <a:pt x="732857" y="174625"/>
                      </a:lnTo>
                      <a:lnTo>
                        <a:pt x="605731" y="666750"/>
                      </a:lnTo>
                      <a:lnTo>
                        <a:pt x="6290" y="405384"/>
                      </a:lnTo>
                      <a:lnTo>
                        <a:pt x="339031" y="6350"/>
                      </a:lnTo>
                      <a:moveTo>
                        <a:pt x="339031" y="0"/>
                      </a:moveTo>
                      <a:cubicBezTo>
                        <a:pt x="337126" y="0"/>
                        <a:pt x="335348" y="762"/>
                        <a:pt x="334205" y="2286"/>
                      </a:cubicBezTo>
                      <a:lnTo>
                        <a:pt x="1464" y="401320"/>
                      </a:lnTo>
                      <a:cubicBezTo>
                        <a:pt x="195" y="402844"/>
                        <a:pt x="-313" y="404876"/>
                        <a:pt x="195" y="406908"/>
                      </a:cubicBezTo>
                      <a:cubicBezTo>
                        <a:pt x="702" y="408813"/>
                        <a:pt x="1973" y="410464"/>
                        <a:pt x="3877" y="411226"/>
                      </a:cubicBezTo>
                      <a:lnTo>
                        <a:pt x="603318" y="672592"/>
                      </a:lnTo>
                      <a:cubicBezTo>
                        <a:pt x="604080" y="672973"/>
                        <a:pt x="604969" y="673100"/>
                        <a:pt x="605857" y="673100"/>
                      </a:cubicBezTo>
                      <a:cubicBezTo>
                        <a:pt x="606874" y="673100"/>
                        <a:pt x="607763" y="672846"/>
                        <a:pt x="608651" y="672465"/>
                      </a:cubicBezTo>
                      <a:cubicBezTo>
                        <a:pt x="610302" y="671703"/>
                        <a:pt x="611573" y="670179"/>
                        <a:pt x="612081" y="668401"/>
                      </a:cubicBezTo>
                      <a:lnTo>
                        <a:pt x="739207" y="176276"/>
                      </a:lnTo>
                      <a:cubicBezTo>
                        <a:pt x="739970" y="173228"/>
                        <a:pt x="738445" y="170053"/>
                        <a:pt x="735525" y="168910"/>
                      </a:cubicBezTo>
                      <a:lnTo>
                        <a:pt x="341698" y="635"/>
                      </a:lnTo>
                      <a:cubicBezTo>
                        <a:pt x="340936" y="254"/>
                        <a:pt x="340046" y="127"/>
                        <a:pt x="339157" y="127"/>
                      </a:cubicBezTo>
                      <a:lnTo>
                        <a:pt x="339157" y="127"/>
                      </a:lnTo>
                      <a:close/>
                    </a:path>
                  </a:pathLst>
                </a:custGeom>
                <a:solidFill>
                  <a:srgbClr val="000000"/>
                </a:solidFill>
                <a:ln w="6350" cap="flat">
                  <a:solidFill>
                    <a:srgbClr val="000000"/>
                  </a:solidFill>
                  <a:prstDash val="solid"/>
                  <a:miter/>
                </a:ln>
              </p:spPr>
              <p:txBody>
                <a:bodyPr rtlCol="0" anchor="ctr"/>
                <a:lstStyle/>
                <a:p>
                  <a:endParaRPr lang="sv-SE"/>
                </a:p>
              </p:txBody>
            </p:sp>
          </p:grpSp>
          <p:grpSp>
            <p:nvGrpSpPr>
              <p:cNvPr id="23" name="Bild 3">
                <a:extLst>
                  <a:ext uri="{FF2B5EF4-FFF2-40B4-BE49-F238E27FC236}">
                    <a16:creationId xmlns:a16="http://schemas.microsoft.com/office/drawing/2014/main" id="{FC646CA9-A2C3-4EE0-9136-CF4CE556BE57}"/>
                  </a:ext>
                </a:extLst>
              </p:cNvPr>
              <p:cNvGrpSpPr/>
              <p:nvPr/>
            </p:nvGrpSpPr>
            <p:grpSpPr>
              <a:xfrm>
                <a:off x="4904103" y="3544951"/>
                <a:ext cx="1167377" cy="1414145"/>
                <a:chOff x="4904103" y="3544951"/>
                <a:chExt cx="1167377" cy="1414145"/>
              </a:xfrm>
            </p:grpSpPr>
            <p:sp>
              <p:nvSpPr>
                <p:cNvPr id="24" name="Frihandsfigur 45">
                  <a:extLst>
                    <a:ext uri="{FF2B5EF4-FFF2-40B4-BE49-F238E27FC236}">
                      <a16:creationId xmlns:a16="http://schemas.microsoft.com/office/drawing/2014/main" id="{87DE294E-65A6-993E-2510-2AE8DBB8626A}"/>
                    </a:ext>
                  </a:extLst>
                </p:cNvPr>
                <p:cNvSpPr/>
                <p:nvPr/>
              </p:nvSpPr>
              <p:spPr>
                <a:xfrm>
                  <a:off x="4907326" y="3548126"/>
                  <a:ext cx="1161086" cy="1407795"/>
                </a:xfrm>
                <a:custGeom>
                  <a:avLst/>
                  <a:gdLst>
                    <a:gd name="connsiteX0" fmla="*/ 1157812 w 1161086"/>
                    <a:gd name="connsiteY0" fmla="*/ 1407795 h 1407795"/>
                    <a:gd name="connsiteX1" fmla="*/ 1155399 w 1161086"/>
                    <a:gd name="connsiteY1" fmla="*/ 1406652 h 1407795"/>
                    <a:gd name="connsiteX2" fmla="*/ 715 w 1161086"/>
                    <a:gd name="connsiteY2" fmla="*/ 5207 h 1407795"/>
                    <a:gd name="connsiteX3" fmla="*/ 715 w 1161086"/>
                    <a:gd name="connsiteY3" fmla="*/ 1270 h 1407795"/>
                    <a:gd name="connsiteX4" fmla="*/ 3255 w 1161086"/>
                    <a:gd name="connsiteY4" fmla="*/ 0 h 1407795"/>
                    <a:gd name="connsiteX5" fmla="*/ 4525 w 1161086"/>
                    <a:gd name="connsiteY5" fmla="*/ 254 h 1407795"/>
                    <a:gd name="connsiteX6" fmla="*/ 603584 w 1161086"/>
                    <a:gd name="connsiteY6" fmla="*/ 261493 h 1407795"/>
                    <a:gd name="connsiteX7" fmla="*/ 605108 w 1161086"/>
                    <a:gd name="connsiteY7" fmla="*/ 263017 h 1407795"/>
                    <a:gd name="connsiteX8" fmla="*/ 1160733 w 1161086"/>
                    <a:gd name="connsiteY8" fmla="*/ 1403223 h 1407795"/>
                    <a:gd name="connsiteX9" fmla="*/ 1159590 w 1161086"/>
                    <a:gd name="connsiteY9" fmla="*/ 1407287 h 1407795"/>
                    <a:gd name="connsiteX10" fmla="*/ 1157812 w 1161086"/>
                    <a:gd name="connsiteY10" fmla="*/ 1407795 h 14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1086" h="1407795">
                      <a:moveTo>
                        <a:pt x="1157812" y="1407795"/>
                      </a:moveTo>
                      <a:cubicBezTo>
                        <a:pt x="1156923" y="1407795"/>
                        <a:pt x="1156034" y="1407414"/>
                        <a:pt x="1155399" y="1406652"/>
                      </a:cubicBezTo>
                      <a:lnTo>
                        <a:pt x="715" y="5207"/>
                      </a:lnTo>
                      <a:cubicBezTo>
                        <a:pt x="-174" y="4064"/>
                        <a:pt x="-301" y="2413"/>
                        <a:pt x="715" y="1270"/>
                      </a:cubicBezTo>
                      <a:cubicBezTo>
                        <a:pt x="1350" y="508"/>
                        <a:pt x="2239" y="0"/>
                        <a:pt x="3255" y="0"/>
                      </a:cubicBezTo>
                      <a:cubicBezTo>
                        <a:pt x="3636" y="0"/>
                        <a:pt x="4144" y="0"/>
                        <a:pt x="4525" y="254"/>
                      </a:cubicBezTo>
                      <a:lnTo>
                        <a:pt x="603584" y="261493"/>
                      </a:lnTo>
                      <a:cubicBezTo>
                        <a:pt x="604219" y="261747"/>
                        <a:pt x="604854" y="262382"/>
                        <a:pt x="605108" y="263017"/>
                      </a:cubicBezTo>
                      <a:lnTo>
                        <a:pt x="1160733" y="1403223"/>
                      </a:lnTo>
                      <a:cubicBezTo>
                        <a:pt x="1161495" y="1404620"/>
                        <a:pt x="1160987" y="1406398"/>
                        <a:pt x="1159590" y="1407287"/>
                      </a:cubicBezTo>
                      <a:cubicBezTo>
                        <a:pt x="1159082" y="1407668"/>
                        <a:pt x="1158447" y="1407795"/>
                        <a:pt x="1157812" y="1407795"/>
                      </a:cubicBezTo>
                      <a:close/>
                    </a:path>
                  </a:pathLst>
                </a:custGeom>
                <a:solidFill>
                  <a:srgbClr val="ADADAD"/>
                </a:solidFill>
                <a:ln w="6350" cap="flat">
                  <a:solidFill>
                    <a:srgbClr val="000000"/>
                  </a:solidFill>
                  <a:prstDash val="solid"/>
                  <a:miter/>
                </a:ln>
              </p:spPr>
              <p:txBody>
                <a:bodyPr rtlCol="0" anchor="ctr"/>
                <a:lstStyle/>
                <a:p>
                  <a:endParaRPr lang="sv-SE"/>
                </a:p>
              </p:txBody>
            </p:sp>
            <p:sp>
              <p:nvSpPr>
                <p:cNvPr id="25" name="Frihandsfigur 46">
                  <a:extLst>
                    <a:ext uri="{FF2B5EF4-FFF2-40B4-BE49-F238E27FC236}">
                      <a16:creationId xmlns:a16="http://schemas.microsoft.com/office/drawing/2014/main" id="{5CC1BD5D-59DE-3E8F-A076-2151DB4ABBB1}"/>
                    </a:ext>
                  </a:extLst>
                </p:cNvPr>
                <p:cNvSpPr/>
                <p:nvPr/>
              </p:nvSpPr>
              <p:spPr>
                <a:xfrm>
                  <a:off x="4904103" y="3544951"/>
                  <a:ext cx="1167377" cy="1414145"/>
                </a:xfrm>
                <a:custGeom>
                  <a:avLst/>
                  <a:gdLst>
                    <a:gd name="connsiteX0" fmla="*/ 6352 w 1167377"/>
                    <a:gd name="connsiteY0" fmla="*/ 6350 h 1414145"/>
                    <a:gd name="connsiteX1" fmla="*/ 605411 w 1167377"/>
                    <a:gd name="connsiteY1" fmla="*/ 267589 h 1414145"/>
                    <a:gd name="connsiteX2" fmla="*/ 1161036 w 1167377"/>
                    <a:gd name="connsiteY2" fmla="*/ 1407795 h 1414145"/>
                    <a:gd name="connsiteX3" fmla="*/ 6352 w 1167377"/>
                    <a:gd name="connsiteY3" fmla="*/ 6350 h 1414145"/>
                    <a:gd name="connsiteX4" fmla="*/ 6352 w 1167377"/>
                    <a:gd name="connsiteY4" fmla="*/ 0 h 1414145"/>
                    <a:gd name="connsiteX5" fmla="*/ 1272 w 1167377"/>
                    <a:gd name="connsiteY5" fmla="*/ 2540 h 1414145"/>
                    <a:gd name="connsiteX6" fmla="*/ 1399 w 1167377"/>
                    <a:gd name="connsiteY6" fmla="*/ 10414 h 1414145"/>
                    <a:gd name="connsiteX7" fmla="*/ 1156083 w 1167377"/>
                    <a:gd name="connsiteY7" fmla="*/ 1411859 h 1414145"/>
                    <a:gd name="connsiteX8" fmla="*/ 1161036 w 1167377"/>
                    <a:gd name="connsiteY8" fmla="*/ 1414145 h 1414145"/>
                    <a:gd name="connsiteX9" fmla="*/ 1164465 w 1167377"/>
                    <a:gd name="connsiteY9" fmla="*/ 1413129 h 1414145"/>
                    <a:gd name="connsiteX10" fmla="*/ 1166751 w 1167377"/>
                    <a:gd name="connsiteY10" fmla="*/ 1405001 h 1414145"/>
                    <a:gd name="connsiteX11" fmla="*/ 611126 w 1167377"/>
                    <a:gd name="connsiteY11" fmla="*/ 264795 h 1414145"/>
                    <a:gd name="connsiteX12" fmla="*/ 607951 w 1167377"/>
                    <a:gd name="connsiteY12" fmla="*/ 261747 h 1414145"/>
                    <a:gd name="connsiteX13" fmla="*/ 8892 w 1167377"/>
                    <a:gd name="connsiteY13" fmla="*/ 508 h 1414145"/>
                    <a:gd name="connsiteX14" fmla="*/ 6352 w 1167377"/>
                    <a:gd name="connsiteY14" fmla="*/ 0 h 1414145"/>
                    <a:gd name="connsiteX15" fmla="*/ 6352 w 1167377"/>
                    <a:gd name="connsiteY15" fmla="*/ 0 h 141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7377" h="1414145">
                      <a:moveTo>
                        <a:pt x="6352" y="6350"/>
                      </a:moveTo>
                      <a:lnTo>
                        <a:pt x="605411" y="267589"/>
                      </a:lnTo>
                      <a:lnTo>
                        <a:pt x="1161036" y="1407795"/>
                      </a:lnTo>
                      <a:lnTo>
                        <a:pt x="6352" y="6350"/>
                      </a:lnTo>
                      <a:moveTo>
                        <a:pt x="6352" y="0"/>
                      </a:moveTo>
                      <a:cubicBezTo>
                        <a:pt x="4447" y="0"/>
                        <a:pt x="2542" y="889"/>
                        <a:pt x="1272" y="2540"/>
                      </a:cubicBezTo>
                      <a:cubicBezTo>
                        <a:pt x="-506" y="4826"/>
                        <a:pt x="-379" y="8128"/>
                        <a:pt x="1399" y="10414"/>
                      </a:cubicBezTo>
                      <a:lnTo>
                        <a:pt x="1156083" y="1411859"/>
                      </a:lnTo>
                      <a:cubicBezTo>
                        <a:pt x="1157353" y="1413383"/>
                        <a:pt x="1159131" y="1414145"/>
                        <a:pt x="1161036" y="1414145"/>
                      </a:cubicBezTo>
                      <a:cubicBezTo>
                        <a:pt x="1162179" y="1414145"/>
                        <a:pt x="1163449" y="1413764"/>
                        <a:pt x="1164465" y="1413129"/>
                      </a:cubicBezTo>
                      <a:cubicBezTo>
                        <a:pt x="1167132" y="1411351"/>
                        <a:pt x="1168148" y="1407922"/>
                        <a:pt x="1166751" y="1405001"/>
                      </a:cubicBezTo>
                      <a:lnTo>
                        <a:pt x="611126" y="264795"/>
                      </a:lnTo>
                      <a:cubicBezTo>
                        <a:pt x="610491" y="263398"/>
                        <a:pt x="609348" y="262382"/>
                        <a:pt x="607951" y="261747"/>
                      </a:cubicBezTo>
                      <a:lnTo>
                        <a:pt x="8892" y="508"/>
                      </a:lnTo>
                      <a:cubicBezTo>
                        <a:pt x="8130" y="127"/>
                        <a:pt x="7241" y="0"/>
                        <a:pt x="6352" y="0"/>
                      </a:cubicBezTo>
                      <a:lnTo>
                        <a:pt x="6352" y="0"/>
                      </a:lnTo>
                      <a:close/>
                    </a:path>
                  </a:pathLst>
                </a:custGeom>
                <a:solidFill>
                  <a:srgbClr val="000000"/>
                </a:solidFill>
                <a:ln w="6350" cap="flat">
                  <a:solidFill>
                    <a:srgbClr val="000000"/>
                  </a:solidFill>
                  <a:prstDash val="solid"/>
                  <a:miter/>
                </a:ln>
              </p:spPr>
              <p:txBody>
                <a:bodyPr rtlCol="0" anchor="ctr"/>
                <a:lstStyle/>
                <a:p>
                  <a:endParaRPr lang="sv-SE"/>
                </a:p>
              </p:txBody>
            </p:sp>
          </p:grpSp>
        </p:grpSp>
        <p:grpSp>
          <p:nvGrpSpPr>
            <p:cNvPr id="8" name="Bild 3">
              <a:extLst>
                <a:ext uri="{FF2B5EF4-FFF2-40B4-BE49-F238E27FC236}">
                  <a16:creationId xmlns:a16="http://schemas.microsoft.com/office/drawing/2014/main" id="{572712C6-490A-5D25-D8E0-3E759D2C349A}"/>
                </a:ext>
              </a:extLst>
            </p:cNvPr>
            <p:cNvGrpSpPr/>
            <p:nvPr/>
          </p:nvGrpSpPr>
          <p:grpSpPr>
            <a:xfrm>
              <a:off x="5506235" y="3313938"/>
              <a:ext cx="1117673" cy="1645030"/>
              <a:chOff x="5503215" y="3313938"/>
              <a:chExt cx="1117673" cy="1645030"/>
            </a:xfrm>
          </p:grpSpPr>
          <p:grpSp>
            <p:nvGrpSpPr>
              <p:cNvPr id="16" name="Bild 3">
                <a:extLst>
                  <a:ext uri="{FF2B5EF4-FFF2-40B4-BE49-F238E27FC236}">
                    <a16:creationId xmlns:a16="http://schemas.microsoft.com/office/drawing/2014/main" id="{4AD1DAC4-95A2-0947-A71D-D9DFFD244B93}"/>
                  </a:ext>
                </a:extLst>
              </p:cNvPr>
              <p:cNvGrpSpPr/>
              <p:nvPr/>
            </p:nvGrpSpPr>
            <p:grpSpPr>
              <a:xfrm>
                <a:off x="5503215" y="3806190"/>
                <a:ext cx="1117497" cy="1152778"/>
                <a:chOff x="5503215" y="3806190"/>
                <a:chExt cx="1117497" cy="1152778"/>
              </a:xfrm>
            </p:grpSpPr>
            <p:sp>
              <p:nvSpPr>
                <p:cNvPr id="20" name="Frihandsfigur 49">
                  <a:extLst>
                    <a:ext uri="{FF2B5EF4-FFF2-40B4-BE49-F238E27FC236}">
                      <a16:creationId xmlns:a16="http://schemas.microsoft.com/office/drawing/2014/main" id="{053F48B1-78A6-8DAF-01B8-D71C3E2A231F}"/>
                    </a:ext>
                  </a:extLst>
                </p:cNvPr>
                <p:cNvSpPr/>
                <p:nvPr/>
              </p:nvSpPr>
              <p:spPr>
                <a:xfrm>
                  <a:off x="5506396" y="3809365"/>
                  <a:ext cx="1111134" cy="1146555"/>
                </a:xfrm>
                <a:custGeom>
                  <a:avLst/>
                  <a:gdLst>
                    <a:gd name="connsiteX0" fmla="*/ 558743 w 1111134"/>
                    <a:gd name="connsiteY0" fmla="*/ 1146556 h 1146555"/>
                    <a:gd name="connsiteX1" fmla="*/ 555948 w 1111134"/>
                    <a:gd name="connsiteY1" fmla="*/ 1144778 h 1146555"/>
                    <a:gd name="connsiteX2" fmla="*/ 323 w 1111134"/>
                    <a:gd name="connsiteY2" fmla="*/ 4572 h 1146555"/>
                    <a:gd name="connsiteX3" fmla="*/ 450 w 1111134"/>
                    <a:gd name="connsiteY3" fmla="*/ 1524 h 1146555"/>
                    <a:gd name="connsiteX4" fmla="*/ 3117 w 1111134"/>
                    <a:gd name="connsiteY4" fmla="*/ 0 h 1146555"/>
                    <a:gd name="connsiteX5" fmla="*/ 1108018 w 1111134"/>
                    <a:gd name="connsiteY5" fmla="*/ 0 h 1146555"/>
                    <a:gd name="connsiteX6" fmla="*/ 1110685 w 1111134"/>
                    <a:gd name="connsiteY6" fmla="*/ 1524 h 1146555"/>
                    <a:gd name="connsiteX7" fmla="*/ 1110811 w 1111134"/>
                    <a:gd name="connsiteY7" fmla="*/ 4572 h 1146555"/>
                    <a:gd name="connsiteX8" fmla="*/ 561537 w 1111134"/>
                    <a:gd name="connsiteY8" fmla="*/ 1144778 h 1146555"/>
                    <a:gd name="connsiteX9" fmla="*/ 558743 w 1111134"/>
                    <a:gd name="connsiteY9" fmla="*/ 1146556 h 1146555"/>
                    <a:gd name="connsiteX10" fmla="*/ 558743 w 1111134"/>
                    <a:gd name="connsiteY10" fmla="*/ 1146556 h 114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134" h="1146555">
                      <a:moveTo>
                        <a:pt x="558743" y="1146556"/>
                      </a:moveTo>
                      <a:cubicBezTo>
                        <a:pt x="557472" y="1146556"/>
                        <a:pt x="556457" y="1145921"/>
                        <a:pt x="555948" y="1144778"/>
                      </a:cubicBezTo>
                      <a:lnTo>
                        <a:pt x="323" y="4572"/>
                      </a:lnTo>
                      <a:cubicBezTo>
                        <a:pt x="-185" y="3556"/>
                        <a:pt x="-58" y="2413"/>
                        <a:pt x="450" y="1524"/>
                      </a:cubicBezTo>
                      <a:cubicBezTo>
                        <a:pt x="1085" y="635"/>
                        <a:pt x="2101" y="0"/>
                        <a:pt x="3117" y="0"/>
                      </a:cubicBezTo>
                      <a:lnTo>
                        <a:pt x="1108018" y="0"/>
                      </a:lnTo>
                      <a:cubicBezTo>
                        <a:pt x="1109160" y="0"/>
                        <a:pt x="1110176" y="508"/>
                        <a:pt x="1110685" y="1524"/>
                      </a:cubicBezTo>
                      <a:cubicBezTo>
                        <a:pt x="1111193" y="2540"/>
                        <a:pt x="1111320" y="3556"/>
                        <a:pt x="1110811" y="4572"/>
                      </a:cubicBezTo>
                      <a:lnTo>
                        <a:pt x="561537" y="1144778"/>
                      </a:lnTo>
                      <a:cubicBezTo>
                        <a:pt x="561028" y="1145921"/>
                        <a:pt x="559885" y="1146556"/>
                        <a:pt x="558743" y="1146556"/>
                      </a:cubicBezTo>
                      <a:lnTo>
                        <a:pt x="558743" y="1146556"/>
                      </a:lnTo>
                      <a:close/>
                    </a:path>
                  </a:pathLst>
                </a:custGeom>
                <a:solidFill>
                  <a:srgbClr val="ADADAD"/>
                </a:solidFill>
                <a:ln w="6350" cap="flat">
                  <a:solidFill>
                    <a:srgbClr val="000000"/>
                  </a:solidFill>
                  <a:prstDash val="solid"/>
                  <a:miter/>
                </a:ln>
              </p:spPr>
              <p:txBody>
                <a:bodyPr rtlCol="0" anchor="ctr"/>
                <a:lstStyle/>
                <a:p>
                  <a:endParaRPr lang="sv-SE"/>
                </a:p>
              </p:txBody>
            </p:sp>
            <p:sp>
              <p:nvSpPr>
                <p:cNvPr id="21" name="Frihandsfigur 50">
                  <a:extLst>
                    <a:ext uri="{FF2B5EF4-FFF2-40B4-BE49-F238E27FC236}">
                      <a16:creationId xmlns:a16="http://schemas.microsoft.com/office/drawing/2014/main" id="{054E0330-34FB-D77F-ABC6-F1493EBD126A}"/>
                    </a:ext>
                  </a:extLst>
                </p:cNvPr>
                <p:cNvSpPr/>
                <p:nvPr/>
              </p:nvSpPr>
              <p:spPr>
                <a:xfrm>
                  <a:off x="5503215" y="3806190"/>
                  <a:ext cx="1117497" cy="1152778"/>
                </a:xfrm>
                <a:custGeom>
                  <a:avLst/>
                  <a:gdLst>
                    <a:gd name="connsiteX0" fmla="*/ 1111199 w 1117497"/>
                    <a:gd name="connsiteY0" fmla="*/ 6350 h 1152778"/>
                    <a:gd name="connsiteX1" fmla="*/ 561924 w 1117497"/>
                    <a:gd name="connsiteY1" fmla="*/ 1146556 h 1152778"/>
                    <a:gd name="connsiteX2" fmla="*/ 6299 w 1117497"/>
                    <a:gd name="connsiteY2" fmla="*/ 6350 h 1152778"/>
                    <a:gd name="connsiteX3" fmla="*/ 1111199 w 1117497"/>
                    <a:gd name="connsiteY3" fmla="*/ 6350 h 1152778"/>
                    <a:gd name="connsiteX4" fmla="*/ 1111199 w 1117497"/>
                    <a:gd name="connsiteY4" fmla="*/ 0 h 1152778"/>
                    <a:gd name="connsiteX5" fmla="*/ 6299 w 1117497"/>
                    <a:gd name="connsiteY5" fmla="*/ 0 h 1152778"/>
                    <a:gd name="connsiteX6" fmla="*/ 964 w 1117497"/>
                    <a:gd name="connsiteY6" fmla="*/ 2921 h 1152778"/>
                    <a:gd name="connsiteX7" fmla="*/ 583 w 1117497"/>
                    <a:gd name="connsiteY7" fmla="*/ 9017 h 1152778"/>
                    <a:gd name="connsiteX8" fmla="*/ 556208 w 1117497"/>
                    <a:gd name="connsiteY8" fmla="*/ 1149223 h 1152778"/>
                    <a:gd name="connsiteX9" fmla="*/ 561924 w 1117497"/>
                    <a:gd name="connsiteY9" fmla="*/ 1152779 h 1152778"/>
                    <a:gd name="connsiteX10" fmla="*/ 561924 w 1117497"/>
                    <a:gd name="connsiteY10" fmla="*/ 1152779 h 1152778"/>
                    <a:gd name="connsiteX11" fmla="*/ 567638 w 1117497"/>
                    <a:gd name="connsiteY11" fmla="*/ 1149223 h 1152778"/>
                    <a:gd name="connsiteX12" fmla="*/ 1116914 w 1117497"/>
                    <a:gd name="connsiteY12" fmla="*/ 9017 h 1152778"/>
                    <a:gd name="connsiteX13" fmla="*/ 1116532 w 1117497"/>
                    <a:gd name="connsiteY13" fmla="*/ 2921 h 1152778"/>
                    <a:gd name="connsiteX14" fmla="*/ 1111199 w 1117497"/>
                    <a:gd name="connsiteY14" fmla="*/ 0 h 1152778"/>
                    <a:gd name="connsiteX15" fmla="*/ 1111199 w 1117497"/>
                    <a:gd name="connsiteY15" fmla="*/ 0 h 115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7497" h="1152778">
                      <a:moveTo>
                        <a:pt x="1111199" y="6350"/>
                      </a:moveTo>
                      <a:lnTo>
                        <a:pt x="561924" y="1146556"/>
                      </a:lnTo>
                      <a:lnTo>
                        <a:pt x="6299" y="6350"/>
                      </a:lnTo>
                      <a:lnTo>
                        <a:pt x="1111199" y="6350"/>
                      </a:lnTo>
                      <a:moveTo>
                        <a:pt x="1111199" y="0"/>
                      </a:moveTo>
                      <a:lnTo>
                        <a:pt x="6299" y="0"/>
                      </a:lnTo>
                      <a:cubicBezTo>
                        <a:pt x="4139" y="0"/>
                        <a:pt x="2107" y="1143"/>
                        <a:pt x="964" y="2921"/>
                      </a:cubicBezTo>
                      <a:cubicBezTo>
                        <a:pt x="-179" y="4826"/>
                        <a:pt x="-306" y="7112"/>
                        <a:pt x="583" y="9017"/>
                      </a:cubicBezTo>
                      <a:lnTo>
                        <a:pt x="556208" y="1149223"/>
                      </a:lnTo>
                      <a:cubicBezTo>
                        <a:pt x="557225" y="1151382"/>
                        <a:pt x="559511" y="1152779"/>
                        <a:pt x="561924" y="1152779"/>
                      </a:cubicBezTo>
                      <a:lnTo>
                        <a:pt x="561924" y="1152779"/>
                      </a:lnTo>
                      <a:cubicBezTo>
                        <a:pt x="564337" y="1152779"/>
                        <a:pt x="566623" y="1151382"/>
                        <a:pt x="567638" y="1149223"/>
                      </a:cubicBezTo>
                      <a:lnTo>
                        <a:pt x="1116914" y="9017"/>
                      </a:lnTo>
                      <a:cubicBezTo>
                        <a:pt x="1117803" y="7112"/>
                        <a:pt x="1117676" y="4699"/>
                        <a:pt x="1116532" y="2921"/>
                      </a:cubicBezTo>
                      <a:cubicBezTo>
                        <a:pt x="1115390" y="1143"/>
                        <a:pt x="1113357" y="0"/>
                        <a:pt x="1111199" y="0"/>
                      </a:cubicBezTo>
                      <a:lnTo>
                        <a:pt x="1111199" y="0"/>
                      </a:lnTo>
                      <a:close/>
                    </a:path>
                  </a:pathLst>
                </a:custGeom>
                <a:solidFill>
                  <a:srgbClr val="000000"/>
                </a:solidFill>
                <a:ln w="6350" cap="flat">
                  <a:solidFill>
                    <a:srgbClr val="000000"/>
                  </a:solidFill>
                  <a:prstDash val="solid"/>
                  <a:miter/>
                </a:ln>
              </p:spPr>
              <p:txBody>
                <a:bodyPr rtlCol="0" anchor="ctr"/>
                <a:lstStyle/>
                <a:p>
                  <a:endParaRPr lang="sv-SE"/>
                </a:p>
              </p:txBody>
            </p:sp>
          </p:grpSp>
          <p:grpSp>
            <p:nvGrpSpPr>
              <p:cNvPr id="17" name="Bild 3">
                <a:extLst>
                  <a:ext uri="{FF2B5EF4-FFF2-40B4-BE49-F238E27FC236}">
                    <a16:creationId xmlns:a16="http://schemas.microsoft.com/office/drawing/2014/main" id="{2832E2BA-1B45-A774-8E60-830EC0A56698}"/>
                  </a:ext>
                </a:extLst>
              </p:cNvPr>
              <p:cNvGrpSpPr/>
              <p:nvPr/>
            </p:nvGrpSpPr>
            <p:grpSpPr>
              <a:xfrm>
                <a:off x="5503220" y="3313938"/>
                <a:ext cx="1117668" cy="504952"/>
                <a:chOff x="5503220" y="3313938"/>
                <a:chExt cx="1117668" cy="504952"/>
              </a:xfrm>
            </p:grpSpPr>
            <p:sp>
              <p:nvSpPr>
                <p:cNvPr id="18" name="Frihandsfigur 52">
                  <a:extLst>
                    <a:ext uri="{FF2B5EF4-FFF2-40B4-BE49-F238E27FC236}">
                      <a16:creationId xmlns:a16="http://schemas.microsoft.com/office/drawing/2014/main" id="{91CC4834-B9FA-09E3-BCF4-63B8FEA19E5C}"/>
                    </a:ext>
                  </a:extLst>
                </p:cNvPr>
                <p:cNvSpPr/>
                <p:nvPr/>
              </p:nvSpPr>
              <p:spPr>
                <a:xfrm>
                  <a:off x="5506343" y="3317113"/>
                  <a:ext cx="1111216" cy="498602"/>
                </a:xfrm>
                <a:custGeom>
                  <a:avLst/>
                  <a:gdLst>
                    <a:gd name="connsiteX0" fmla="*/ 3171 w 1111216"/>
                    <a:gd name="connsiteY0" fmla="*/ 498602 h 498602"/>
                    <a:gd name="connsiteX1" fmla="*/ 631 w 1111216"/>
                    <a:gd name="connsiteY1" fmla="*/ 497332 h 498602"/>
                    <a:gd name="connsiteX2" fmla="*/ 123 w 1111216"/>
                    <a:gd name="connsiteY2" fmla="*/ 494538 h 498602"/>
                    <a:gd name="connsiteX3" fmla="*/ 127123 w 1111216"/>
                    <a:gd name="connsiteY3" fmla="*/ 2413 h 498602"/>
                    <a:gd name="connsiteX4" fmla="*/ 130171 w 1111216"/>
                    <a:gd name="connsiteY4" fmla="*/ 0 h 498602"/>
                    <a:gd name="connsiteX5" fmla="*/ 1003423 w 1111216"/>
                    <a:gd name="connsiteY5" fmla="*/ 0 h 498602"/>
                    <a:gd name="connsiteX6" fmla="*/ 1006471 w 1111216"/>
                    <a:gd name="connsiteY6" fmla="*/ 2540 h 498602"/>
                    <a:gd name="connsiteX7" fmla="*/ 1111119 w 1111216"/>
                    <a:gd name="connsiteY7" fmla="*/ 494665 h 498602"/>
                    <a:gd name="connsiteX8" fmla="*/ 1110484 w 1111216"/>
                    <a:gd name="connsiteY8" fmla="*/ 497332 h 498602"/>
                    <a:gd name="connsiteX9" fmla="*/ 1108071 w 1111216"/>
                    <a:gd name="connsiteY9" fmla="*/ 498475 h 498602"/>
                    <a:gd name="connsiteX10" fmla="*/ 3171 w 1111216"/>
                    <a:gd name="connsiteY10" fmla="*/ 498475 h 49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216" h="498602">
                      <a:moveTo>
                        <a:pt x="3171" y="498602"/>
                      </a:moveTo>
                      <a:cubicBezTo>
                        <a:pt x="2155" y="498602"/>
                        <a:pt x="1266" y="498094"/>
                        <a:pt x="631" y="497332"/>
                      </a:cubicBezTo>
                      <a:cubicBezTo>
                        <a:pt x="-4" y="496570"/>
                        <a:pt x="-131" y="495554"/>
                        <a:pt x="123" y="494538"/>
                      </a:cubicBezTo>
                      <a:lnTo>
                        <a:pt x="127123" y="2413"/>
                      </a:lnTo>
                      <a:cubicBezTo>
                        <a:pt x="127504" y="1016"/>
                        <a:pt x="128774" y="0"/>
                        <a:pt x="130171" y="0"/>
                      </a:cubicBezTo>
                      <a:lnTo>
                        <a:pt x="1003423" y="0"/>
                      </a:lnTo>
                      <a:cubicBezTo>
                        <a:pt x="1004947" y="0"/>
                        <a:pt x="1006217" y="1016"/>
                        <a:pt x="1006471" y="2540"/>
                      </a:cubicBezTo>
                      <a:lnTo>
                        <a:pt x="1111119" y="494665"/>
                      </a:lnTo>
                      <a:cubicBezTo>
                        <a:pt x="1111373" y="495554"/>
                        <a:pt x="1111119" y="496570"/>
                        <a:pt x="1110484" y="497332"/>
                      </a:cubicBezTo>
                      <a:cubicBezTo>
                        <a:pt x="1109849" y="498094"/>
                        <a:pt x="1108960" y="498475"/>
                        <a:pt x="1108071" y="498475"/>
                      </a:cubicBezTo>
                      <a:lnTo>
                        <a:pt x="3171" y="498475"/>
                      </a:lnTo>
                      <a:close/>
                    </a:path>
                  </a:pathLst>
                </a:custGeom>
                <a:solidFill>
                  <a:srgbClr val="CECECE"/>
                </a:solidFill>
                <a:ln w="6350" cap="flat">
                  <a:solidFill>
                    <a:srgbClr val="000000"/>
                  </a:solidFill>
                  <a:prstDash val="solid"/>
                  <a:miter/>
                </a:ln>
              </p:spPr>
              <p:txBody>
                <a:bodyPr rtlCol="0" anchor="ctr"/>
                <a:lstStyle/>
                <a:p>
                  <a:endParaRPr lang="sv-SE"/>
                </a:p>
              </p:txBody>
            </p:sp>
            <p:sp>
              <p:nvSpPr>
                <p:cNvPr id="19" name="Frihandsfigur 53">
                  <a:extLst>
                    <a:ext uri="{FF2B5EF4-FFF2-40B4-BE49-F238E27FC236}">
                      <a16:creationId xmlns:a16="http://schemas.microsoft.com/office/drawing/2014/main" id="{C978C184-BE27-2C83-E38A-7BAE774FFE1C}"/>
                    </a:ext>
                  </a:extLst>
                </p:cNvPr>
                <p:cNvSpPr/>
                <p:nvPr/>
              </p:nvSpPr>
              <p:spPr>
                <a:xfrm>
                  <a:off x="5503220" y="3313938"/>
                  <a:ext cx="1117668" cy="504952"/>
                </a:xfrm>
                <a:custGeom>
                  <a:avLst/>
                  <a:gdLst>
                    <a:gd name="connsiteX0" fmla="*/ 1006545 w 1117668"/>
                    <a:gd name="connsiteY0" fmla="*/ 6477 h 504952"/>
                    <a:gd name="connsiteX1" fmla="*/ 1111193 w 1117668"/>
                    <a:gd name="connsiteY1" fmla="*/ 498602 h 504952"/>
                    <a:gd name="connsiteX2" fmla="*/ 6293 w 1117668"/>
                    <a:gd name="connsiteY2" fmla="*/ 498602 h 504952"/>
                    <a:gd name="connsiteX3" fmla="*/ 133293 w 1117668"/>
                    <a:gd name="connsiteY3" fmla="*/ 6477 h 504952"/>
                    <a:gd name="connsiteX4" fmla="*/ 1006545 w 1117668"/>
                    <a:gd name="connsiteY4" fmla="*/ 6477 h 504952"/>
                    <a:gd name="connsiteX5" fmla="*/ 1006545 w 1117668"/>
                    <a:gd name="connsiteY5" fmla="*/ 127 h 504952"/>
                    <a:gd name="connsiteX6" fmla="*/ 133293 w 1117668"/>
                    <a:gd name="connsiteY6" fmla="*/ 127 h 504952"/>
                    <a:gd name="connsiteX7" fmla="*/ 127197 w 1117668"/>
                    <a:gd name="connsiteY7" fmla="*/ 4953 h 504952"/>
                    <a:gd name="connsiteX8" fmla="*/ 197 w 1117668"/>
                    <a:gd name="connsiteY8" fmla="*/ 497078 h 504952"/>
                    <a:gd name="connsiteX9" fmla="*/ 1340 w 1117668"/>
                    <a:gd name="connsiteY9" fmla="*/ 502539 h 504952"/>
                    <a:gd name="connsiteX10" fmla="*/ 6420 w 1117668"/>
                    <a:gd name="connsiteY10" fmla="*/ 504952 h 504952"/>
                    <a:gd name="connsiteX11" fmla="*/ 1111320 w 1117668"/>
                    <a:gd name="connsiteY11" fmla="*/ 504952 h 504952"/>
                    <a:gd name="connsiteX12" fmla="*/ 1116273 w 1117668"/>
                    <a:gd name="connsiteY12" fmla="*/ 502539 h 504952"/>
                    <a:gd name="connsiteX13" fmla="*/ 1117543 w 1117668"/>
                    <a:gd name="connsiteY13" fmla="*/ 497205 h 504952"/>
                    <a:gd name="connsiteX14" fmla="*/ 1012895 w 1117668"/>
                    <a:gd name="connsiteY14" fmla="*/ 5080 h 504952"/>
                    <a:gd name="connsiteX15" fmla="*/ 1006672 w 1117668"/>
                    <a:gd name="connsiteY15" fmla="*/ 0 h 504952"/>
                    <a:gd name="connsiteX16" fmla="*/ 1006672 w 1117668"/>
                    <a:gd name="connsiteY16" fmla="*/ 0 h 5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7668" h="504952">
                      <a:moveTo>
                        <a:pt x="1006545" y="6477"/>
                      </a:moveTo>
                      <a:lnTo>
                        <a:pt x="1111193" y="498602"/>
                      </a:lnTo>
                      <a:lnTo>
                        <a:pt x="6293" y="498602"/>
                      </a:lnTo>
                      <a:lnTo>
                        <a:pt x="133293" y="6477"/>
                      </a:lnTo>
                      <a:lnTo>
                        <a:pt x="1006545" y="6477"/>
                      </a:lnTo>
                      <a:moveTo>
                        <a:pt x="1006545" y="127"/>
                      </a:moveTo>
                      <a:lnTo>
                        <a:pt x="133293" y="127"/>
                      </a:lnTo>
                      <a:cubicBezTo>
                        <a:pt x="130372" y="127"/>
                        <a:pt x="127832" y="2032"/>
                        <a:pt x="127197" y="4953"/>
                      </a:cubicBezTo>
                      <a:lnTo>
                        <a:pt x="197" y="497078"/>
                      </a:lnTo>
                      <a:cubicBezTo>
                        <a:pt x="-311" y="498983"/>
                        <a:pt x="197" y="501015"/>
                        <a:pt x="1340" y="502539"/>
                      </a:cubicBezTo>
                      <a:cubicBezTo>
                        <a:pt x="2483" y="504063"/>
                        <a:pt x="4388" y="504952"/>
                        <a:pt x="6420" y="504952"/>
                      </a:cubicBezTo>
                      <a:lnTo>
                        <a:pt x="1111320" y="504952"/>
                      </a:lnTo>
                      <a:cubicBezTo>
                        <a:pt x="1113225" y="504952"/>
                        <a:pt x="1115003" y="504063"/>
                        <a:pt x="1116273" y="502539"/>
                      </a:cubicBezTo>
                      <a:cubicBezTo>
                        <a:pt x="1117416" y="501015"/>
                        <a:pt x="1117924" y="499110"/>
                        <a:pt x="1117543" y="497205"/>
                      </a:cubicBezTo>
                      <a:lnTo>
                        <a:pt x="1012895" y="5080"/>
                      </a:lnTo>
                      <a:cubicBezTo>
                        <a:pt x="1012260" y="2159"/>
                        <a:pt x="1009720" y="0"/>
                        <a:pt x="1006672" y="0"/>
                      </a:cubicBezTo>
                      <a:lnTo>
                        <a:pt x="1006672" y="0"/>
                      </a:lnTo>
                      <a:close/>
                    </a:path>
                  </a:pathLst>
                </a:custGeom>
                <a:solidFill>
                  <a:srgbClr val="000000"/>
                </a:solidFill>
                <a:ln w="6350" cap="flat">
                  <a:solidFill>
                    <a:srgbClr val="000000"/>
                  </a:solidFill>
                  <a:prstDash val="solid"/>
                  <a:miter/>
                </a:ln>
              </p:spPr>
              <p:txBody>
                <a:bodyPr rtlCol="0" anchor="ctr"/>
                <a:lstStyle/>
                <a:p>
                  <a:endParaRPr lang="sv-SE"/>
                </a:p>
              </p:txBody>
            </p:sp>
          </p:grpSp>
        </p:grpSp>
        <p:grpSp>
          <p:nvGrpSpPr>
            <p:cNvPr id="9" name="Bild 3">
              <a:extLst>
                <a:ext uri="{FF2B5EF4-FFF2-40B4-BE49-F238E27FC236}">
                  <a16:creationId xmlns:a16="http://schemas.microsoft.com/office/drawing/2014/main" id="{E9B91ABA-BC59-6BEB-FC09-518417F5BF27}"/>
                </a:ext>
              </a:extLst>
            </p:cNvPr>
            <p:cNvGrpSpPr/>
            <p:nvPr/>
          </p:nvGrpSpPr>
          <p:grpSpPr>
            <a:xfrm>
              <a:off x="5239476" y="2969132"/>
              <a:ext cx="1679583" cy="357505"/>
              <a:chOff x="5236456" y="2969132"/>
              <a:chExt cx="1679583" cy="357505"/>
            </a:xfrm>
          </p:grpSpPr>
          <p:sp>
            <p:nvSpPr>
              <p:cNvPr id="14" name="Frihandsfigur 55">
                <a:extLst>
                  <a:ext uri="{FF2B5EF4-FFF2-40B4-BE49-F238E27FC236}">
                    <a16:creationId xmlns:a16="http://schemas.microsoft.com/office/drawing/2014/main" id="{BF61513A-5DD7-1AFF-0A7B-E5273DCA6C6F}"/>
                  </a:ext>
                </a:extLst>
              </p:cNvPr>
              <p:cNvSpPr/>
              <p:nvPr/>
            </p:nvSpPr>
            <p:spPr>
              <a:xfrm>
                <a:off x="5239639" y="2972435"/>
                <a:ext cx="1673225" cy="351155"/>
              </a:xfrm>
              <a:custGeom>
                <a:avLst/>
                <a:gdLst>
                  <a:gd name="connsiteX0" fmla="*/ 397002 w 1673225"/>
                  <a:gd name="connsiteY0" fmla="*/ 351155 h 351155"/>
                  <a:gd name="connsiteX1" fmla="*/ 395732 w 1673225"/>
                  <a:gd name="connsiteY1" fmla="*/ 350901 h 351155"/>
                  <a:gd name="connsiteX2" fmla="*/ 1905 w 1673225"/>
                  <a:gd name="connsiteY2" fmla="*/ 182626 h 351155"/>
                  <a:gd name="connsiteX3" fmla="*/ 0 w 1673225"/>
                  <a:gd name="connsiteY3" fmla="*/ 179832 h 351155"/>
                  <a:gd name="connsiteX4" fmla="*/ 1778 w 1673225"/>
                  <a:gd name="connsiteY4" fmla="*/ 176911 h 351155"/>
                  <a:gd name="connsiteX5" fmla="*/ 347472 w 1673225"/>
                  <a:gd name="connsiteY5" fmla="*/ 381 h 351155"/>
                  <a:gd name="connsiteX6" fmla="*/ 348869 w 1673225"/>
                  <a:gd name="connsiteY6" fmla="*/ 0 h 351155"/>
                  <a:gd name="connsiteX7" fmla="*/ 1280287 w 1673225"/>
                  <a:gd name="connsiteY7" fmla="*/ 0 h 351155"/>
                  <a:gd name="connsiteX8" fmla="*/ 1281557 w 1673225"/>
                  <a:gd name="connsiteY8" fmla="*/ 254 h 351155"/>
                  <a:gd name="connsiteX9" fmla="*/ 1671320 w 1673225"/>
                  <a:gd name="connsiteY9" fmla="*/ 170053 h 351155"/>
                  <a:gd name="connsiteX10" fmla="*/ 1673225 w 1673225"/>
                  <a:gd name="connsiteY10" fmla="*/ 172974 h 351155"/>
                  <a:gd name="connsiteX11" fmla="*/ 1671320 w 1673225"/>
                  <a:gd name="connsiteY11" fmla="*/ 175895 h 351155"/>
                  <a:gd name="connsiteX12" fmla="*/ 1271397 w 1673225"/>
                  <a:gd name="connsiteY12" fmla="*/ 350901 h 351155"/>
                  <a:gd name="connsiteX13" fmla="*/ 1270127 w 1673225"/>
                  <a:gd name="connsiteY13" fmla="*/ 351155 h 351155"/>
                  <a:gd name="connsiteX14" fmla="*/ 397002 w 1673225"/>
                  <a:gd name="connsiteY14" fmla="*/ 351155 h 35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3225" h="351155">
                    <a:moveTo>
                      <a:pt x="397002" y="351155"/>
                    </a:moveTo>
                    <a:cubicBezTo>
                      <a:pt x="397002" y="351155"/>
                      <a:pt x="396113" y="351155"/>
                      <a:pt x="395732" y="350901"/>
                    </a:cubicBezTo>
                    <a:lnTo>
                      <a:pt x="1905" y="182626"/>
                    </a:lnTo>
                    <a:cubicBezTo>
                      <a:pt x="762" y="182118"/>
                      <a:pt x="0" y="181102"/>
                      <a:pt x="0" y="179832"/>
                    </a:cubicBezTo>
                    <a:cubicBezTo>
                      <a:pt x="0" y="178562"/>
                      <a:pt x="635" y="177419"/>
                      <a:pt x="1778" y="176911"/>
                    </a:cubicBezTo>
                    <a:lnTo>
                      <a:pt x="347472" y="381"/>
                    </a:lnTo>
                    <a:cubicBezTo>
                      <a:pt x="347472" y="381"/>
                      <a:pt x="348361" y="0"/>
                      <a:pt x="348869" y="0"/>
                    </a:cubicBezTo>
                    <a:lnTo>
                      <a:pt x="1280287" y="0"/>
                    </a:lnTo>
                    <a:cubicBezTo>
                      <a:pt x="1280287" y="0"/>
                      <a:pt x="1281176" y="0"/>
                      <a:pt x="1281557" y="254"/>
                    </a:cubicBezTo>
                    <a:lnTo>
                      <a:pt x="1671320" y="170053"/>
                    </a:lnTo>
                    <a:cubicBezTo>
                      <a:pt x="1672463" y="170561"/>
                      <a:pt x="1673225" y="171704"/>
                      <a:pt x="1673225" y="172974"/>
                    </a:cubicBezTo>
                    <a:cubicBezTo>
                      <a:pt x="1673225" y="174244"/>
                      <a:pt x="1672463" y="175387"/>
                      <a:pt x="1671320" y="175895"/>
                    </a:cubicBezTo>
                    <a:lnTo>
                      <a:pt x="1271397" y="350901"/>
                    </a:lnTo>
                    <a:cubicBezTo>
                      <a:pt x="1271397" y="350901"/>
                      <a:pt x="1270508" y="351155"/>
                      <a:pt x="1270127" y="351155"/>
                    </a:cubicBezTo>
                    <a:lnTo>
                      <a:pt x="397002" y="351155"/>
                    </a:lnTo>
                    <a:close/>
                  </a:path>
                </a:pathLst>
              </a:custGeom>
              <a:solidFill>
                <a:srgbClr val="CECECE"/>
              </a:solidFill>
              <a:ln w="6350" cap="flat">
                <a:solidFill>
                  <a:srgbClr val="000000"/>
                </a:solidFill>
                <a:prstDash val="solid"/>
                <a:miter/>
              </a:ln>
            </p:spPr>
            <p:txBody>
              <a:bodyPr rtlCol="0" anchor="ctr"/>
              <a:lstStyle/>
              <a:p>
                <a:endParaRPr lang="sv-SE"/>
              </a:p>
            </p:txBody>
          </p:sp>
          <p:sp>
            <p:nvSpPr>
              <p:cNvPr id="15" name="Frihandsfigur 56">
                <a:extLst>
                  <a:ext uri="{FF2B5EF4-FFF2-40B4-BE49-F238E27FC236}">
                    <a16:creationId xmlns:a16="http://schemas.microsoft.com/office/drawing/2014/main" id="{C9B4C4E1-3F13-87E1-BA0B-8F26F9EE63B7}"/>
                  </a:ext>
                </a:extLst>
              </p:cNvPr>
              <p:cNvSpPr/>
              <p:nvPr/>
            </p:nvSpPr>
            <p:spPr>
              <a:xfrm>
                <a:off x="5236456" y="2969132"/>
                <a:ext cx="1679583" cy="357505"/>
              </a:xfrm>
              <a:custGeom>
                <a:avLst/>
                <a:gdLst>
                  <a:gd name="connsiteX0" fmla="*/ 1283470 w 1679583"/>
                  <a:gd name="connsiteY0" fmla="*/ 6477 h 357505"/>
                  <a:gd name="connsiteX1" fmla="*/ 1673233 w 1679583"/>
                  <a:gd name="connsiteY1" fmla="*/ 176276 h 357505"/>
                  <a:gd name="connsiteX2" fmla="*/ 1273310 w 1679583"/>
                  <a:gd name="connsiteY2" fmla="*/ 351282 h 357505"/>
                  <a:gd name="connsiteX3" fmla="*/ 400185 w 1679583"/>
                  <a:gd name="connsiteY3" fmla="*/ 351282 h 357505"/>
                  <a:gd name="connsiteX4" fmla="*/ 6358 w 1679583"/>
                  <a:gd name="connsiteY4" fmla="*/ 183007 h 357505"/>
                  <a:gd name="connsiteX5" fmla="*/ 352052 w 1679583"/>
                  <a:gd name="connsiteY5" fmla="*/ 6477 h 357505"/>
                  <a:gd name="connsiteX6" fmla="*/ 1283470 w 1679583"/>
                  <a:gd name="connsiteY6" fmla="*/ 6477 h 357505"/>
                  <a:gd name="connsiteX7" fmla="*/ 1283470 w 1679583"/>
                  <a:gd name="connsiteY7" fmla="*/ 127 h 357505"/>
                  <a:gd name="connsiteX8" fmla="*/ 352052 w 1679583"/>
                  <a:gd name="connsiteY8" fmla="*/ 127 h 357505"/>
                  <a:gd name="connsiteX9" fmla="*/ 349131 w 1679583"/>
                  <a:gd name="connsiteY9" fmla="*/ 762 h 357505"/>
                  <a:gd name="connsiteX10" fmla="*/ 3437 w 1679583"/>
                  <a:gd name="connsiteY10" fmla="*/ 177292 h 357505"/>
                  <a:gd name="connsiteX11" fmla="*/ 8 w 1679583"/>
                  <a:gd name="connsiteY11" fmla="*/ 183134 h 357505"/>
                  <a:gd name="connsiteX12" fmla="*/ 3818 w 1679583"/>
                  <a:gd name="connsiteY12" fmla="*/ 188722 h 357505"/>
                  <a:gd name="connsiteX13" fmla="*/ 397645 w 1679583"/>
                  <a:gd name="connsiteY13" fmla="*/ 356997 h 357505"/>
                  <a:gd name="connsiteX14" fmla="*/ 400185 w 1679583"/>
                  <a:gd name="connsiteY14" fmla="*/ 357505 h 357505"/>
                  <a:gd name="connsiteX15" fmla="*/ 1273310 w 1679583"/>
                  <a:gd name="connsiteY15" fmla="*/ 357505 h 357505"/>
                  <a:gd name="connsiteX16" fmla="*/ 1275850 w 1679583"/>
                  <a:gd name="connsiteY16" fmla="*/ 356997 h 357505"/>
                  <a:gd name="connsiteX17" fmla="*/ 1675773 w 1679583"/>
                  <a:gd name="connsiteY17" fmla="*/ 181991 h 357505"/>
                  <a:gd name="connsiteX18" fmla="*/ 1679583 w 1679583"/>
                  <a:gd name="connsiteY18" fmla="*/ 176149 h 357505"/>
                  <a:gd name="connsiteX19" fmla="*/ 1675773 w 1679583"/>
                  <a:gd name="connsiteY19" fmla="*/ 170307 h 357505"/>
                  <a:gd name="connsiteX20" fmla="*/ 1286010 w 1679583"/>
                  <a:gd name="connsiteY20" fmla="*/ 508 h 357505"/>
                  <a:gd name="connsiteX21" fmla="*/ 1283470 w 1679583"/>
                  <a:gd name="connsiteY21" fmla="*/ 0 h 357505"/>
                  <a:gd name="connsiteX22" fmla="*/ 1283470 w 1679583"/>
                  <a:gd name="connsiteY22" fmla="*/ 0 h 3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79583" h="357505">
                    <a:moveTo>
                      <a:pt x="1283470" y="6477"/>
                    </a:moveTo>
                    <a:lnTo>
                      <a:pt x="1673233" y="176276"/>
                    </a:lnTo>
                    <a:lnTo>
                      <a:pt x="1273310" y="351282"/>
                    </a:lnTo>
                    <a:lnTo>
                      <a:pt x="400185" y="351282"/>
                    </a:lnTo>
                    <a:lnTo>
                      <a:pt x="6358" y="183007"/>
                    </a:lnTo>
                    <a:lnTo>
                      <a:pt x="352052" y="6477"/>
                    </a:lnTo>
                    <a:lnTo>
                      <a:pt x="1283470" y="6477"/>
                    </a:lnTo>
                    <a:moveTo>
                      <a:pt x="1283470" y="127"/>
                    </a:moveTo>
                    <a:lnTo>
                      <a:pt x="352052" y="127"/>
                    </a:lnTo>
                    <a:cubicBezTo>
                      <a:pt x="351036" y="127"/>
                      <a:pt x="350020" y="381"/>
                      <a:pt x="349131" y="762"/>
                    </a:cubicBezTo>
                    <a:lnTo>
                      <a:pt x="3437" y="177292"/>
                    </a:lnTo>
                    <a:cubicBezTo>
                      <a:pt x="1278" y="178435"/>
                      <a:pt x="-119" y="180721"/>
                      <a:pt x="8" y="183134"/>
                    </a:cubicBezTo>
                    <a:cubicBezTo>
                      <a:pt x="8" y="185547"/>
                      <a:pt x="1532" y="187833"/>
                      <a:pt x="3818" y="188722"/>
                    </a:cubicBezTo>
                    <a:lnTo>
                      <a:pt x="397645" y="356997"/>
                    </a:lnTo>
                    <a:cubicBezTo>
                      <a:pt x="398407" y="357378"/>
                      <a:pt x="399296" y="357505"/>
                      <a:pt x="400185" y="357505"/>
                    </a:cubicBezTo>
                    <a:lnTo>
                      <a:pt x="1273310" y="357505"/>
                    </a:lnTo>
                    <a:cubicBezTo>
                      <a:pt x="1274199" y="357505"/>
                      <a:pt x="1275088" y="357378"/>
                      <a:pt x="1275850" y="356997"/>
                    </a:cubicBezTo>
                    <a:lnTo>
                      <a:pt x="1675773" y="181991"/>
                    </a:lnTo>
                    <a:cubicBezTo>
                      <a:pt x="1678059" y="180975"/>
                      <a:pt x="1679583" y="178689"/>
                      <a:pt x="1679583" y="176149"/>
                    </a:cubicBezTo>
                    <a:cubicBezTo>
                      <a:pt x="1679583" y="173609"/>
                      <a:pt x="1678059" y="171323"/>
                      <a:pt x="1675773" y="170307"/>
                    </a:cubicBezTo>
                    <a:lnTo>
                      <a:pt x="1286010" y="508"/>
                    </a:lnTo>
                    <a:cubicBezTo>
                      <a:pt x="1285248" y="127"/>
                      <a:pt x="1284359" y="0"/>
                      <a:pt x="1283470" y="0"/>
                    </a:cubicBezTo>
                    <a:lnTo>
                      <a:pt x="1283470" y="0"/>
                    </a:lnTo>
                    <a:close/>
                  </a:path>
                </a:pathLst>
              </a:custGeom>
              <a:solidFill>
                <a:srgbClr val="000000"/>
              </a:solidFill>
              <a:ln w="6350" cap="flat">
                <a:solidFill>
                  <a:srgbClr val="000000"/>
                </a:solidFill>
                <a:prstDash val="solid"/>
                <a:miter/>
              </a:ln>
            </p:spPr>
            <p:txBody>
              <a:bodyPr rtlCol="0" anchor="ctr"/>
              <a:lstStyle/>
              <a:p>
                <a:endParaRPr lang="sv-SE"/>
              </a:p>
            </p:txBody>
          </p:sp>
        </p:grpSp>
        <p:grpSp>
          <p:nvGrpSpPr>
            <p:cNvPr id="10" name="Bild 3">
              <a:extLst>
                <a:ext uri="{FF2B5EF4-FFF2-40B4-BE49-F238E27FC236}">
                  <a16:creationId xmlns:a16="http://schemas.microsoft.com/office/drawing/2014/main" id="{307B5636-9AB6-A053-1023-97A10D5872F5}"/>
                </a:ext>
              </a:extLst>
            </p:cNvPr>
            <p:cNvGrpSpPr/>
            <p:nvPr/>
          </p:nvGrpSpPr>
          <p:grpSpPr>
            <a:xfrm>
              <a:off x="6068285" y="3145535"/>
              <a:ext cx="1167384" cy="1807336"/>
              <a:chOff x="6065265" y="3145535"/>
              <a:chExt cx="1167384" cy="1807336"/>
            </a:xfrm>
          </p:grpSpPr>
          <p:sp>
            <p:nvSpPr>
              <p:cNvPr id="12" name="Frihandsfigur 58">
                <a:extLst>
                  <a:ext uri="{FF2B5EF4-FFF2-40B4-BE49-F238E27FC236}">
                    <a16:creationId xmlns:a16="http://schemas.microsoft.com/office/drawing/2014/main" id="{C61B214A-0277-C103-CC7D-0E61EEF3B225}"/>
                  </a:ext>
                </a:extLst>
              </p:cNvPr>
              <p:cNvSpPr/>
              <p:nvPr/>
            </p:nvSpPr>
            <p:spPr>
              <a:xfrm>
                <a:off x="6065265" y="3570223"/>
                <a:ext cx="1167384" cy="1382648"/>
              </a:xfrm>
              <a:custGeom>
                <a:avLst/>
                <a:gdLst>
                  <a:gd name="connsiteX0" fmla="*/ 0 w 1167384"/>
                  <a:gd name="connsiteY0" fmla="*/ 1382649 h 1382648"/>
                  <a:gd name="connsiteX1" fmla="*/ 1167384 w 1167384"/>
                  <a:gd name="connsiteY1" fmla="*/ 0 h 1382648"/>
                  <a:gd name="connsiteX2" fmla="*/ 549148 w 1167384"/>
                  <a:gd name="connsiteY2" fmla="*/ 242316 h 1382648"/>
                  <a:gd name="connsiteX3" fmla="*/ 0 w 1167384"/>
                  <a:gd name="connsiteY3" fmla="*/ 1382649 h 1382648"/>
                </a:gdLst>
                <a:ahLst/>
                <a:cxnLst>
                  <a:cxn ang="0">
                    <a:pos x="connsiteX0" y="connsiteY0"/>
                  </a:cxn>
                  <a:cxn ang="0">
                    <a:pos x="connsiteX1" y="connsiteY1"/>
                  </a:cxn>
                  <a:cxn ang="0">
                    <a:pos x="connsiteX2" y="connsiteY2"/>
                  </a:cxn>
                  <a:cxn ang="0">
                    <a:pos x="connsiteX3" y="connsiteY3"/>
                  </a:cxn>
                </a:cxnLst>
                <a:rect l="l" t="t" r="r" b="b"/>
                <a:pathLst>
                  <a:path w="1167384" h="1382648">
                    <a:moveTo>
                      <a:pt x="0" y="1382649"/>
                    </a:moveTo>
                    <a:lnTo>
                      <a:pt x="1167384" y="0"/>
                    </a:lnTo>
                    <a:lnTo>
                      <a:pt x="549148" y="242316"/>
                    </a:lnTo>
                    <a:lnTo>
                      <a:pt x="0" y="1382649"/>
                    </a:lnTo>
                    <a:close/>
                  </a:path>
                </a:pathLst>
              </a:custGeom>
              <a:solidFill>
                <a:srgbClr val="FFD41A"/>
              </a:solidFill>
              <a:ln w="25400" cap="flat">
                <a:solidFill>
                  <a:srgbClr val="000000"/>
                </a:solidFill>
                <a:prstDash val="solid"/>
                <a:round/>
              </a:ln>
            </p:spPr>
            <p:txBody>
              <a:bodyPr rtlCol="0" anchor="ctr"/>
              <a:lstStyle/>
              <a:p>
                <a:endParaRPr lang="sv-SE"/>
              </a:p>
            </p:txBody>
          </p:sp>
          <p:sp>
            <p:nvSpPr>
              <p:cNvPr id="13" name="Frihandsfigur 59">
                <a:extLst>
                  <a:ext uri="{FF2B5EF4-FFF2-40B4-BE49-F238E27FC236}">
                    <a16:creationId xmlns:a16="http://schemas.microsoft.com/office/drawing/2014/main" id="{985E46DE-A016-315B-247E-80FAC10DE3EA}"/>
                  </a:ext>
                </a:extLst>
              </p:cNvPr>
              <p:cNvSpPr/>
              <p:nvPr/>
            </p:nvSpPr>
            <p:spPr>
              <a:xfrm>
                <a:off x="6509766" y="3145535"/>
                <a:ext cx="722883" cy="667004"/>
              </a:xfrm>
              <a:custGeom>
                <a:avLst/>
                <a:gdLst>
                  <a:gd name="connsiteX0" fmla="*/ 722884 w 722883"/>
                  <a:gd name="connsiteY0" fmla="*/ 424688 h 667004"/>
                  <a:gd name="connsiteX1" fmla="*/ 399542 w 722883"/>
                  <a:gd name="connsiteY1" fmla="*/ 0 h 667004"/>
                  <a:gd name="connsiteX2" fmla="*/ 0 w 722883"/>
                  <a:gd name="connsiteY2" fmla="*/ 174879 h 667004"/>
                  <a:gd name="connsiteX3" fmla="*/ 104648 w 722883"/>
                  <a:gd name="connsiteY3" fmla="*/ 667004 h 667004"/>
                  <a:gd name="connsiteX4" fmla="*/ 722884 w 722883"/>
                  <a:gd name="connsiteY4" fmla="*/ 424688 h 667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883" h="667004">
                    <a:moveTo>
                      <a:pt x="722884" y="424688"/>
                    </a:moveTo>
                    <a:lnTo>
                      <a:pt x="399542" y="0"/>
                    </a:lnTo>
                    <a:lnTo>
                      <a:pt x="0" y="174879"/>
                    </a:lnTo>
                    <a:lnTo>
                      <a:pt x="104648" y="667004"/>
                    </a:lnTo>
                    <a:lnTo>
                      <a:pt x="722884" y="424688"/>
                    </a:lnTo>
                    <a:close/>
                  </a:path>
                </a:pathLst>
              </a:custGeom>
              <a:solidFill>
                <a:srgbClr val="FFEC99"/>
              </a:solidFill>
              <a:ln w="25400" cap="flat">
                <a:solidFill>
                  <a:srgbClr val="000000"/>
                </a:solidFill>
                <a:prstDash val="solid"/>
                <a:round/>
              </a:ln>
            </p:spPr>
            <p:txBody>
              <a:bodyPr rtlCol="0" anchor="ctr"/>
              <a:lstStyle/>
              <a:p>
                <a:endParaRPr lang="sv-SE"/>
              </a:p>
            </p:txBody>
          </p:sp>
        </p:grpSp>
        <p:sp>
          <p:nvSpPr>
            <p:cNvPr id="11" name="Frihandsfigur 67">
              <a:extLst>
                <a:ext uri="{FF2B5EF4-FFF2-40B4-BE49-F238E27FC236}">
                  <a16:creationId xmlns:a16="http://schemas.microsoft.com/office/drawing/2014/main" id="{D6ED8268-ACC1-F4D7-53BF-1646FFF7EBF0}"/>
                </a:ext>
              </a:extLst>
            </p:cNvPr>
            <p:cNvSpPr/>
            <p:nvPr/>
          </p:nvSpPr>
          <p:spPr>
            <a:xfrm>
              <a:off x="6681229" y="3489218"/>
              <a:ext cx="503936" cy="434340"/>
            </a:xfrm>
            <a:custGeom>
              <a:avLst/>
              <a:gdLst>
                <a:gd name="connsiteX0" fmla="*/ 272034 w 503936"/>
                <a:gd name="connsiteY0" fmla="*/ 209804 h 434340"/>
                <a:gd name="connsiteX1" fmla="*/ 503936 w 503936"/>
                <a:gd name="connsiteY1" fmla="*/ 270891 h 434340"/>
                <a:gd name="connsiteX2" fmla="*/ 269621 w 503936"/>
                <a:gd name="connsiteY2" fmla="*/ 189738 h 434340"/>
                <a:gd name="connsiteX3" fmla="*/ 326263 w 503936"/>
                <a:gd name="connsiteY3" fmla="*/ 112649 h 434340"/>
                <a:gd name="connsiteX4" fmla="*/ 403733 w 503936"/>
                <a:gd name="connsiteY4" fmla="*/ 0 h 434340"/>
                <a:gd name="connsiteX5" fmla="*/ 315468 w 503936"/>
                <a:gd name="connsiteY5" fmla="*/ 104521 h 434340"/>
                <a:gd name="connsiteX6" fmla="*/ 253238 w 503936"/>
                <a:gd name="connsiteY6" fmla="*/ 183134 h 434340"/>
                <a:gd name="connsiteX7" fmla="*/ 143510 w 503936"/>
                <a:gd name="connsiteY7" fmla="*/ 47117 h 434340"/>
                <a:gd name="connsiteX8" fmla="*/ 225553 w 503936"/>
                <a:gd name="connsiteY8" fmla="*/ 176403 h 434340"/>
                <a:gd name="connsiteX9" fmla="*/ 0 w 503936"/>
                <a:gd name="connsiteY9" fmla="*/ 117221 h 434340"/>
                <a:gd name="connsiteX10" fmla="*/ 240030 w 503936"/>
                <a:gd name="connsiteY10" fmla="*/ 200152 h 434340"/>
                <a:gd name="connsiteX11" fmla="*/ 231013 w 503936"/>
                <a:gd name="connsiteY11" fmla="*/ 211836 h 434340"/>
                <a:gd name="connsiteX12" fmla="*/ 149860 w 503936"/>
                <a:gd name="connsiteY12" fmla="*/ 321691 h 434340"/>
                <a:gd name="connsiteX13" fmla="*/ 72390 w 503936"/>
                <a:gd name="connsiteY13" fmla="*/ 434340 h 434340"/>
                <a:gd name="connsiteX14" fmla="*/ 160528 w 503936"/>
                <a:gd name="connsiteY14" fmla="*/ 329819 h 434340"/>
                <a:gd name="connsiteX15" fmla="*/ 244983 w 503936"/>
                <a:gd name="connsiteY15" fmla="*/ 222504 h 434340"/>
                <a:gd name="connsiteX16" fmla="*/ 251968 w 503936"/>
                <a:gd name="connsiteY16" fmla="*/ 213233 h 434340"/>
                <a:gd name="connsiteX17" fmla="*/ 352679 w 503936"/>
                <a:gd name="connsiteY17" fmla="*/ 337058 h 434340"/>
                <a:gd name="connsiteX18" fmla="*/ 272034 w 503936"/>
                <a:gd name="connsiteY18" fmla="*/ 209804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3936" h="434340">
                  <a:moveTo>
                    <a:pt x="272034" y="209804"/>
                  </a:moveTo>
                  <a:cubicBezTo>
                    <a:pt x="348616" y="232664"/>
                    <a:pt x="425958" y="253111"/>
                    <a:pt x="503936" y="270891"/>
                  </a:cubicBezTo>
                  <a:cubicBezTo>
                    <a:pt x="426720" y="241173"/>
                    <a:pt x="348616" y="214249"/>
                    <a:pt x="269621" y="189738"/>
                  </a:cubicBezTo>
                  <a:cubicBezTo>
                    <a:pt x="288798" y="164211"/>
                    <a:pt x="307848" y="138684"/>
                    <a:pt x="326263" y="112649"/>
                  </a:cubicBezTo>
                  <a:cubicBezTo>
                    <a:pt x="352679" y="75565"/>
                    <a:pt x="378968" y="38354"/>
                    <a:pt x="403733" y="0"/>
                  </a:cubicBezTo>
                  <a:cubicBezTo>
                    <a:pt x="373253" y="33909"/>
                    <a:pt x="344297" y="69088"/>
                    <a:pt x="315468" y="104521"/>
                  </a:cubicBezTo>
                  <a:cubicBezTo>
                    <a:pt x="294259" y="130429"/>
                    <a:pt x="273685" y="156718"/>
                    <a:pt x="253238" y="183134"/>
                  </a:cubicBezTo>
                  <a:cubicBezTo>
                    <a:pt x="219203" y="136144"/>
                    <a:pt x="182753" y="90932"/>
                    <a:pt x="143510" y="47117"/>
                  </a:cubicBezTo>
                  <a:cubicBezTo>
                    <a:pt x="169164" y="91821"/>
                    <a:pt x="196469" y="134747"/>
                    <a:pt x="225553" y="176403"/>
                  </a:cubicBezTo>
                  <a:cubicBezTo>
                    <a:pt x="151003" y="154305"/>
                    <a:pt x="75819" y="134493"/>
                    <a:pt x="0" y="117221"/>
                  </a:cubicBezTo>
                  <a:cubicBezTo>
                    <a:pt x="78994" y="147701"/>
                    <a:pt x="159131" y="175260"/>
                    <a:pt x="240030" y="200152"/>
                  </a:cubicBezTo>
                  <a:cubicBezTo>
                    <a:pt x="236982" y="204089"/>
                    <a:pt x="233934" y="207899"/>
                    <a:pt x="231013" y="211836"/>
                  </a:cubicBezTo>
                  <a:cubicBezTo>
                    <a:pt x="203581" y="248158"/>
                    <a:pt x="176149" y="284480"/>
                    <a:pt x="149860" y="321691"/>
                  </a:cubicBezTo>
                  <a:cubicBezTo>
                    <a:pt x="123317" y="358775"/>
                    <a:pt x="97155" y="395986"/>
                    <a:pt x="72390" y="434340"/>
                  </a:cubicBezTo>
                  <a:cubicBezTo>
                    <a:pt x="102870" y="400304"/>
                    <a:pt x="131826" y="365252"/>
                    <a:pt x="160528" y="329819"/>
                  </a:cubicBezTo>
                  <a:cubicBezTo>
                    <a:pt x="189357" y="294640"/>
                    <a:pt x="217170" y="258572"/>
                    <a:pt x="244983" y="222504"/>
                  </a:cubicBezTo>
                  <a:cubicBezTo>
                    <a:pt x="247269" y="219456"/>
                    <a:pt x="249555" y="216281"/>
                    <a:pt x="251968" y="213233"/>
                  </a:cubicBezTo>
                  <a:cubicBezTo>
                    <a:pt x="283464" y="255778"/>
                    <a:pt x="316866" y="297053"/>
                    <a:pt x="352679" y="337058"/>
                  </a:cubicBezTo>
                  <a:cubicBezTo>
                    <a:pt x="327406" y="293116"/>
                    <a:pt x="300609" y="250825"/>
                    <a:pt x="272034" y="209804"/>
                  </a:cubicBezTo>
                  <a:close/>
                </a:path>
              </a:pathLst>
            </a:custGeom>
            <a:solidFill>
              <a:srgbClr val="FFFFFF"/>
            </a:solidFill>
            <a:ln w="12700" cap="flat">
              <a:noFill/>
              <a:prstDash val="solid"/>
              <a:miter/>
            </a:ln>
          </p:spPr>
          <p:txBody>
            <a:bodyPr rtlCol="0" anchor="ctr"/>
            <a:lstStyle/>
            <a:p>
              <a:endParaRPr lang="sv-SE"/>
            </a:p>
          </p:txBody>
        </p:sp>
      </p:grpSp>
      <p:sp>
        <p:nvSpPr>
          <p:cNvPr id="2" name="Rubrik 1">
            <a:extLst>
              <a:ext uri="{FF2B5EF4-FFF2-40B4-BE49-F238E27FC236}">
                <a16:creationId xmlns:a16="http://schemas.microsoft.com/office/drawing/2014/main" id="{85D73389-F29D-2E1C-6EC9-D8761D7F6002}"/>
              </a:ext>
            </a:extLst>
          </p:cNvPr>
          <p:cNvSpPr>
            <a:spLocks noGrp="1"/>
          </p:cNvSpPr>
          <p:nvPr>
            <p:ph type="title"/>
          </p:nvPr>
        </p:nvSpPr>
        <p:spPr/>
        <p:txBody>
          <a:bodyPr/>
          <a:lstStyle/>
          <a:p>
            <a:r>
              <a:rPr lang="sv-SE"/>
              <a:t>Budskap med handlingsalternativ</a:t>
            </a:r>
          </a:p>
        </p:txBody>
      </p:sp>
      <p:sp>
        <p:nvSpPr>
          <p:cNvPr id="3" name="Platshållare för innehåll 2">
            <a:extLst>
              <a:ext uri="{FF2B5EF4-FFF2-40B4-BE49-F238E27FC236}">
                <a16:creationId xmlns:a16="http://schemas.microsoft.com/office/drawing/2014/main" id="{E65124C4-84AD-75A1-9986-1170853BE2A9}"/>
              </a:ext>
            </a:extLst>
          </p:cNvPr>
          <p:cNvSpPr>
            <a:spLocks noGrp="1"/>
          </p:cNvSpPr>
          <p:nvPr>
            <p:ph idx="1"/>
          </p:nvPr>
        </p:nvSpPr>
        <p:spPr>
          <a:xfrm>
            <a:off x="1900051" y="1431577"/>
            <a:ext cx="7904349" cy="4351338"/>
          </a:xfrm>
        </p:spPr>
        <p:txBody>
          <a:bodyPr/>
          <a:lstStyle/>
          <a:p>
            <a:r>
              <a:rPr lang="sv-SE" sz="2000" b="1"/>
              <a:t>Nyttja samverkan </a:t>
            </a:r>
            <a:r>
              <a:rPr lang="sv-SE" sz="2000"/>
              <a:t>– väg in olika perspektiv och kännedom om olika målgrupper. </a:t>
            </a:r>
          </a:p>
          <a:p>
            <a:r>
              <a:rPr lang="sv-SE" sz="2000"/>
              <a:t>Genom att </a:t>
            </a:r>
            <a:r>
              <a:rPr lang="sv-SE" sz="2000" b="1"/>
              <a:t>underlätta för människor att agera </a:t>
            </a:r>
            <a:r>
              <a:rPr lang="sv-SE" sz="2000"/>
              <a:t>på ett visst sätt kan följsamheten öka. </a:t>
            </a:r>
          </a:p>
          <a:p>
            <a:r>
              <a:rPr lang="sv-SE" sz="2000"/>
              <a:t>Lösningsinriktad kommunikation </a:t>
            </a:r>
            <a:r>
              <a:rPr lang="sv-SE" sz="2000" b="1"/>
              <a:t>bygger förtroende </a:t>
            </a:r>
            <a:r>
              <a:rPr lang="sv-SE" sz="2000"/>
              <a:t>för aktörer och </a:t>
            </a:r>
            <a:r>
              <a:rPr lang="sv-SE" sz="2000" b="1"/>
              <a:t>acceptans för hantering och åtgärder</a:t>
            </a:r>
            <a:r>
              <a:rPr lang="sv-SE" sz="2000"/>
              <a:t>. </a:t>
            </a:r>
          </a:p>
        </p:txBody>
      </p:sp>
      <p:sp>
        <p:nvSpPr>
          <p:cNvPr id="28" name="Platshållare för innehåll 2">
            <a:extLst>
              <a:ext uri="{FF2B5EF4-FFF2-40B4-BE49-F238E27FC236}">
                <a16:creationId xmlns:a16="http://schemas.microsoft.com/office/drawing/2014/main" id="{3CA0F64D-AC40-727D-7597-77086E24AFDB}"/>
              </a:ext>
            </a:extLst>
          </p:cNvPr>
          <p:cNvSpPr txBox="1">
            <a:spLocks/>
          </p:cNvSpPr>
          <p:nvPr/>
        </p:nvSpPr>
        <p:spPr>
          <a:xfrm>
            <a:off x="6183996" y="3592785"/>
            <a:ext cx="527244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a:t>Beskriv händelsen samt vidtagna  och planerade åtgärder.</a:t>
            </a:r>
          </a:p>
          <a:p>
            <a:r>
              <a:rPr lang="sv-SE" sz="2000"/>
              <a:t>Upplys om orsakerna till händelseutvecklingen. </a:t>
            </a:r>
          </a:p>
          <a:p>
            <a:r>
              <a:rPr lang="sv-SE" sz="2000"/>
              <a:t>Tydliggör olika aktörers och individers eget ansvar.</a:t>
            </a:r>
          </a:p>
          <a:p>
            <a:r>
              <a:rPr lang="sv-SE" sz="2000"/>
              <a:t>Ge förslag på rekommenderade åtgärder och handlingsalternativ.</a:t>
            </a:r>
          </a:p>
        </p:txBody>
      </p:sp>
    </p:spTree>
    <p:extLst>
      <p:ext uri="{BB962C8B-B14F-4D97-AF65-F5344CB8AC3E}">
        <p14:creationId xmlns:p14="http://schemas.microsoft.com/office/powerpoint/2010/main" val="2550343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7753F5-A2EC-5593-AB7F-967C5CA57D3F}"/>
              </a:ext>
            </a:extLst>
          </p:cNvPr>
          <p:cNvSpPr>
            <a:spLocks noGrp="1"/>
          </p:cNvSpPr>
          <p:nvPr>
            <p:ph type="title"/>
          </p:nvPr>
        </p:nvSpPr>
        <p:spPr/>
        <p:txBody>
          <a:bodyPr/>
          <a:lstStyle/>
          <a:p>
            <a:r>
              <a:rPr lang="sv-SE"/>
              <a:t>Vill du läsa mer?</a:t>
            </a:r>
          </a:p>
        </p:txBody>
      </p:sp>
      <p:sp>
        <p:nvSpPr>
          <p:cNvPr id="3" name="Platshållare för innehåll 2">
            <a:extLst>
              <a:ext uri="{FF2B5EF4-FFF2-40B4-BE49-F238E27FC236}">
                <a16:creationId xmlns:a16="http://schemas.microsoft.com/office/drawing/2014/main" id="{B8EC1ADC-9477-9D4C-BA0D-DD06C21C2F20}"/>
              </a:ext>
            </a:extLst>
          </p:cNvPr>
          <p:cNvSpPr>
            <a:spLocks noGrp="1"/>
          </p:cNvSpPr>
          <p:nvPr>
            <p:ph idx="1"/>
          </p:nvPr>
        </p:nvSpPr>
        <p:spPr>
          <a:xfrm>
            <a:off x="1900051" y="1431577"/>
            <a:ext cx="7315201" cy="4351338"/>
          </a:xfrm>
        </p:spPr>
        <p:txBody>
          <a:bodyPr/>
          <a:lstStyle/>
          <a:p>
            <a:r>
              <a:rPr lang="sv-SE" sz="1800" b="0" dirty="0"/>
              <a:t>Se </a:t>
            </a:r>
            <a:r>
              <a:rPr lang="sv-SE" sz="1800" b="0" dirty="0">
                <a:hlinkClick r:id="rId2"/>
              </a:rPr>
              <a:t>msb.se/</a:t>
            </a:r>
            <a:r>
              <a:rPr lang="sv-SE" sz="1800" b="0" dirty="0" err="1">
                <a:hlinkClick r:id="rId2"/>
              </a:rPr>
              <a:t>ledningsamverkan</a:t>
            </a:r>
            <a:r>
              <a:rPr lang="sv-SE" sz="1800" b="0" dirty="0"/>
              <a:t> under nivån Arbetssätt i ramverket Gemensamma grunder för ledning och samverkan.</a:t>
            </a:r>
            <a:endParaRPr lang="sv-SE" sz="1800" dirty="0"/>
          </a:p>
          <a:p>
            <a:endParaRPr lang="sv-SE" sz="1800" dirty="0"/>
          </a:p>
          <a:p>
            <a:r>
              <a:rPr lang="sv-SE" sz="1800" dirty="0"/>
              <a:t>MSB ger kurser i kriskommunikation, läs mer på </a:t>
            </a:r>
            <a:r>
              <a:rPr lang="sv-SE" sz="1800" dirty="0">
                <a:hlinkClick r:id="rId3"/>
              </a:rPr>
              <a:t>www.msb.se</a:t>
            </a:r>
            <a:r>
              <a:rPr lang="sv-SE" sz="1800" dirty="0"/>
              <a:t>.</a:t>
            </a:r>
          </a:p>
          <a:p>
            <a:r>
              <a:rPr lang="sv-SE" sz="1800" dirty="0"/>
              <a:t>Inga kriser utan rykten. Mittuniversitetet (2024). </a:t>
            </a:r>
          </a:p>
          <a:p>
            <a:r>
              <a:rPr lang="sv-SE" sz="1800" dirty="0"/>
              <a:t>Aktörsgemensamt arbete – Process för aktörsgemensam inriktning och samordning. MSB2456</a:t>
            </a:r>
          </a:p>
          <a:p>
            <a:r>
              <a:rPr lang="sv-SE" sz="1800" dirty="0"/>
              <a:t>Kommunikation i samband med sanering efter radioaktivt nedfall. MSB2101. </a:t>
            </a:r>
          </a:p>
          <a:p>
            <a:r>
              <a:rPr lang="sv-SE" sz="1800" dirty="0"/>
              <a:t>Nya vägar för risk- och kriskommunikation – för dig som är kommunikatör i offentlig sektor. MSB2001. </a:t>
            </a:r>
          </a:p>
          <a:p>
            <a:r>
              <a:rPr lang="sv-SE" sz="1800" dirty="0"/>
              <a:t>Process för samlad lägesbild – beskrivning steg för steg. MSB2451. </a:t>
            </a:r>
          </a:p>
          <a:p>
            <a:r>
              <a:rPr lang="sv-SE" sz="1800" dirty="0"/>
              <a:t>Vägledning för kommunikation under kriser. MSB1816. </a:t>
            </a:r>
          </a:p>
          <a:p>
            <a:endParaRPr lang="sv-SE" sz="1800" dirty="0"/>
          </a:p>
          <a:p>
            <a:pPr marL="0" indent="0">
              <a:buNone/>
            </a:pPr>
            <a:br>
              <a:rPr lang="sv-SE" sz="2000" b="0" dirty="0"/>
            </a:br>
            <a:endParaRPr lang="sv-SE" sz="1800" dirty="0"/>
          </a:p>
        </p:txBody>
      </p:sp>
    </p:spTree>
    <p:extLst>
      <p:ext uri="{BB962C8B-B14F-4D97-AF65-F5344CB8AC3E}">
        <p14:creationId xmlns:p14="http://schemas.microsoft.com/office/powerpoint/2010/main" val="45377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brik 16">
            <a:extLst>
              <a:ext uri="{FF2B5EF4-FFF2-40B4-BE49-F238E27FC236}">
                <a16:creationId xmlns:a16="http://schemas.microsoft.com/office/drawing/2014/main" id="{77322AA5-2DED-3E9F-338C-DF18385427AC}"/>
              </a:ext>
            </a:extLst>
          </p:cNvPr>
          <p:cNvSpPr>
            <a:spLocks noGrp="1"/>
          </p:cNvSpPr>
          <p:nvPr>
            <p:ph type="title"/>
          </p:nvPr>
        </p:nvSpPr>
        <p:spPr/>
        <p:txBody>
          <a:bodyPr/>
          <a:lstStyle/>
          <a:p>
            <a:r>
              <a:rPr lang="sv-SE" sz="1800" b="1">
                <a:solidFill>
                  <a:srgbClr val="FFFFFF"/>
                </a:solidFill>
                <a:effectLst/>
                <a:latin typeface="Century Gothic" panose="020B0502020202020204" pitchFamily="34" charset="0"/>
                <a:ea typeface="MS Gothic" panose="020B0609070205080204" pitchFamily="49" charset="-128"/>
                <a:cs typeface="Times New Roman" panose="02020603050405020304" pitchFamily="18" charset="0"/>
              </a:rPr>
              <a:t>Kriskommunikation i samverkan</a:t>
            </a:r>
            <a:br>
              <a:rPr lang="sv-SE" sz="1800" b="1">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br>
            <a:endParaRPr lang="sv-SE"/>
          </a:p>
        </p:txBody>
      </p:sp>
      <p:sp>
        <p:nvSpPr>
          <p:cNvPr id="3" name="Platshållare för text 2">
            <a:extLst>
              <a:ext uri="{FF2B5EF4-FFF2-40B4-BE49-F238E27FC236}">
                <a16:creationId xmlns:a16="http://schemas.microsoft.com/office/drawing/2014/main" id="{CB3599DB-D1C6-31A2-6A0A-66E5EE1434BF}"/>
              </a:ext>
            </a:extLst>
          </p:cNvPr>
          <p:cNvSpPr>
            <a:spLocks noGrp="1"/>
          </p:cNvSpPr>
          <p:nvPr>
            <p:ph type="body" idx="1"/>
          </p:nvPr>
        </p:nvSpPr>
        <p:spPr/>
        <p:txBody>
          <a:bodyPr/>
          <a:lstStyle/>
          <a:p>
            <a:r>
              <a:rPr lang="sv-SE" sz="4000" b="1">
                <a:ea typeface="+mj-ea"/>
                <a:cs typeface="+mj-cs"/>
              </a:rPr>
              <a:t>INTRODUKTION</a:t>
            </a:r>
          </a:p>
        </p:txBody>
      </p:sp>
    </p:spTree>
    <p:extLst>
      <p:ext uri="{BB962C8B-B14F-4D97-AF65-F5344CB8AC3E}">
        <p14:creationId xmlns:p14="http://schemas.microsoft.com/office/powerpoint/2010/main" val="186290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9389E50-2F49-A4AE-05D9-FCFB1FC93677}"/>
              </a:ext>
            </a:extLst>
          </p:cNvPr>
          <p:cNvSpPr>
            <a:spLocks noGrp="1"/>
          </p:cNvSpPr>
          <p:nvPr>
            <p:ph type="title"/>
          </p:nvPr>
        </p:nvSpPr>
        <p:spPr/>
        <p:txBody>
          <a:bodyPr/>
          <a:lstStyle/>
          <a:p>
            <a:r>
              <a:rPr lang="sv-SE"/>
              <a:t>Om publikationen </a:t>
            </a:r>
          </a:p>
        </p:txBody>
      </p:sp>
      <p:sp>
        <p:nvSpPr>
          <p:cNvPr id="5" name="Platshållare för innehåll 4">
            <a:extLst>
              <a:ext uri="{FF2B5EF4-FFF2-40B4-BE49-F238E27FC236}">
                <a16:creationId xmlns:a16="http://schemas.microsoft.com/office/drawing/2014/main" id="{E14421EB-98DD-0A3E-6F2E-D482F66AD650}"/>
              </a:ext>
            </a:extLst>
          </p:cNvPr>
          <p:cNvSpPr>
            <a:spLocks noGrp="1"/>
          </p:cNvSpPr>
          <p:nvPr>
            <p:ph idx="1"/>
          </p:nvPr>
        </p:nvSpPr>
        <p:spPr>
          <a:xfrm>
            <a:off x="1900051" y="1431577"/>
            <a:ext cx="5260603" cy="4351338"/>
          </a:xfrm>
        </p:spPr>
        <p:txBody>
          <a:bodyPr/>
          <a:lstStyle/>
          <a:p>
            <a:r>
              <a:rPr lang="sv-SE" sz="2400"/>
              <a:t>Uppnå </a:t>
            </a:r>
            <a:r>
              <a:rPr lang="sv-SE" sz="2400" b="1"/>
              <a:t>inriktad och samordnad kriskommunikation</a:t>
            </a:r>
          </a:p>
          <a:p>
            <a:r>
              <a:rPr lang="sv-SE" sz="2400"/>
              <a:t>Arbetssätt för </a:t>
            </a:r>
            <a:r>
              <a:rPr lang="sv-SE" sz="2400" b="1"/>
              <a:t>kommunikationssamverkan </a:t>
            </a:r>
          </a:p>
          <a:p>
            <a:r>
              <a:rPr lang="sv-SE" sz="2400" b="1"/>
              <a:t>Målgrupp kommunikatörer</a:t>
            </a:r>
          </a:p>
        </p:txBody>
      </p:sp>
      <p:pic>
        <p:nvPicPr>
          <p:cNvPr id="2" name="Bildobjekt 1">
            <a:extLst>
              <a:ext uri="{FF2B5EF4-FFF2-40B4-BE49-F238E27FC236}">
                <a16:creationId xmlns:a16="http://schemas.microsoft.com/office/drawing/2014/main" id="{7CC6F4E8-5DA4-3B5B-4C91-730C29744990}"/>
              </a:ext>
            </a:extLst>
          </p:cNvPr>
          <p:cNvPicPr>
            <a:picLocks noChangeAspect="1"/>
          </p:cNvPicPr>
          <p:nvPr/>
        </p:nvPicPr>
        <p:blipFill>
          <a:blip r:embed="rId3"/>
          <a:stretch>
            <a:fillRect/>
          </a:stretch>
        </p:blipFill>
        <p:spPr>
          <a:xfrm>
            <a:off x="7972925" y="1210509"/>
            <a:ext cx="3497179" cy="4924726"/>
          </a:xfrm>
          <a:prstGeom prst="rect">
            <a:avLst/>
          </a:prstGeom>
        </p:spPr>
      </p:pic>
    </p:spTree>
    <p:extLst>
      <p:ext uri="{BB962C8B-B14F-4D97-AF65-F5344CB8AC3E}">
        <p14:creationId xmlns:p14="http://schemas.microsoft.com/office/powerpoint/2010/main" val="34112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1CE2C-9311-BC63-9E4C-43DDE10E4E2C}"/>
              </a:ext>
            </a:extLst>
          </p:cNvPr>
          <p:cNvSpPr>
            <a:spLocks noGrp="1"/>
          </p:cNvSpPr>
          <p:nvPr>
            <p:ph type="title"/>
          </p:nvPr>
        </p:nvSpPr>
        <p:spPr/>
        <p:txBody>
          <a:bodyPr/>
          <a:lstStyle/>
          <a:p>
            <a:r>
              <a:rPr lang="sv-SE"/>
              <a:t>Om kommunikation vid samhällsstörningar</a:t>
            </a:r>
          </a:p>
        </p:txBody>
      </p:sp>
      <p:sp>
        <p:nvSpPr>
          <p:cNvPr id="3" name="Platshållare för innehåll 2">
            <a:extLst>
              <a:ext uri="{FF2B5EF4-FFF2-40B4-BE49-F238E27FC236}">
                <a16:creationId xmlns:a16="http://schemas.microsoft.com/office/drawing/2014/main" id="{890CB700-C469-D5B1-B457-13F986B35C99}"/>
              </a:ext>
            </a:extLst>
          </p:cNvPr>
          <p:cNvSpPr>
            <a:spLocks noGrp="1"/>
          </p:cNvSpPr>
          <p:nvPr>
            <p:ph idx="1"/>
          </p:nvPr>
        </p:nvSpPr>
        <p:spPr/>
        <p:txBody>
          <a:bodyPr/>
          <a:lstStyle/>
          <a:p>
            <a:r>
              <a:rPr lang="sv-SE" sz="2400"/>
              <a:t>Kommunikation är en </a:t>
            </a:r>
            <a:r>
              <a:rPr lang="sv-SE" sz="2400" b="1"/>
              <a:t>grundbult vid hantering </a:t>
            </a:r>
            <a:r>
              <a:rPr lang="sv-SE" sz="2400"/>
              <a:t>av samhällsstörningar</a:t>
            </a:r>
          </a:p>
          <a:p>
            <a:r>
              <a:rPr lang="sv-SE" sz="2400" b="1"/>
              <a:t>Gäller alla - inte bara kommunikatörer </a:t>
            </a:r>
            <a:r>
              <a:rPr lang="sv-SE" sz="2400"/>
              <a:t>i en avgränsad funktion </a:t>
            </a:r>
          </a:p>
          <a:p>
            <a:r>
              <a:rPr lang="sv-SE" sz="2400" b="1"/>
              <a:t>Ett kommunikativt perspektiv ska vara en integrerad del</a:t>
            </a:r>
            <a:r>
              <a:rPr lang="sv-SE" sz="2400"/>
              <a:t> på alla nivåer</a:t>
            </a:r>
          </a:p>
          <a:p>
            <a:endParaRPr lang="sv-SE" sz="2400"/>
          </a:p>
        </p:txBody>
      </p:sp>
    </p:spTree>
    <p:extLst>
      <p:ext uri="{BB962C8B-B14F-4D97-AF65-F5344CB8AC3E}">
        <p14:creationId xmlns:p14="http://schemas.microsoft.com/office/powerpoint/2010/main" val="243670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809742-7C31-E36D-8EAC-859FC1BAD9D3}"/>
              </a:ext>
            </a:extLst>
          </p:cNvPr>
          <p:cNvSpPr>
            <a:spLocks noGrp="1"/>
          </p:cNvSpPr>
          <p:nvPr>
            <p:ph type="title"/>
          </p:nvPr>
        </p:nvSpPr>
        <p:spPr>
          <a:xfrm>
            <a:off x="1900051" y="681038"/>
            <a:ext cx="9711103" cy="541926"/>
          </a:xfrm>
        </p:spPr>
        <p:txBody>
          <a:bodyPr/>
          <a:lstStyle/>
          <a:p>
            <a:r>
              <a:rPr lang="sv-SE"/>
              <a:t>Därför är samordnad kriskommunikation viktigt</a:t>
            </a:r>
          </a:p>
        </p:txBody>
      </p:sp>
      <p:sp>
        <p:nvSpPr>
          <p:cNvPr id="3" name="Platshållare för innehåll 2">
            <a:extLst>
              <a:ext uri="{FF2B5EF4-FFF2-40B4-BE49-F238E27FC236}">
                <a16:creationId xmlns:a16="http://schemas.microsoft.com/office/drawing/2014/main" id="{7B2D7CD7-BDB9-9A92-E528-47784754C8E2}"/>
              </a:ext>
            </a:extLst>
          </p:cNvPr>
          <p:cNvSpPr>
            <a:spLocks noGrp="1"/>
          </p:cNvSpPr>
          <p:nvPr>
            <p:ph idx="1"/>
          </p:nvPr>
        </p:nvSpPr>
        <p:spPr>
          <a:xfrm>
            <a:off x="1900052" y="1431577"/>
            <a:ext cx="7105926" cy="4351338"/>
          </a:xfrm>
        </p:spPr>
        <p:txBody>
          <a:bodyPr/>
          <a:lstStyle/>
          <a:p>
            <a:r>
              <a:rPr lang="sv-SE" sz="2400"/>
              <a:t>Tidig kommunikation kan </a:t>
            </a:r>
            <a:r>
              <a:rPr lang="sv-SE" sz="2400" b="1"/>
              <a:t>förhindra negativa konsekvenser</a:t>
            </a:r>
          </a:p>
          <a:p>
            <a:r>
              <a:rPr lang="sv-SE" sz="2400" b="1"/>
              <a:t>Stärker trovärdighet</a:t>
            </a:r>
            <a:r>
              <a:rPr lang="sv-SE" sz="2400"/>
              <a:t>, förebygger oklarheter och motverkar risken för ryktesspridning. </a:t>
            </a:r>
          </a:p>
          <a:p>
            <a:r>
              <a:rPr lang="sv-SE" sz="2400"/>
              <a:t>Med kommunikation inkluderar vi </a:t>
            </a:r>
            <a:r>
              <a:rPr lang="sv-SE" sz="2400" b="1"/>
              <a:t>fler perspektiv </a:t>
            </a:r>
            <a:r>
              <a:rPr lang="sv-SE" sz="2400"/>
              <a:t>och </a:t>
            </a:r>
            <a:r>
              <a:rPr lang="sv-SE" sz="2400" b="1"/>
              <a:t>minskar risken för motstridiga budskap</a:t>
            </a:r>
            <a:r>
              <a:rPr lang="sv-SE" sz="2400"/>
              <a:t>. </a:t>
            </a:r>
          </a:p>
          <a:p>
            <a:r>
              <a:rPr lang="sv-SE" sz="2400"/>
              <a:t>Vi ser till att </a:t>
            </a:r>
            <a:r>
              <a:rPr lang="sv-SE" sz="2400" b="1"/>
              <a:t>berörda får kunskap om hur de ska agera </a:t>
            </a:r>
            <a:r>
              <a:rPr lang="sv-SE" sz="2400"/>
              <a:t>för att hantera både sin egen situation och samhällets utmaningar. </a:t>
            </a:r>
          </a:p>
        </p:txBody>
      </p:sp>
    </p:spTree>
    <p:extLst>
      <p:ext uri="{BB962C8B-B14F-4D97-AF65-F5344CB8AC3E}">
        <p14:creationId xmlns:p14="http://schemas.microsoft.com/office/powerpoint/2010/main" val="419403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4C41C-D7D4-A9C1-315A-7B965840DFA9}"/>
            </a:ext>
          </a:extLst>
        </p:cNvPr>
        <p:cNvGrpSpPr/>
        <p:nvPr/>
      </p:nvGrpSpPr>
      <p:grpSpPr>
        <a:xfrm>
          <a:off x="0" y="0"/>
          <a:ext cx="0" cy="0"/>
          <a:chOff x="0" y="0"/>
          <a:chExt cx="0" cy="0"/>
        </a:xfrm>
      </p:grpSpPr>
      <p:sp>
        <p:nvSpPr>
          <p:cNvPr id="17" name="Rubrik 16">
            <a:extLst>
              <a:ext uri="{FF2B5EF4-FFF2-40B4-BE49-F238E27FC236}">
                <a16:creationId xmlns:a16="http://schemas.microsoft.com/office/drawing/2014/main" id="{BD9A6AD6-BE23-886F-BACB-CAB1724F4C48}"/>
              </a:ext>
            </a:extLst>
          </p:cNvPr>
          <p:cNvSpPr>
            <a:spLocks noGrp="1"/>
          </p:cNvSpPr>
          <p:nvPr>
            <p:ph type="title"/>
          </p:nvPr>
        </p:nvSpPr>
        <p:spPr/>
        <p:txBody>
          <a:bodyPr/>
          <a:lstStyle/>
          <a:p>
            <a:r>
              <a:rPr lang="sv-SE" sz="1800" b="1">
                <a:solidFill>
                  <a:srgbClr val="FFFFFF"/>
                </a:solidFill>
                <a:effectLst/>
                <a:latin typeface="Century Gothic" panose="020B0502020202020204" pitchFamily="34" charset="0"/>
                <a:ea typeface="MS Gothic" panose="020B0609070205080204" pitchFamily="49" charset="-128"/>
                <a:cs typeface="Times New Roman" panose="02020603050405020304" pitchFamily="18" charset="0"/>
              </a:rPr>
              <a:t>Kriskommunikation i samverkan</a:t>
            </a:r>
            <a:br>
              <a:rPr lang="sv-SE" sz="1800" b="1">
                <a:solidFill>
                  <a:srgbClr val="000000"/>
                </a:solidFill>
                <a:effectLst/>
                <a:latin typeface="Century Gothic" panose="020B0502020202020204" pitchFamily="34" charset="0"/>
                <a:ea typeface="MS Gothic" panose="020B0609070205080204" pitchFamily="49" charset="-128"/>
                <a:cs typeface="Times New Roman" panose="02020603050405020304" pitchFamily="18" charset="0"/>
              </a:rPr>
            </a:br>
            <a:endParaRPr lang="sv-SE"/>
          </a:p>
        </p:txBody>
      </p:sp>
      <p:sp>
        <p:nvSpPr>
          <p:cNvPr id="3" name="Platshållare för text 2">
            <a:extLst>
              <a:ext uri="{FF2B5EF4-FFF2-40B4-BE49-F238E27FC236}">
                <a16:creationId xmlns:a16="http://schemas.microsoft.com/office/drawing/2014/main" id="{1523296F-C80C-0CB8-4018-BD7DF387009B}"/>
              </a:ext>
            </a:extLst>
          </p:cNvPr>
          <p:cNvSpPr>
            <a:spLocks noGrp="1"/>
          </p:cNvSpPr>
          <p:nvPr>
            <p:ph type="body" idx="1"/>
          </p:nvPr>
        </p:nvSpPr>
        <p:spPr/>
        <p:txBody>
          <a:bodyPr/>
          <a:lstStyle/>
          <a:p>
            <a:r>
              <a:rPr lang="sv-SE" sz="4000" b="1">
                <a:ea typeface="+mj-ea"/>
                <a:cs typeface="+mj-cs"/>
              </a:rPr>
              <a:t>KOMMUNIKATIONSSAMVERKAN I PRAKTIKEN</a:t>
            </a:r>
          </a:p>
        </p:txBody>
      </p:sp>
    </p:spTree>
    <p:extLst>
      <p:ext uri="{BB962C8B-B14F-4D97-AF65-F5344CB8AC3E}">
        <p14:creationId xmlns:p14="http://schemas.microsoft.com/office/powerpoint/2010/main" val="82782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A0688A-62A1-1F50-4E54-704DAE170975}"/>
              </a:ext>
            </a:extLst>
          </p:cNvPr>
          <p:cNvSpPr>
            <a:spLocks noGrp="1"/>
          </p:cNvSpPr>
          <p:nvPr>
            <p:ph type="title"/>
          </p:nvPr>
        </p:nvSpPr>
        <p:spPr/>
        <p:txBody>
          <a:bodyPr/>
          <a:lstStyle/>
          <a:p>
            <a:r>
              <a:rPr lang="sv-SE"/>
              <a:t>Kommunikationssamverkan i praktiken </a:t>
            </a:r>
          </a:p>
        </p:txBody>
      </p:sp>
      <p:sp>
        <p:nvSpPr>
          <p:cNvPr id="3" name="Platshållare för innehåll 2">
            <a:extLst>
              <a:ext uri="{FF2B5EF4-FFF2-40B4-BE49-F238E27FC236}">
                <a16:creationId xmlns:a16="http://schemas.microsoft.com/office/drawing/2014/main" id="{400A9D0D-403C-F345-013D-519404405643}"/>
              </a:ext>
            </a:extLst>
          </p:cNvPr>
          <p:cNvSpPr>
            <a:spLocks noGrp="1"/>
          </p:cNvSpPr>
          <p:nvPr>
            <p:ph idx="1"/>
          </p:nvPr>
        </p:nvSpPr>
        <p:spPr>
          <a:xfrm>
            <a:off x="1900051" y="1985978"/>
            <a:ext cx="5557539" cy="4351338"/>
          </a:xfrm>
        </p:spPr>
        <p:txBody>
          <a:bodyPr/>
          <a:lstStyle/>
          <a:p>
            <a:r>
              <a:rPr lang="sv-SE" sz="2400"/>
              <a:t>Kommunikationssamverkan följer </a:t>
            </a:r>
            <a:r>
              <a:rPr lang="sv-SE" sz="2400" b="1"/>
              <a:t>processen för aktörsgemensam inriktning och samordning.</a:t>
            </a:r>
          </a:p>
          <a:p>
            <a:r>
              <a:rPr lang="sv-SE" sz="2400"/>
              <a:t>Framgångsrik samverkan bygger på </a:t>
            </a:r>
            <a:r>
              <a:rPr lang="sv-SE" sz="2400" b="1"/>
              <a:t>relationer och överenskomna arbetssätt</a:t>
            </a:r>
            <a:r>
              <a:rPr lang="sv-SE" sz="2400"/>
              <a:t>. </a:t>
            </a:r>
          </a:p>
        </p:txBody>
      </p:sp>
      <p:pic>
        <p:nvPicPr>
          <p:cNvPr id="4" name="Bildobjekt 3" descr="En bild som visar text, cirkel, diagram, karta&#10;&#10;Automatiskt genererad beskrivning">
            <a:extLst>
              <a:ext uri="{FF2B5EF4-FFF2-40B4-BE49-F238E27FC236}">
                <a16:creationId xmlns:a16="http://schemas.microsoft.com/office/drawing/2014/main" id="{C4413B51-BCB3-9F03-7A48-1E2A219B3A52}"/>
              </a:ext>
            </a:extLst>
          </p:cNvPr>
          <p:cNvPicPr>
            <a:picLocks noChangeAspect="1"/>
          </p:cNvPicPr>
          <p:nvPr/>
        </p:nvPicPr>
        <p:blipFill>
          <a:blip r:embed="rId3"/>
          <a:stretch>
            <a:fillRect/>
          </a:stretch>
        </p:blipFill>
        <p:spPr>
          <a:xfrm>
            <a:off x="7689409" y="1426225"/>
            <a:ext cx="3896210" cy="4005550"/>
          </a:xfrm>
          <a:prstGeom prst="rect">
            <a:avLst/>
          </a:prstGeom>
        </p:spPr>
      </p:pic>
    </p:spTree>
    <p:extLst>
      <p:ext uri="{BB962C8B-B14F-4D97-AF65-F5344CB8AC3E}">
        <p14:creationId xmlns:p14="http://schemas.microsoft.com/office/powerpoint/2010/main" val="204397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E0FA9-EAF9-76B0-0A98-8B516AEC558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98DAAEA-5C4D-65B2-719E-B7DB59DEC6CC}"/>
              </a:ext>
            </a:extLst>
          </p:cNvPr>
          <p:cNvSpPr>
            <a:spLocks noGrp="1"/>
          </p:cNvSpPr>
          <p:nvPr>
            <p:ph type="title"/>
          </p:nvPr>
        </p:nvSpPr>
        <p:spPr/>
        <p:txBody>
          <a:bodyPr/>
          <a:lstStyle/>
          <a:p>
            <a:r>
              <a:rPr lang="sv-SE"/>
              <a:t>Bedöm behov av kommunikationssamverkan</a:t>
            </a:r>
          </a:p>
        </p:txBody>
      </p:sp>
      <p:sp>
        <p:nvSpPr>
          <p:cNvPr id="3" name="Platshållare för innehåll 2">
            <a:extLst>
              <a:ext uri="{FF2B5EF4-FFF2-40B4-BE49-F238E27FC236}">
                <a16:creationId xmlns:a16="http://schemas.microsoft.com/office/drawing/2014/main" id="{5B176DB2-6EA9-A425-5996-704C14710EB4}"/>
              </a:ext>
            </a:extLst>
          </p:cNvPr>
          <p:cNvSpPr>
            <a:spLocks noGrp="1"/>
          </p:cNvSpPr>
          <p:nvPr>
            <p:ph idx="1"/>
          </p:nvPr>
        </p:nvSpPr>
        <p:spPr>
          <a:xfrm>
            <a:off x="1900051" y="1985978"/>
            <a:ext cx="5557539" cy="4351338"/>
          </a:xfrm>
        </p:spPr>
        <p:txBody>
          <a:bodyPr/>
          <a:lstStyle/>
          <a:p>
            <a:r>
              <a:rPr lang="sv-SE" sz="2400"/>
              <a:t>Ställ er själva frågan: </a:t>
            </a:r>
            <a:r>
              <a:rPr lang="sv-SE" sz="2400" b="1"/>
              <a:t>Behöver vi  samverka </a:t>
            </a:r>
            <a:r>
              <a:rPr lang="sv-SE" sz="2400"/>
              <a:t>med andra aktörers kommunikationsfunktioner?</a:t>
            </a:r>
          </a:p>
          <a:p>
            <a:r>
              <a:rPr lang="sv-SE" sz="2400"/>
              <a:t>Kommunikationsbehov uppstår tidigt. </a:t>
            </a:r>
          </a:p>
          <a:p>
            <a:r>
              <a:rPr lang="sv-SE" sz="2400"/>
              <a:t>Exempel: oro och ryktesspridning i sociala medier och på internetforum</a:t>
            </a:r>
          </a:p>
        </p:txBody>
      </p:sp>
      <p:pic>
        <p:nvPicPr>
          <p:cNvPr id="42" name="Bildobjekt 41">
            <a:extLst>
              <a:ext uri="{FF2B5EF4-FFF2-40B4-BE49-F238E27FC236}">
                <a16:creationId xmlns:a16="http://schemas.microsoft.com/office/drawing/2014/main" id="{298D1D11-FB41-66DA-DF6C-D607174391F3}"/>
              </a:ext>
            </a:extLst>
          </p:cNvPr>
          <p:cNvPicPr>
            <a:picLocks noChangeAspect="1"/>
          </p:cNvPicPr>
          <p:nvPr/>
        </p:nvPicPr>
        <p:blipFill>
          <a:blip r:embed="rId3"/>
          <a:stretch>
            <a:fillRect/>
          </a:stretch>
        </p:blipFill>
        <p:spPr>
          <a:xfrm>
            <a:off x="7457590" y="1365514"/>
            <a:ext cx="4356631" cy="4414040"/>
          </a:xfrm>
          <a:prstGeom prst="rect">
            <a:avLst/>
          </a:prstGeom>
        </p:spPr>
      </p:pic>
    </p:spTree>
    <p:extLst>
      <p:ext uri="{BB962C8B-B14F-4D97-AF65-F5344CB8AC3E}">
        <p14:creationId xmlns:p14="http://schemas.microsoft.com/office/powerpoint/2010/main" val="3455457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8DEEF3-01E6-4799-BD2C-E47E7AD256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3.xml><?xml version="1.0" encoding="utf-8"?>
<ds:datastoreItem xmlns:ds="http://schemas.openxmlformats.org/officeDocument/2006/customXml" ds:itemID="{C8B7EF6E-8DFF-4BAF-880E-39621E4B80B0}">
  <ds:schemaRefs>
    <ds:schemaRef ds:uri="http://purl.org/dc/dcmitype/"/>
    <ds:schemaRef ds:uri="http://schemas.microsoft.com/office/2006/metadata/properties"/>
    <ds:schemaRef ds:uri="http://schemas.microsoft.com/office/2006/documentManagement/types"/>
    <ds:schemaRef ds:uri="http://www.w3.org/XML/1998/namespace"/>
    <ds:schemaRef ds:uri="http://purl.org/dc/terms/"/>
    <ds:schemaRef ds:uri="http://schemas.openxmlformats.org/package/2006/metadata/core-properties"/>
    <ds:schemaRef ds:uri="http://purl.org/dc/elements/1.1/"/>
    <ds:schemaRef ds:uri="http://schemas.microsoft.com/office/infopath/2007/PartnerControls"/>
    <ds:schemaRef ds:uri="03895b0a-d61f-4293-917f-0cd761b2cdea"/>
  </ds:schemaRefs>
</ds:datastoreItem>
</file>

<file path=docProps/app.xml><?xml version="1.0" encoding="utf-8"?>
<Properties xmlns="http://schemas.openxmlformats.org/officeDocument/2006/extended-properties" xmlns:vt="http://schemas.openxmlformats.org/officeDocument/2006/docPropsVTypes">
  <Template>Gemensamma grunder</Template>
  <TotalTime>0</TotalTime>
  <Words>4624</Words>
  <Application>Microsoft Office PowerPoint</Application>
  <PresentationFormat>Bredbild</PresentationFormat>
  <Paragraphs>326</Paragraphs>
  <Slides>29</Slides>
  <Notes>28</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29</vt:i4>
      </vt:variant>
    </vt:vector>
  </HeadingPairs>
  <TitlesOfParts>
    <vt:vector size="41" baseType="lpstr">
      <vt:lpstr>Aptos</vt:lpstr>
      <vt:lpstr>Arial</vt:lpstr>
      <vt:lpstr>Century Gothic</vt:lpstr>
      <vt:lpstr>Garamond</vt:lpstr>
      <vt:lpstr>Symbol</vt:lpstr>
      <vt:lpstr>Times New Roman</vt:lpstr>
      <vt:lpstr>Gemensamma grunder</vt:lpstr>
      <vt:lpstr>Utgångspunkter</vt:lpstr>
      <vt:lpstr>Rutiner och checklistor</vt:lpstr>
      <vt:lpstr>Arbetssätt</vt:lpstr>
      <vt:lpstr>Förhållningssätt</vt:lpstr>
      <vt:lpstr>Konceptuell grund</vt:lpstr>
      <vt:lpstr>Kriskommunikation i samverkan</vt:lpstr>
      <vt:lpstr>Om presentationen</vt:lpstr>
      <vt:lpstr>Kriskommunikation i samverkan </vt:lpstr>
      <vt:lpstr>Om publikationen </vt:lpstr>
      <vt:lpstr>Om kommunikation vid samhällsstörningar</vt:lpstr>
      <vt:lpstr>Därför är samordnad kriskommunikation viktigt</vt:lpstr>
      <vt:lpstr>Kriskommunikation i samverkan </vt:lpstr>
      <vt:lpstr>Kommunikationssamverkan i praktiken </vt:lpstr>
      <vt:lpstr>Bedöm behov av kommunikationssamverkan</vt:lpstr>
      <vt:lpstr>Dela information</vt:lpstr>
      <vt:lpstr>Kommunikationsperspektiv i samlad lägesbild</vt:lpstr>
      <vt:lpstr>Samlad kommunikativ lägesbild</vt:lpstr>
      <vt:lpstr>Innehåll samlad kommunikativ lägesbild</vt:lpstr>
      <vt:lpstr>Rubriker i samlad kommunikativ lägesbild</vt:lpstr>
      <vt:lpstr>Ta fram kompletterande analyser</vt:lpstr>
      <vt:lpstr>Ta fram målbild för kommunikationen</vt:lpstr>
      <vt:lpstr>Ta fram en plan för kommunikationsåtgärder </vt:lpstr>
      <vt:lpstr>Ta fram en plan för kommunikationsåtgärder </vt:lpstr>
      <vt:lpstr>Genomför kommunikationsåtgärder</vt:lpstr>
      <vt:lpstr>Följ upp kommunikationsåtgärder</vt:lpstr>
      <vt:lpstr>Avsluta kommunikationssamverkan</vt:lpstr>
      <vt:lpstr>Avsluta kommunikationssamverkan</vt:lpstr>
      <vt:lpstr>Kriskommunikation i samverkan </vt:lpstr>
      <vt:lpstr>Framgångsfaktorer för aktörsgemensam kriskommunikation</vt:lpstr>
      <vt:lpstr>Se till helheten och väg in flera perspektiv </vt:lpstr>
      <vt:lpstr>Arbeta proaktivt</vt:lpstr>
      <vt:lpstr>Samordna på alla nivåer</vt:lpstr>
      <vt:lpstr>Budskap med handlingsalternativ</vt:lpstr>
      <vt:lpstr>Vill du läsa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Sortelius Anna</cp:lastModifiedBy>
  <cp:revision>1</cp:revision>
  <dcterms:created xsi:type="dcterms:W3CDTF">2024-09-05T13:52:02Z</dcterms:created>
  <dcterms:modified xsi:type="dcterms:W3CDTF">2024-11-13T15:28:00Z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y fmtid="{D5CDD505-2E9C-101B-9397-08002B2CF9AE}" pid="4" name="_dlc_DocIdItemGuid">
    <vt:lpwstr>380de995-e497-4b0b-9e3a-7a5b00d54da6</vt:lpwstr>
  </property>
  <property fmtid="{D5CDD505-2E9C-101B-9397-08002B2CF9AE}" pid="5" name="MSIP_Label_71cffee6-aa30-4f5a-bbc3-434e7067f7b3_Enabled">
    <vt:lpwstr>true</vt:lpwstr>
  </property>
  <property fmtid="{D5CDD505-2E9C-101B-9397-08002B2CF9AE}" pid="6" name="MSIP_Label_71cffee6-aa30-4f5a-bbc3-434e7067f7b3_SetDate">
    <vt:lpwstr>2024-10-17T09:47:13Z</vt:lpwstr>
  </property>
  <property fmtid="{D5CDD505-2E9C-101B-9397-08002B2CF9AE}" pid="7" name="MSIP_Label_71cffee6-aa30-4f5a-bbc3-434e7067f7b3_Method">
    <vt:lpwstr>Standard</vt:lpwstr>
  </property>
  <property fmtid="{D5CDD505-2E9C-101B-9397-08002B2CF9AE}" pid="8" name="MSIP_Label_71cffee6-aa30-4f5a-bbc3-434e7067f7b3_Name">
    <vt:lpwstr>Company Confidential</vt:lpwstr>
  </property>
  <property fmtid="{D5CDD505-2E9C-101B-9397-08002B2CF9AE}" pid="9" name="MSIP_Label_71cffee6-aa30-4f5a-bbc3-434e7067f7b3_SiteId">
    <vt:lpwstr>0d11ac4a-ef5e-423a-803b-e51aacfa43d6</vt:lpwstr>
  </property>
  <property fmtid="{D5CDD505-2E9C-101B-9397-08002B2CF9AE}" pid="10" name="MSIP_Label_71cffee6-aa30-4f5a-bbc3-434e7067f7b3_ActionId">
    <vt:lpwstr>307e0193-40b2-427f-b392-f47362b8e9f9</vt:lpwstr>
  </property>
  <property fmtid="{D5CDD505-2E9C-101B-9397-08002B2CF9AE}" pid="11" name="MSIP_Label_71cffee6-aa30-4f5a-bbc3-434e7067f7b3_ContentBits">
    <vt:lpwstr>0</vt:lpwstr>
  </property>
  <property fmtid="{D5CDD505-2E9C-101B-9397-08002B2CF9AE}" pid="12" name="TaxKeyword">
    <vt:lpwstr/>
  </property>
  <property fmtid="{D5CDD505-2E9C-101B-9397-08002B2CF9AE}" pid="13" name="lcf76f155ced4ddcb4097134ff3c332f">
    <vt:lpwstr/>
  </property>
</Properties>
</file>