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4"/>
    <p:sldMasterId id="2147483717" r:id="rId5"/>
  </p:sldMasterIdLst>
  <p:notesMasterIdLst>
    <p:notesMasterId r:id="rId9"/>
  </p:notesMasterIdLst>
  <p:sldIdLst>
    <p:sldId id="260" r:id="rId6"/>
    <p:sldId id="372" r:id="rId7"/>
    <p:sldId id="373" r:id="rId8"/>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5ECEF"/>
    <a:srgbClr val="071A2E"/>
    <a:srgbClr val="081C31"/>
    <a:srgbClr val="061829"/>
    <a:srgbClr val="061727"/>
    <a:srgbClr val="FF832C"/>
    <a:srgbClr val="F8EFE9"/>
    <a:srgbClr val="FAF5F3"/>
    <a:srgbClr val="F0F0F0"/>
    <a:srgbClr val="CC4E1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8753" autoAdjust="0"/>
  </p:normalViewPr>
  <p:slideViewPr>
    <p:cSldViewPr snapToGrid="0">
      <p:cViewPr varScale="1">
        <p:scale>
          <a:sx n="67" d="100"/>
          <a:sy n="67" d="100"/>
        </p:scale>
        <p:origin x="644" y="32"/>
      </p:cViewPr>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viewProps" Target="viewProps.xml"/><Relationship Id="rId5" Type="http://schemas.openxmlformats.org/officeDocument/2006/relationships/slideMaster" Target="slideMasters/slideMaster2.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38C63B9-86EF-4209-AC49-3E4A014F543A}" type="datetimeFigureOut">
              <a:rPr lang="sv-SE" smtClean="0"/>
              <a:t>2026-07-03</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A73E5DC-3020-47B7-8ED6-DB931FEB4490}" type="slidenum">
              <a:rPr lang="sv-SE" smtClean="0"/>
              <a:t>‹#›</a:t>
            </a:fld>
            <a:endParaRPr lang="sv-SE"/>
          </a:p>
        </p:txBody>
      </p:sp>
    </p:spTree>
    <p:extLst>
      <p:ext uri="{BB962C8B-B14F-4D97-AF65-F5344CB8AC3E}">
        <p14:creationId xmlns:p14="http://schemas.microsoft.com/office/powerpoint/2010/main" val="22635316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kern="100" dirty="0">
                <a:effectLst/>
                <a:latin typeface="Garamond" panose="02020404030301010803" pitchFamily="18" charset="0"/>
                <a:ea typeface="Garamond" panose="02020404030301010803" pitchFamily="18" charset="0"/>
                <a:cs typeface="Times New Roman" panose="02020603050405020304" pitchFamily="18" charset="0"/>
              </a:rPr>
              <a:t>Del av kursmaterial till modul 6: repetition riskbedömning.</a:t>
            </a:r>
          </a:p>
          <a:p>
            <a:endParaRPr lang="sv-SE" dirty="0"/>
          </a:p>
        </p:txBody>
      </p:sp>
      <p:sp>
        <p:nvSpPr>
          <p:cNvPr id="4" name="Platshållare för bildnummer 3"/>
          <p:cNvSpPr>
            <a:spLocks noGrp="1"/>
          </p:cNvSpPr>
          <p:nvPr>
            <p:ph type="sldNum" sz="quarter" idx="5"/>
          </p:nvPr>
        </p:nvSpPr>
        <p:spPr/>
        <p:txBody>
          <a:bodyPr/>
          <a:lstStyle/>
          <a:p>
            <a:fld id="{5A73E5DC-3020-47B7-8ED6-DB931FEB4490}" type="slidenum">
              <a:rPr lang="sv-SE" smtClean="0"/>
              <a:t>1</a:t>
            </a:fld>
            <a:endParaRPr lang="sv-SE"/>
          </a:p>
        </p:txBody>
      </p:sp>
    </p:spTree>
    <p:extLst>
      <p:ext uri="{BB962C8B-B14F-4D97-AF65-F5344CB8AC3E}">
        <p14:creationId xmlns:p14="http://schemas.microsoft.com/office/powerpoint/2010/main" val="34112013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en-SE"/>
          </a:p>
        </p:txBody>
      </p:sp>
      <p:sp>
        <p:nvSpPr>
          <p:cNvPr id="3" name="Platshållare för anteckningar 2"/>
          <p:cNvSpPr>
            <a:spLocks noGrp="1"/>
          </p:cNvSpPr>
          <p:nvPr>
            <p:ph type="body" idx="1"/>
          </p:nvPr>
        </p:nvSpPr>
        <p:spPr/>
        <p:txBody>
          <a:bodyPr/>
          <a:lstStyle/>
          <a:p>
            <a:pPr>
              <a:lnSpc>
                <a:spcPct val="120000"/>
              </a:lnSpc>
              <a:spcAft>
                <a:spcPts val="1000"/>
              </a:spcAft>
            </a:pPr>
            <a:r>
              <a:rPr lang="sv-SE" sz="1800" kern="100" dirty="0">
                <a:effectLst/>
                <a:latin typeface="Garamond" panose="02020404030301010803" pitchFamily="18" charset="0"/>
                <a:ea typeface="Garamond" panose="02020404030301010803" pitchFamily="18" charset="0"/>
                <a:cs typeface="Times New Roman" panose="02020603050405020304" pitchFamily="18" charset="0"/>
              </a:rPr>
              <a:t>Detta är ett förenklat exempel dokumentation av riskbedömning - riskbild för resurserna </a:t>
            </a:r>
            <a:r>
              <a:rPr lang="sv-SE" sz="1800" i="1" kern="100" dirty="0">
                <a:effectLst/>
                <a:latin typeface="Garamond" panose="02020404030301010803" pitchFamily="18" charset="0"/>
                <a:ea typeface="Garamond" panose="02020404030301010803" pitchFamily="18" charset="0"/>
                <a:cs typeface="Times New Roman" panose="02020603050405020304" pitchFamily="18" charset="0"/>
              </a:rPr>
              <a:t>personal </a:t>
            </a:r>
            <a:r>
              <a:rPr lang="sv-SE" sz="1800" kern="100" dirty="0">
                <a:effectLst/>
                <a:latin typeface="Garamond" panose="02020404030301010803" pitchFamily="18" charset="0"/>
                <a:ea typeface="Garamond" panose="02020404030301010803" pitchFamily="18" charset="0"/>
                <a:cs typeface="Times New Roman" panose="02020603050405020304" pitchFamily="18" charset="0"/>
              </a:rPr>
              <a:t>och </a:t>
            </a:r>
            <a:r>
              <a:rPr lang="sv-SE" sz="1800" i="1" kern="100" dirty="0">
                <a:effectLst/>
                <a:latin typeface="Garamond" panose="02020404030301010803" pitchFamily="18" charset="0"/>
                <a:ea typeface="Garamond" panose="02020404030301010803" pitchFamily="18" charset="0"/>
                <a:cs typeface="Times New Roman" panose="02020603050405020304" pitchFamily="18" charset="0"/>
              </a:rPr>
              <a:t>livsmedel</a:t>
            </a:r>
            <a:r>
              <a:rPr lang="sv-SE" sz="1800" kern="100" dirty="0">
                <a:effectLst/>
                <a:latin typeface="Garamond" panose="02020404030301010803" pitchFamily="18" charset="0"/>
                <a:ea typeface="Garamond" panose="02020404030301010803" pitchFamily="18" charset="0"/>
                <a:cs typeface="Times New Roman" panose="02020603050405020304" pitchFamily="18" charset="0"/>
              </a:rPr>
              <a:t> inom den fiktiva verksamheten Tillagningskök i </a:t>
            </a:r>
            <a:r>
              <a:rPr lang="sv-SE" sz="1800" kern="100" dirty="0" err="1">
                <a:effectLst/>
                <a:latin typeface="Garamond" panose="02020404030301010803" pitchFamily="18" charset="0"/>
                <a:ea typeface="Garamond" panose="02020404030301010803" pitchFamily="18" charset="0"/>
                <a:cs typeface="Times New Roman" panose="02020603050405020304" pitchFamily="18" charset="0"/>
              </a:rPr>
              <a:t>Lyckoby</a:t>
            </a:r>
            <a:r>
              <a:rPr lang="sv-SE" sz="1800" kern="100" dirty="0">
                <a:effectLst/>
                <a:latin typeface="Garamond" panose="02020404030301010803" pitchFamily="18" charset="0"/>
                <a:ea typeface="Garamond" panose="02020404030301010803" pitchFamily="18" charset="0"/>
                <a:cs typeface="Times New Roman" panose="02020603050405020304" pitchFamily="18" charset="0"/>
              </a:rPr>
              <a:t>. </a:t>
            </a:r>
          </a:p>
        </p:txBody>
      </p:sp>
      <p:sp>
        <p:nvSpPr>
          <p:cNvPr id="4" name="Platshållare för bildnummer 3"/>
          <p:cNvSpPr>
            <a:spLocks noGrp="1"/>
          </p:cNvSpPr>
          <p:nvPr>
            <p:ph type="sldNum" sz="quarter" idx="5"/>
          </p:nvPr>
        </p:nvSpPr>
        <p:spPr/>
        <p:txBody>
          <a:bodyPr/>
          <a:lstStyle/>
          <a:p>
            <a:fld id="{EF219C5B-8DB8-44C4-9711-6AE663146101}" type="slidenum">
              <a:rPr lang="en-GB" smtClean="0"/>
              <a:t>2</a:t>
            </a:fld>
            <a:endParaRPr lang="en-GB"/>
          </a:p>
        </p:txBody>
      </p:sp>
    </p:spTree>
    <p:extLst>
      <p:ext uri="{BB962C8B-B14F-4D97-AF65-F5344CB8AC3E}">
        <p14:creationId xmlns:p14="http://schemas.microsoft.com/office/powerpoint/2010/main" val="8962650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en-SE"/>
          </a:p>
        </p:txBody>
      </p:sp>
      <p:sp>
        <p:nvSpPr>
          <p:cNvPr id="3" name="Platshållare för anteckningar 2"/>
          <p:cNvSpPr>
            <a:spLocks noGrp="1"/>
          </p:cNvSpPr>
          <p:nvPr>
            <p:ph type="body" idx="1"/>
          </p:nvPr>
        </p:nvSpPr>
        <p:spPr/>
        <p:txBody>
          <a:bodyPr/>
          <a:lstStyle/>
          <a:p>
            <a:pPr>
              <a:lnSpc>
                <a:spcPct val="120000"/>
              </a:lnSpc>
              <a:spcAft>
                <a:spcPts val="1000"/>
              </a:spcAft>
            </a:pPr>
            <a:r>
              <a:rPr lang="sv-SE" sz="1800" kern="100" dirty="0">
                <a:effectLst/>
                <a:latin typeface="Garamond" panose="02020404030301010803" pitchFamily="18" charset="0"/>
                <a:ea typeface="Garamond" panose="02020404030301010803" pitchFamily="18" charset="0"/>
                <a:cs typeface="Times New Roman" panose="02020603050405020304" pitchFamily="18" charset="0"/>
              </a:rPr>
              <a:t>Detta är ett förenklat exempel dokumentation av riskbedömning - åtgärdsplan för resurserna personal och livsmedel inom den fiktiva verksamheten Tillagningskök i </a:t>
            </a:r>
            <a:r>
              <a:rPr lang="sv-SE" sz="1800" kern="100" dirty="0" err="1">
                <a:effectLst/>
                <a:latin typeface="Garamond" panose="02020404030301010803" pitchFamily="18" charset="0"/>
                <a:ea typeface="Garamond" panose="02020404030301010803" pitchFamily="18" charset="0"/>
                <a:cs typeface="Times New Roman" panose="02020603050405020304" pitchFamily="18" charset="0"/>
              </a:rPr>
              <a:t>Lyckoby</a:t>
            </a:r>
            <a:r>
              <a:rPr lang="sv-SE" sz="1800" kern="100" dirty="0">
                <a:effectLst/>
                <a:latin typeface="Garamond" panose="02020404030301010803" pitchFamily="18" charset="0"/>
                <a:ea typeface="Garamond" panose="02020404030301010803" pitchFamily="18" charset="0"/>
                <a:cs typeface="Times New Roman" panose="02020603050405020304" pitchFamily="18" charset="0"/>
              </a:rPr>
              <a:t>. </a:t>
            </a:r>
          </a:p>
          <a:p>
            <a:pPr>
              <a:lnSpc>
                <a:spcPct val="120000"/>
              </a:lnSpc>
              <a:spcAft>
                <a:spcPts val="1000"/>
              </a:spcAft>
            </a:pPr>
            <a:r>
              <a:rPr lang="sv-SE" sz="1800" kern="100" dirty="0">
                <a:effectLst/>
                <a:latin typeface="Garamond" panose="02020404030301010803" pitchFamily="18" charset="0"/>
                <a:ea typeface="Garamond" panose="02020404030301010803" pitchFamily="18" charset="0"/>
                <a:cs typeface="Times New Roman" panose="02020603050405020304" pitchFamily="18" charset="0"/>
              </a:rPr>
              <a:t>För samtliga åtgärder behöver det tydligt framgå vad som ska genomföras, vilken prioritet åtgärden har, när den ska vara genomförd och vem som ansvarar för genomförandet samt uppskattade kostnader och vem som är beslutsansvarig.</a:t>
            </a:r>
          </a:p>
          <a:p>
            <a:pPr>
              <a:lnSpc>
                <a:spcPct val="120000"/>
              </a:lnSpc>
              <a:spcAft>
                <a:spcPts val="1000"/>
              </a:spcAft>
            </a:pPr>
            <a:r>
              <a:rPr lang="sv-SE" sz="1800" kern="100" dirty="0">
                <a:effectLst/>
                <a:latin typeface="Garamond" panose="02020404030301010803" pitchFamily="18" charset="0"/>
                <a:ea typeface="Garamond" panose="02020404030301010803" pitchFamily="18" charset="0"/>
                <a:cs typeface="Times New Roman" panose="02020603050405020304" pitchFamily="18" charset="0"/>
              </a:rPr>
              <a:t>I just detta exempel är dessa uppgifter inte ifyllda, men det är viktigt att de ingår i en åtgärdsplan.</a:t>
            </a:r>
          </a:p>
          <a:p>
            <a:pPr>
              <a:lnSpc>
                <a:spcPct val="120000"/>
              </a:lnSpc>
              <a:spcAft>
                <a:spcPts val="1000"/>
              </a:spcAft>
            </a:pPr>
            <a:endParaRPr lang="sv-SE" sz="1800" kern="100" dirty="0">
              <a:effectLst/>
              <a:latin typeface="Garamond" panose="02020404030301010803" pitchFamily="18" charset="0"/>
              <a:ea typeface="Garamond" panose="02020404030301010803" pitchFamily="18" charset="0"/>
              <a:cs typeface="Times New Roman" panose="02020603050405020304" pitchFamily="18" charset="0"/>
            </a:endParaRPr>
          </a:p>
        </p:txBody>
      </p:sp>
      <p:sp>
        <p:nvSpPr>
          <p:cNvPr id="4" name="Platshållare för bildnummer 3"/>
          <p:cNvSpPr>
            <a:spLocks noGrp="1"/>
          </p:cNvSpPr>
          <p:nvPr>
            <p:ph type="sldNum" sz="quarter" idx="5"/>
          </p:nvPr>
        </p:nvSpPr>
        <p:spPr/>
        <p:txBody>
          <a:bodyPr/>
          <a:lstStyle/>
          <a:p>
            <a:fld id="{EF219C5B-8DB8-44C4-9711-6AE663146101}" type="slidenum">
              <a:rPr lang="en-GB" smtClean="0"/>
              <a:t>3</a:t>
            </a:fld>
            <a:endParaRPr lang="en-GB"/>
          </a:p>
        </p:txBody>
      </p:sp>
    </p:spTree>
    <p:extLst>
      <p:ext uri="{BB962C8B-B14F-4D97-AF65-F5344CB8AC3E}">
        <p14:creationId xmlns:p14="http://schemas.microsoft.com/office/powerpoint/2010/main" val="368739176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8.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5.sv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8.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8.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Master" Target="../slideMasters/slideMaster2.xml"/><Relationship Id="rId4" Type="http://schemas.openxmlformats.org/officeDocument/2006/relationships/image" Target="../media/image5.sv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5.sv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5.sv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5.sv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5.sv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png"/><Relationship Id="rId1" Type="http://schemas.openxmlformats.org/officeDocument/2006/relationships/slideMaster" Target="../slideMasters/slideMaster2.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8.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8.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Rubrikbild">
    <p:bg>
      <p:bgPr>
        <a:solidFill>
          <a:schemeClr val="accent1"/>
        </a:solidFill>
        <a:effectLst/>
      </p:bgPr>
    </p:bg>
    <p:spTree>
      <p:nvGrpSpPr>
        <p:cNvPr id="1" name=""/>
        <p:cNvGrpSpPr/>
        <p:nvPr/>
      </p:nvGrpSpPr>
      <p:grpSpPr>
        <a:xfrm>
          <a:off x="0" y="0"/>
          <a:ext cx="0" cy="0"/>
          <a:chOff x="0" y="0"/>
          <a:chExt cx="0" cy="0"/>
        </a:xfrm>
      </p:grpSpPr>
      <p:pic>
        <p:nvPicPr>
          <p:cNvPr id="8" name="Bildobjekt 7" descr="En bild som visar blå, skärmbild, Electric blue&#10;&#10;AI-genererat innehåll kan vara felaktigt.">
            <a:extLst>
              <a:ext uri="{FF2B5EF4-FFF2-40B4-BE49-F238E27FC236}">
                <a16:creationId xmlns:a16="http://schemas.microsoft.com/office/drawing/2014/main" id="{4C6FDE17-55A4-5853-048F-F691D30A36B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1" name="Bildobjekt 7" descr="Logotyp Myndigheten för civilt försvar">
            <a:extLst>
              <a:ext uri="{FF2B5EF4-FFF2-40B4-BE49-F238E27FC236}">
                <a16:creationId xmlns:a16="http://schemas.microsoft.com/office/drawing/2014/main" id="{729ADCA1-CB36-9E5B-7763-B612A7D40F98}"/>
              </a:ext>
              <a:ext uri="{C183D7F6-B498-43B3-948B-1728B52AA6E4}">
                <adec:decorative xmlns:adec="http://schemas.microsoft.com/office/drawing/2017/decorative" val="0"/>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509832" y="509181"/>
            <a:ext cx="1492738" cy="522000"/>
          </a:xfrm>
          <a:prstGeom prst="rect">
            <a:avLst/>
          </a:prstGeom>
        </p:spPr>
      </p:pic>
      <p:sp>
        <p:nvSpPr>
          <p:cNvPr id="2" name="Rubrik 1">
            <a:extLst>
              <a:ext uri="{FF2B5EF4-FFF2-40B4-BE49-F238E27FC236}">
                <a16:creationId xmlns:a16="http://schemas.microsoft.com/office/drawing/2014/main" id="{0D78243E-6204-91A9-CD11-3ED87BEB4F9A}"/>
              </a:ext>
            </a:extLst>
          </p:cNvPr>
          <p:cNvSpPr>
            <a:spLocks noGrp="1"/>
          </p:cNvSpPr>
          <p:nvPr>
            <p:ph type="ctrTitle"/>
          </p:nvPr>
        </p:nvSpPr>
        <p:spPr>
          <a:xfrm>
            <a:off x="554400" y="2493172"/>
            <a:ext cx="10121361" cy="1116000"/>
          </a:xfrm>
        </p:spPr>
        <p:txBody>
          <a:bodyPr lIns="0" tIns="0" rIns="0" bIns="0" anchor="b"/>
          <a:lstStyle>
            <a:lvl1pPr algn="l">
              <a:lnSpc>
                <a:spcPct val="84000"/>
              </a:lnSpc>
              <a:defRPr sz="4000">
                <a:solidFill>
                  <a:schemeClr val="tx1"/>
                </a:solidFill>
              </a:defRPr>
            </a:lvl1pPr>
          </a:lstStyle>
          <a:p>
            <a:r>
              <a:rPr lang="sv-SE"/>
              <a:t>Klicka här för att ändra mall för rubrikformat</a:t>
            </a:r>
            <a:endParaRPr lang="sv-SE" dirty="0"/>
          </a:p>
        </p:txBody>
      </p:sp>
      <p:sp>
        <p:nvSpPr>
          <p:cNvPr id="3" name="Underrubrik 2">
            <a:extLst>
              <a:ext uri="{FF2B5EF4-FFF2-40B4-BE49-F238E27FC236}">
                <a16:creationId xmlns:a16="http://schemas.microsoft.com/office/drawing/2014/main" id="{037EE5B3-5FC9-92CE-3483-C9864B90A471}"/>
              </a:ext>
            </a:extLst>
          </p:cNvPr>
          <p:cNvSpPr>
            <a:spLocks noGrp="1"/>
          </p:cNvSpPr>
          <p:nvPr>
            <p:ph type="subTitle" idx="1"/>
          </p:nvPr>
        </p:nvSpPr>
        <p:spPr>
          <a:xfrm>
            <a:off x="554400" y="3734339"/>
            <a:ext cx="10115550" cy="651600"/>
          </a:xfrm>
        </p:spPr>
        <p:txBody>
          <a:bodyPr lIns="0" rIns="0" bIns="0"/>
          <a:lstStyle>
            <a:lvl1pPr marL="0" indent="0" algn="l">
              <a:lnSpc>
                <a:spcPct val="100000"/>
              </a:lnSpc>
              <a:spcBef>
                <a:spcPts val="0"/>
              </a:spcBef>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sp>
        <p:nvSpPr>
          <p:cNvPr id="4" name="Platshållare för datum 3">
            <a:extLst>
              <a:ext uri="{FF2B5EF4-FFF2-40B4-BE49-F238E27FC236}">
                <a16:creationId xmlns:a16="http://schemas.microsoft.com/office/drawing/2014/main" id="{A1832C76-70D2-007C-903C-E2096FC68EA4}"/>
              </a:ext>
            </a:extLst>
          </p:cNvPr>
          <p:cNvSpPr>
            <a:spLocks noGrp="1"/>
          </p:cNvSpPr>
          <p:nvPr>
            <p:ph type="dt" sz="half" idx="10"/>
          </p:nvPr>
        </p:nvSpPr>
        <p:spPr>
          <a:xfrm>
            <a:off x="552449" y="5806222"/>
            <a:ext cx="1009915" cy="198031"/>
          </a:xfrm>
        </p:spPr>
        <p:txBody>
          <a:bodyPr/>
          <a:lstStyle>
            <a:lvl1pPr>
              <a:defRPr sz="1050">
                <a:solidFill>
                  <a:schemeClr val="accent5"/>
                </a:solidFill>
              </a:defRPr>
            </a:lvl1pPr>
          </a:lstStyle>
          <a:p>
            <a:fld id="{9F23E7D0-FAD9-4801-988B-CC58EF0C827E}" type="datetime1">
              <a:rPr lang="sv-SE" smtClean="0"/>
              <a:pPr/>
              <a:t>2026-07-03</a:t>
            </a:fld>
            <a:endParaRPr lang="sv-SE" sz="1050" dirty="0"/>
          </a:p>
        </p:txBody>
      </p:sp>
      <p:sp>
        <p:nvSpPr>
          <p:cNvPr id="5" name="Platshållare för sidfot 4">
            <a:extLst>
              <a:ext uri="{FF2B5EF4-FFF2-40B4-BE49-F238E27FC236}">
                <a16:creationId xmlns:a16="http://schemas.microsoft.com/office/drawing/2014/main" id="{1A416973-C155-F962-8AF3-CE31F29C633B}"/>
              </a:ext>
            </a:extLst>
          </p:cNvPr>
          <p:cNvSpPr>
            <a:spLocks noGrp="1"/>
          </p:cNvSpPr>
          <p:nvPr>
            <p:ph type="ftr" sz="quarter" idx="11"/>
          </p:nvPr>
        </p:nvSpPr>
        <p:spPr>
          <a:xfrm>
            <a:off x="552449" y="6049291"/>
            <a:ext cx="2581397" cy="171536"/>
          </a:xfrm>
        </p:spPr>
        <p:txBody>
          <a:bodyPr/>
          <a:lstStyle>
            <a:lvl1pPr algn="l">
              <a:defRPr sz="1050">
                <a:solidFill>
                  <a:schemeClr val="accent5"/>
                </a:solidFill>
              </a:defRPr>
            </a:lvl1pPr>
          </a:lstStyle>
          <a:p>
            <a:r>
              <a:rPr lang="sv-SE"/>
              <a:t>Sidfot</a:t>
            </a:r>
            <a:endParaRPr lang="sv-SE" sz="1050" dirty="0"/>
          </a:p>
        </p:txBody>
      </p:sp>
      <p:sp>
        <p:nvSpPr>
          <p:cNvPr id="6" name="Platshållare för bildnummer 5">
            <a:extLst>
              <a:ext uri="{FF2B5EF4-FFF2-40B4-BE49-F238E27FC236}">
                <a16:creationId xmlns:a16="http://schemas.microsoft.com/office/drawing/2014/main" id="{A2820114-64CE-BC1C-2CC4-A006533EDF5F}"/>
              </a:ext>
              <a:ext uri="{C183D7F6-B498-43B3-948B-1728B52AA6E4}">
                <adec:decorative xmlns:adec="http://schemas.microsoft.com/office/drawing/2017/decorative" val="1"/>
              </a:ext>
            </a:extLst>
          </p:cNvPr>
          <p:cNvSpPr>
            <a:spLocks noGrp="1"/>
          </p:cNvSpPr>
          <p:nvPr>
            <p:ph type="sldNum" sz="quarter" idx="12"/>
          </p:nvPr>
        </p:nvSpPr>
        <p:spPr>
          <a:xfrm>
            <a:off x="402653" y="7049831"/>
            <a:ext cx="299590" cy="142875"/>
          </a:xfrm>
        </p:spPr>
        <p:txBody>
          <a:bodyPr/>
          <a:lstStyle>
            <a:lvl1pPr>
              <a:defRPr>
                <a:solidFill>
                  <a:srgbClr val="F0F0F0"/>
                </a:solidFill>
              </a:defRPr>
            </a:lvl1pPr>
          </a:lstStyle>
          <a:p>
            <a:fld id="{F6C05EEB-4522-434C-B777-08D6E2D6AD2E}" type="slidenum">
              <a:rPr lang="sv-SE" smtClean="0"/>
              <a:pPr/>
              <a:t>‹#›</a:t>
            </a:fld>
            <a:endParaRPr lang="sv-SE" dirty="0"/>
          </a:p>
        </p:txBody>
      </p:sp>
    </p:spTree>
    <p:extLst>
      <p:ext uri="{BB962C8B-B14F-4D97-AF65-F5344CB8AC3E}">
        <p14:creationId xmlns:p14="http://schemas.microsoft.com/office/powerpoint/2010/main" val="424867637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Ingress">
    <p:bg>
      <p:bgPr>
        <a:solidFill>
          <a:srgbClr val="061727"/>
        </a:solidFill>
        <a:effectLst/>
      </p:bgPr>
    </p:bg>
    <p:spTree>
      <p:nvGrpSpPr>
        <p:cNvPr id="1" name=""/>
        <p:cNvGrpSpPr/>
        <p:nvPr/>
      </p:nvGrpSpPr>
      <p:grpSpPr>
        <a:xfrm>
          <a:off x="0" y="0"/>
          <a:ext cx="0" cy="0"/>
          <a:chOff x="0" y="0"/>
          <a:chExt cx="0" cy="0"/>
        </a:xfrm>
      </p:grpSpPr>
      <p:pic>
        <p:nvPicPr>
          <p:cNvPr id="13" name="Bildobjekt 12">
            <a:extLst>
              <a:ext uri="{FF2B5EF4-FFF2-40B4-BE49-F238E27FC236}">
                <a16:creationId xmlns:a16="http://schemas.microsoft.com/office/drawing/2014/main" id="{54C71AB2-22DE-4463-0D49-85F6028F6450}"/>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rot="10800000" flipH="1">
            <a:off x="-4138" y="0"/>
            <a:ext cx="12196138" cy="6860328"/>
          </a:xfrm>
          <a:prstGeom prst="rect">
            <a:avLst/>
          </a:prstGeom>
        </p:spPr>
      </p:pic>
      <p:grpSp>
        <p:nvGrpSpPr>
          <p:cNvPr id="4" name="Grupp 3">
            <a:extLst>
              <a:ext uri="{FF2B5EF4-FFF2-40B4-BE49-F238E27FC236}">
                <a16:creationId xmlns:a16="http://schemas.microsoft.com/office/drawing/2014/main" id="{70C9EF7F-4E9D-01CB-0A3B-7EC4BAA1ED26}"/>
              </a:ext>
              <a:ext uri="{C183D7F6-B498-43B3-948B-1728B52AA6E4}">
                <adec:decorative xmlns:adec="http://schemas.microsoft.com/office/drawing/2017/decorative" val="1"/>
              </a:ext>
            </a:extLst>
          </p:cNvPr>
          <p:cNvGrpSpPr/>
          <p:nvPr/>
        </p:nvGrpSpPr>
        <p:grpSpPr>
          <a:xfrm flipV="1">
            <a:off x="-1" y="1786"/>
            <a:ext cx="12192001" cy="6858000"/>
            <a:chOff x="-1" y="0"/>
            <a:chExt cx="12192001" cy="6858000"/>
          </a:xfrm>
        </p:grpSpPr>
        <p:sp>
          <p:nvSpPr>
            <p:cNvPr id="6" name="Frihandsfigur 8">
              <a:extLst>
                <a:ext uri="{FF2B5EF4-FFF2-40B4-BE49-F238E27FC236}">
                  <a16:creationId xmlns:a16="http://schemas.microsoft.com/office/drawing/2014/main" id="{8BF2D478-504C-7203-3B9B-71C3AAF9D9BF}"/>
                </a:ext>
              </a:extLst>
            </p:cNvPr>
            <p:cNvSpPr/>
            <p:nvPr/>
          </p:nvSpPr>
          <p:spPr>
            <a:xfrm>
              <a:off x="-1" y="5162500"/>
              <a:ext cx="7261670" cy="1695500"/>
            </a:xfrm>
            <a:custGeom>
              <a:avLst/>
              <a:gdLst>
                <a:gd name="connsiteX0" fmla="*/ 0 w 7261670"/>
                <a:gd name="connsiteY0" fmla="*/ 0 h 1695500"/>
                <a:gd name="connsiteX1" fmla="*/ 7261670 w 7261670"/>
                <a:gd name="connsiteY1" fmla="*/ 0 h 1695500"/>
                <a:gd name="connsiteX2" fmla="*/ 7261670 w 7261670"/>
                <a:gd name="connsiteY2" fmla="*/ 1695500 h 1695500"/>
                <a:gd name="connsiteX3" fmla="*/ 0 w 7261670"/>
                <a:gd name="connsiteY3" fmla="*/ 1695500 h 1695500"/>
                <a:gd name="connsiteX0" fmla="*/ 0 w 7261670"/>
                <a:gd name="connsiteY0" fmla="*/ 0 h 1695500"/>
                <a:gd name="connsiteX1" fmla="*/ 7261670 w 7261670"/>
                <a:gd name="connsiteY1" fmla="*/ 1695500 h 1695500"/>
                <a:gd name="connsiteX2" fmla="*/ 0 w 7261670"/>
                <a:gd name="connsiteY2" fmla="*/ 1695500 h 1695500"/>
                <a:gd name="connsiteX3" fmla="*/ 0 w 7261670"/>
                <a:gd name="connsiteY3" fmla="*/ 0 h 1695500"/>
              </a:gdLst>
              <a:ahLst/>
              <a:cxnLst>
                <a:cxn ang="0">
                  <a:pos x="connsiteX0" y="connsiteY0"/>
                </a:cxn>
                <a:cxn ang="0">
                  <a:pos x="connsiteX1" y="connsiteY1"/>
                </a:cxn>
                <a:cxn ang="0">
                  <a:pos x="connsiteX2" y="connsiteY2"/>
                </a:cxn>
                <a:cxn ang="0">
                  <a:pos x="connsiteX3" y="connsiteY3"/>
                </a:cxn>
              </a:cxnLst>
              <a:rect l="l" t="t" r="r" b="b"/>
              <a:pathLst>
                <a:path w="7261670" h="1695500">
                  <a:moveTo>
                    <a:pt x="0" y="0"/>
                  </a:moveTo>
                  <a:lnTo>
                    <a:pt x="7261670" y="1695500"/>
                  </a:lnTo>
                  <a:lnTo>
                    <a:pt x="0" y="1695500"/>
                  </a:lnTo>
                  <a:lnTo>
                    <a:pt x="0" y="0"/>
                  </a:lnTo>
                  <a:close/>
                </a:path>
              </a:pathLst>
            </a:custGeom>
            <a:gradFill>
              <a:gsLst>
                <a:gs pos="75000">
                  <a:srgbClr val="0B233E"/>
                </a:gs>
                <a:gs pos="25000">
                  <a:srgbClr val="061727"/>
                </a:gs>
                <a:gs pos="100000">
                  <a:srgbClr val="0B233E"/>
                </a:gs>
                <a:gs pos="50000">
                  <a:srgbClr val="091E35"/>
                </a:gs>
                <a:gs pos="0">
                  <a:srgbClr val="061727"/>
                </a:gs>
              </a:gsLst>
              <a:lin ang="5400000" scaled="0"/>
            </a:gradFill>
            <a:ln w="6322" cap="flat">
              <a:noFill/>
              <a:prstDash val="solid"/>
              <a:miter/>
            </a:ln>
          </p:spPr>
          <p:txBody>
            <a:bodyPr rtlCol="0" anchor="ctr"/>
            <a:lstStyle/>
            <a:p>
              <a:endParaRPr lang="sv-SE" dirty="0"/>
            </a:p>
          </p:txBody>
        </p:sp>
        <p:sp>
          <p:nvSpPr>
            <p:cNvPr id="10" name="Frihandsfigur 29">
              <a:extLst>
                <a:ext uri="{FF2B5EF4-FFF2-40B4-BE49-F238E27FC236}">
                  <a16:creationId xmlns:a16="http://schemas.microsoft.com/office/drawing/2014/main" id="{33D85435-D413-2D00-519D-604805AA7A58}"/>
                </a:ext>
              </a:extLst>
            </p:cNvPr>
            <p:cNvSpPr/>
            <p:nvPr/>
          </p:nvSpPr>
          <p:spPr>
            <a:xfrm rot="5400000" flipV="1">
              <a:off x="8205490" y="1267028"/>
              <a:ext cx="5253538" cy="2719482"/>
            </a:xfrm>
            <a:custGeom>
              <a:avLst/>
              <a:gdLst>
                <a:gd name="connsiteX0" fmla="*/ 0 w 7261670"/>
                <a:gd name="connsiteY0" fmla="*/ 0 h 1695500"/>
                <a:gd name="connsiteX1" fmla="*/ 7261670 w 7261670"/>
                <a:gd name="connsiteY1" fmla="*/ 0 h 1695500"/>
                <a:gd name="connsiteX2" fmla="*/ 7261670 w 7261670"/>
                <a:gd name="connsiteY2" fmla="*/ 1695500 h 1695500"/>
                <a:gd name="connsiteX3" fmla="*/ 0 w 7261670"/>
                <a:gd name="connsiteY3" fmla="*/ 1695500 h 1695500"/>
                <a:gd name="connsiteX0" fmla="*/ 0 w 7261670"/>
                <a:gd name="connsiteY0" fmla="*/ 0 h 1695500"/>
                <a:gd name="connsiteX1" fmla="*/ 7261670 w 7261670"/>
                <a:gd name="connsiteY1" fmla="*/ 1695500 h 1695500"/>
                <a:gd name="connsiteX2" fmla="*/ 0 w 7261670"/>
                <a:gd name="connsiteY2" fmla="*/ 1695500 h 1695500"/>
                <a:gd name="connsiteX3" fmla="*/ 0 w 7261670"/>
                <a:gd name="connsiteY3" fmla="*/ 0 h 1695500"/>
              </a:gdLst>
              <a:ahLst/>
              <a:cxnLst>
                <a:cxn ang="0">
                  <a:pos x="connsiteX0" y="connsiteY0"/>
                </a:cxn>
                <a:cxn ang="0">
                  <a:pos x="connsiteX1" y="connsiteY1"/>
                </a:cxn>
                <a:cxn ang="0">
                  <a:pos x="connsiteX2" y="connsiteY2"/>
                </a:cxn>
                <a:cxn ang="0">
                  <a:pos x="connsiteX3" y="connsiteY3"/>
                </a:cxn>
              </a:cxnLst>
              <a:rect l="l" t="t" r="r" b="b"/>
              <a:pathLst>
                <a:path w="7261670" h="1695500">
                  <a:moveTo>
                    <a:pt x="0" y="0"/>
                  </a:moveTo>
                  <a:lnTo>
                    <a:pt x="7261670" y="1695500"/>
                  </a:lnTo>
                  <a:lnTo>
                    <a:pt x="0" y="1695500"/>
                  </a:lnTo>
                  <a:lnTo>
                    <a:pt x="0" y="0"/>
                  </a:lnTo>
                  <a:close/>
                </a:path>
              </a:pathLst>
            </a:custGeom>
            <a:gradFill>
              <a:gsLst>
                <a:gs pos="50000">
                  <a:srgbClr val="091F36"/>
                </a:gs>
                <a:gs pos="75000">
                  <a:srgbClr val="0B233E"/>
                </a:gs>
                <a:gs pos="25000">
                  <a:srgbClr val="061727"/>
                </a:gs>
                <a:gs pos="100000">
                  <a:srgbClr val="0B233E"/>
                </a:gs>
                <a:gs pos="0">
                  <a:srgbClr val="061727"/>
                </a:gs>
              </a:gsLst>
              <a:lin ang="0" scaled="0"/>
            </a:gradFill>
            <a:ln w="6322" cap="flat">
              <a:noFill/>
              <a:prstDash val="solid"/>
              <a:miter/>
            </a:ln>
          </p:spPr>
          <p:txBody>
            <a:bodyPr rtlCol="0" anchor="ctr"/>
            <a:lstStyle/>
            <a:p>
              <a:endParaRPr lang="sv-SE" dirty="0"/>
            </a:p>
          </p:txBody>
        </p:sp>
      </p:grpSp>
      <p:sp>
        <p:nvSpPr>
          <p:cNvPr id="2" name="Rubrik 1">
            <a:extLst>
              <a:ext uri="{FF2B5EF4-FFF2-40B4-BE49-F238E27FC236}">
                <a16:creationId xmlns:a16="http://schemas.microsoft.com/office/drawing/2014/main" id="{3D1AB072-0D56-17C4-3ACF-E20DC263E73B}"/>
              </a:ext>
            </a:extLst>
          </p:cNvPr>
          <p:cNvSpPr>
            <a:spLocks noGrp="1"/>
          </p:cNvSpPr>
          <p:nvPr>
            <p:ph type="title"/>
          </p:nvPr>
        </p:nvSpPr>
        <p:spPr>
          <a:xfrm>
            <a:off x="2129509" y="1552639"/>
            <a:ext cx="7932982" cy="3363028"/>
          </a:xfrm>
        </p:spPr>
        <p:txBody>
          <a:bodyPr anchor="ctr"/>
          <a:lstStyle>
            <a:lvl1pPr>
              <a:lnSpc>
                <a:spcPct val="84000"/>
              </a:lnSpc>
              <a:defRPr sz="3200" b="0">
                <a:solidFill>
                  <a:schemeClr val="tx1"/>
                </a:solidFill>
              </a:defRPr>
            </a:lvl1pPr>
          </a:lstStyle>
          <a:p>
            <a:r>
              <a:rPr lang="sv-SE"/>
              <a:t>Klicka här för att ändra mall för rubrikformat</a:t>
            </a:r>
            <a:endParaRPr lang="sv-SE" dirty="0"/>
          </a:p>
        </p:txBody>
      </p:sp>
      <p:pic>
        <p:nvPicPr>
          <p:cNvPr id="9" name="Bildobjekt 7">
            <a:extLst>
              <a:ext uri="{FF2B5EF4-FFF2-40B4-BE49-F238E27FC236}">
                <a16:creationId xmlns:a16="http://schemas.microsoft.com/office/drawing/2014/main" id="{B5B09293-4A04-D315-6EB8-87A6804D15AB}"/>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10443858" y="6047117"/>
            <a:ext cx="1328021" cy="464400"/>
          </a:xfrm>
          <a:prstGeom prst="rect">
            <a:avLst/>
          </a:prstGeom>
        </p:spPr>
      </p:pic>
      <p:sp>
        <p:nvSpPr>
          <p:cNvPr id="3" name="Platshållare för datum 2">
            <a:extLst>
              <a:ext uri="{FF2B5EF4-FFF2-40B4-BE49-F238E27FC236}">
                <a16:creationId xmlns:a16="http://schemas.microsoft.com/office/drawing/2014/main" id="{D5967566-D4E8-35A6-964F-0C46C8EDAB44}"/>
              </a:ext>
              <a:ext uri="{C183D7F6-B498-43B3-948B-1728B52AA6E4}">
                <adec:decorative xmlns:adec="http://schemas.microsoft.com/office/drawing/2017/decorative" val="1"/>
              </a:ext>
            </a:extLst>
          </p:cNvPr>
          <p:cNvSpPr>
            <a:spLocks noGrp="1"/>
          </p:cNvSpPr>
          <p:nvPr>
            <p:ph type="dt" sz="half" idx="10"/>
          </p:nvPr>
        </p:nvSpPr>
        <p:spPr>
          <a:xfrm>
            <a:off x="1" y="7049829"/>
            <a:ext cx="752961" cy="142875"/>
          </a:xfrm>
        </p:spPr>
        <p:txBody>
          <a:bodyPr/>
          <a:lstStyle>
            <a:lvl1pPr>
              <a:defRPr>
                <a:solidFill>
                  <a:srgbClr val="F0F0F0"/>
                </a:solidFill>
              </a:defRPr>
            </a:lvl1pPr>
          </a:lstStyle>
          <a:p>
            <a:fld id="{6C670065-6AA5-4BEF-A4DE-42E35E790D50}" type="datetime1">
              <a:rPr lang="sv-SE" smtClean="0"/>
              <a:t>2026-07-03</a:t>
            </a:fld>
            <a:endParaRPr lang="sv-SE" dirty="0"/>
          </a:p>
        </p:txBody>
      </p:sp>
      <p:sp>
        <p:nvSpPr>
          <p:cNvPr id="7" name="Platshållare för sidfot 6">
            <a:extLst>
              <a:ext uri="{FF2B5EF4-FFF2-40B4-BE49-F238E27FC236}">
                <a16:creationId xmlns:a16="http://schemas.microsoft.com/office/drawing/2014/main" id="{BF3430F1-2CC2-CB28-0926-B5210A462DB6}"/>
              </a:ext>
              <a:ext uri="{C183D7F6-B498-43B3-948B-1728B52AA6E4}">
                <adec:decorative xmlns:adec="http://schemas.microsoft.com/office/drawing/2017/decorative" val="1"/>
              </a:ext>
            </a:extLst>
          </p:cNvPr>
          <p:cNvSpPr>
            <a:spLocks noGrp="1"/>
          </p:cNvSpPr>
          <p:nvPr>
            <p:ph type="ftr" sz="quarter" idx="11"/>
          </p:nvPr>
        </p:nvSpPr>
        <p:spPr>
          <a:xfrm>
            <a:off x="819575" y="7049830"/>
            <a:ext cx="3473452" cy="142875"/>
          </a:xfrm>
        </p:spPr>
        <p:txBody>
          <a:bodyPr/>
          <a:lstStyle>
            <a:lvl1pPr>
              <a:defRPr>
                <a:solidFill>
                  <a:srgbClr val="F0F0F0"/>
                </a:solidFill>
              </a:defRPr>
            </a:lvl1pPr>
          </a:lstStyle>
          <a:p>
            <a:r>
              <a:rPr lang="sv-SE"/>
              <a:t>Sidfot</a:t>
            </a:r>
            <a:endParaRPr lang="sv-SE" dirty="0"/>
          </a:p>
        </p:txBody>
      </p:sp>
      <p:sp>
        <p:nvSpPr>
          <p:cNvPr id="8" name="Platshållare för bildnummer 7">
            <a:extLst>
              <a:ext uri="{FF2B5EF4-FFF2-40B4-BE49-F238E27FC236}">
                <a16:creationId xmlns:a16="http://schemas.microsoft.com/office/drawing/2014/main" id="{A600AD73-0E36-F193-DCC0-921D5E5F7885}"/>
              </a:ext>
            </a:extLst>
          </p:cNvPr>
          <p:cNvSpPr>
            <a:spLocks noGrp="1"/>
          </p:cNvSpPr>
          <p:nvPr>
            <p:ph type="sldNum" sz="quarter" idx="12"/>
          </p:nvPr>
        </p:nvSpPr>
        <p:spPr/>
        <p:txBody>
          <a:bodyPr/>
          <a:lstStyle>
            <a:lvl1pPr>
              <a:defRPr>
                <a:solidFill>
                  <a:srgbClr val="FF832C"/>
                </a:solidFill>
              </a:defRPr>
            </a:lvl1pPr>
          </a:lstStyle>
          <a:p>
            <a:fld id="{F6C05EEB-4522-434C-B777-08D6E2D6AD2E}" type="slidenum">
              <a:rPr lang="sv-SE" smtClean="0"/>
              <a:pPr/>
              <a:t>‹#›</a:t>
            </a:fld>
            <a:endParaRPr lang="sv-SE" dirty="0"/>
          </a:p>
        </p:txBody>
      </p:sp>
    </p:spTree>
    <p:extLst>
      <p:ext uri="{BB962C8B-B14F-4D97-AF65-F5344CB8AC3E}">
        <p14:creationId xmlns:p14="http://schemas.microsoft.com/office/powerpoint/2010/main" val="1006192850"/>
      </p:ext>
    </p:extLst>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Ingress ljus">
    <p:bg>
      <p:bgPr>
        <a:solidFill>
          <a:srgbClr val="F8EFE9"/>
        </a:solidFill>
        <a:effectLst/>
      </p:bgPr>
    </p:bg>
    <p:spTree>
      <p:nvGrpSpPr>
        <p:cNvPr id="1" name=""/>
        <p:cNvGrpSpPr/>
        <p:nvPr/>
      </p:nvGrpSpPr>
      <p:grpSpPr>
        <a:xfrm>
          <a:off x="0" y="0"/>
          <a:ext cx="0" cy="0"/>
          <a:chOff x="0" y="0"/>
          <a:chExt cx="0" cy="0"/>
        </a:xfrm>
      </p:grpSpPr>
      <p:grpSp>
        <p:nvGrpSpPr>
          <p:cNvPr id="12" name="Grupp 11">
            <a:extLst>
              <a:ext uri="{FF2B5EF4-FFF2-40B4-BE49-F238E27FC236}">
                <a16:creationId xmlns:a16="http://schemas.microsoft.com/office/drawing/2014/main" id="{33B76DF6-218C-14CE-B5E6-5D948EB69E42}"/>
              </a:ext>
              <a:ext uri="{C183D7F6-B498-43B3-948B-1728B52AA6E4}">
                <adec:decorative xmlns:adec="http://schemas.microsoft.com/office/drawing/2017/decorative" val="1"/>
              </a:ext>
            </a:extLst>
          </p:cNvPr>
          <p:cNvGrpSpPr/>
          <p:nvPr userDrawn="1"/>
        </p:nvGrpSpPr>
        <p:grpSpPr>
          <a:xfrm flipV="1">
            <a:off x="-2" y="0"/>
            <a:ext cx="12192002" cy="6858000"/>
            <a:chOff x="-2" y="0"/>
            <a:chExt cx="12192002" cy="6858000"/>
          </a:xfrm>
        </p:grpSpPr>
        <p:sp>
          <p:nvSpPr>
            <p:cNvPr id="13" name="Frihandsfigur 8">
              <a:extLst>
                <a:ext uri="{FF2B5EF4-FFF2-40B4-BE49-F238E27FC236}">
                  <a16:creationId xmlns:a16="http://schemas.microsoft.com/office/drawing/2014/main" id="{9D385243-B572-0054-4693-832A5A07D9ED}"/>
                </a:ext>
              </a:extLst>
            </p:cNvPr>
            <p:cNvSpPr/>
            <p:nvPr/>
          </p:nvSpPr>
          <p:spPr>
            <a:xfrm>
              <a:off x="-2" y="0"/>
              <a:ext cx="12192001" cy="6858000"/>
            </a:xfrm>
            <a:custGeom>
              <a:avLst/>
              <a:gdLst>
                <a:gd name="connsiteX0" fmla="*/ 0 w 12146434"/>
                <a:gd name="connsiteY0" fmla="*/ 0 h 6835928"/>
                <a:gd name="connsiteX1" fmla="*/ 12146435 w 12146434"/>
                <a:gd name="connsiteY1" fmla="*/ 0 h 6835928"/>
                <a:gd name="connsiteX2" fmla="*/ 12146435 w 12146434"/>
                <a:gd name="connsiteY2" fmla="*/ 6835928 h 6835928"/>
                <a:gd name="connsiteX3" fmla="*/ 0 w 12146434"/>
                <a:gd name="connsiteY3" fmla="*/ 6835928 h 6835928"/>
              </a:gdLst>
              <a:ahLst/>
              <a:cxnLst>
                <a:cxn ang="0">
                  <a:pos x="connsiteX0" y="connsiteY0"/>
                </a:cxn>
                <a:cxn ang="0">
                  <a:pos x="connsiteX1" y="connsiteY1"/>
                </a:cxn>
                <a:cxn ang="0">
                  <a:pos x="connsiteX2" y="connsiteY2"/>
                </a:cxn>
                <a:cxn ang="0">
                  <a:pos x="connsiteX3" y="connsiteY3"/>
                </a:cxn>
              </a:cxnLst>
              <a:rect l="l" t="t" r="r" b="b"/>
              <a:pathLst>
                <a:path w="12146434" h="6835928">
                  <a:moveTo>
                    <a:pt x="0" y="0"/>
                  </a:moveTo>
                  <a:lnTo>
                    <a:pt x="12146435" y="0"/>
                  </a:lnTo>
                  <a:lnTo>
                    <a:pt x="12146435" y="6835928"/>
                  </a:lnTo>
                  <a:lnTo>
                    <a:pt x="0" y="6835928"/>
                  </a:lnTo>
                  <a:close/>
                </a:path>
              </a:pathLst>
            </a:custGeom>
            <a:gradFill>
              <a:gsLst>
                <a:gs pos="50000">
                  <a:srgbClr val="F7F2EE"/>
                </a:gs>
                <a:gs pos="25000">
                  <a:srgbClr val="F6EFE9"/>
                </a:gs>
                <a:gs pos="0">
                  <a:srgbClr val="F6EFE9"/>
                </a:gs>
                <a:gs pos="75000">
                  <a:srgbClr val="F8F5F3"/>
                </a:gs>
                <a:gs pos="100000">
                  <a:srgbClr val="F8F5F3"/>
                </a:gs>
              </a:gsLst>
              <a:lin ang="0" scaled="0"/>
            </a:gradFill>
            <a:ln w="6322" cap="flat">
              <a:noFill/>
              <a:prstDash val="solid"/>
              <a:miter/>
            </a:ln>
          </p:spPr>
          <p:txBody>
            <a:bodyPr rtlCol="0" anchor="ctr"/>
            <a:lstStyle/>
            <a:p>
              <a:endParaRPr lang="sv-SE" dirty="0"/>
            </a:p>
          </p:txBody>
        </p:sp>
        <p:sp>
          <p:nvSpPr>
            <p:cNvPr id="14" name="Frihandsfigur 9">
              <a:extLst>
                <a:ext uri="{FF2B5EF4-FFF2-40B4-BE49-F238E27FC236}">
                  <a16:creationId xmlns:a16="http://schemas.microsoft.com/office/drawing/2014/main" id="{6B3B333B-FD12-0540-7C46-7E3C209BED12}"/>
                </a:ext>
              </a:extLst>
            </p:cNvPr>
            <p:cNvSpPr/>
            <p:nvPr/>
          </p:nvSpPr>
          <p:spPr>
            <a:xfrm>
              <a:off x="-1" y="5162500"/>
              <a:ext cx="7261670" cy="1695500"/>
            </a:xfrm>
            <a:custGeom>
              <a:avLst/>
              <a:gdLst>
                <a:gd name="connsiteX0" fmla="*/ 0 w 7261670"/>
                <a:gd name="connsiteY0" fmla="*/ 0 h 1695500"/>
                <a:gd name="connsiteX1" fmla="*/ 7261670 w 7261670"/>
                <a:gd name="connsiteY1" fmla="*/ 0 h 1695500"/>
                <a:gd name="connsiteX2" fmla="*/ 7261670 w 7261670"/>
                <a:gd name="connsiteY2" fmla="*/ 1695500 h 1695500"/>
                <a:gd name="connsiteX3" fmla="*/ 0 w 7261670"/>
                <a:gd name="connsiteY3" fmla="*/ 1695500 h 1695500"/>
                <a:gd name="connsiteX0" fmla="*/ 0 w 7261670"/>
                <a:gd name="connsiteY0" fmla="*/ 0 h 1695500"/>
                <a:gd name="connsiteX1" fmla="*/ 7261670 w 7261670"/>
                <a:gd name="connsiteY1" fmla="*/ 1695500 h 1695500"/>
                <a:gd name="connsiteX2" fmla="*/ 0 w 7261670"/>
                <a:gd name="connsiteY2" fmla="*/ 1695500 h 1695500"/>
                <a:gd name="connsiteX3" fmla="*/ 0 w 7261670"/>
                <a:gd name="connsiteY3" fmla="*/ 0 h 1695500"/>
              </a:gdLst>
              <a:ahLst/>
              <a:cxnLst>
                <a:cxn ang="0">
                  <a:pos x="connsiteX0" y="connsiteY0"/>
                </a:cxn>
                <a:cxn ang="0">
                  <a:pos x="connsiteX1" y="connsiteY1"/>
                </a:cxn>
                <a:cxn ang="0">
                  <a:pos x="connsiteX2" y="connsiteY2"/>
                </a:cxn>
                <a:cxn ang="0">
                  <a:pos x="connsiteX3" y="connsiteY3"/>
                </a:cxn>
              </a:cxnLst>
              <a:rect l="l" t="t" r="r" b="b"/>
              <a:pathLst>
                <a:path w="7261670" h="1695500">
                  <a:moveTo>
                    <a:pt x="0" y="0"/>
                  </a:moveTo>
                  <a:lnTo>
                    <a:pt x="7261670" y="1695500"/>
                  </a:lnTo>
                  <a:lnTo>
                    <a:pt x="0" y="1695500"/>
                  </a:lnTo>
                  <a:lnTo>
                    <a:pt x="0" y="0"/>
                  </a:lnTo>
                  <a:close/>
                </a:path>
              </a:pathLst>
            </a:custGeom>
            <a:gradFill>
              <a:gsLst>
                <a:gs pos="0">
                  <a:srgbClr val="F8F5F3"/>
                </a:gs>
                <a:gs pos="75000">
                  <a:srgbClr val="F6EFE9"/>
                </a:gs>
                <a:gs pos="49000">
                  <a:srgbClr val="F7F2EE"/>
                </a:gs>
                <a:gs pos="25000">
                  <a:srgbClr val="F8F5F3"/>
                </a:gs>
                <a:gs pos="100000">
                  <a:srgbClr val="F6EFE9"/>
                </a:gs>
              </a:gsLst>
              <a:lin ang="5400000" scaled="0"/>
            </a:gradFill>
            <a:ln w="6322" cap="flat">
              <a:noFill/>
              <a:prstDash val="solid"/>
              <a:miter/>
            </a:ln>
          </p:spPr>
          <p:txBody>
            <a:bodyPr rtlCol="0" anchor="ctr"/>
            <a:lstStyle/>
            <a:p>
              <a:endParaRPr lang="sv-SE" dirty="0"/>
            </a:p>
          </p:txBody>
        </p:sp>
        <p:sp>
          <p:nvSpPr>
            <p:cNvPr id="15" name="Frihandsfigur 10">
              <a:extLst>
                <a:ext uri="{FF2B5EF4-FFF2-40B4-BE49-F238E27FC236}">
                  <a16:creationId xmlns:a16="http://schemas.microsoft.com/office/drawing/2014/main" id="{6C653514-2D89-D68D-F4E0-08AD9E51593D}"/>
                </a:ext>
              </a:extLst>
            </p:cNvPr>
            <p:cNvSpPr/>
            <p:nvPr/>
          </p:nvSpPr>
          <p:spPr>
            <a:xfrm rot="5400000" flipV="1">
              <a:off x="8205490" y="1267028"/>
              <a:ext cx="5253538" cy="2719482"/>
            </a:xfrm>
            <a:custGeom>
              <a:avLst/>
              <a:gdLst>
                <a:gd name="connsiteX0" fmla="*/ 0 w 7261670"/>
                <a:gd name="connsiteY0" fmla="*/ 0 h 1695500"/>
                <a:gd name="connsiteX1" fmla="*/ 7261670 w 7261670"/>
                <a:gd name="connsiteY1" fmla="*/ 0 h 1695500"/>
                <a:gd name="connsiteX2" fmla="*/ 7261670 w 7261670"/>
                <a:gd name="connsiteY2" fmla="*/ 1695500 h 1695500"/>
                <a:gd name="connsiteX3" fmla="*/ 0 w 7261670"/>
                <a:gd name="connsiteY3" fmla="*/ 1695500 h 1695500"/>
                <a:gd name="connsiteX0" fmla="*/ 0 w 7261670"/>
                <a:gd name="connsiteY0" fmla="*/ 0 h 1695500"/>
                <a:gd name="connsiteX1" fmla="*/ 7261670 w 7261670"/>
                <a:gd name="connsiteY1" fmla="*/ 1695500 h 1695500"/>
                <a:gd name="connsiteX2" fmla="*/ 0 w 7261670"/>
                <a:gd name="connsiteY2" fmla="*/ 1695500 h 1695500"/>
                <a:gd name="connsiteX3" fmla="*/ 0 w 7261670"/>
                <a:gd name="connsiteY3" fmla="*/ 0 h 1695500"/>
              </a:gdLst>
              <a:ahLst/>
              <a:cxnLst>
                <a:cxn ang="0">
                  <a:pos x="connsiteX0" y="connsiteY0"/>
                </a:cxn>
                <a:cxn ang="0">
                  <a:pos x="connsiteX1" y="connsiteY1"/>
                </a:cxn>
                <a:cxn ang="0">
                  <a:pos x="connsiteX2" y="connsiteY2"/>
                </a:cxn>
                <a:cxn ang="0">
                  <a:pos x="connsiteX3" y="connsiteY3"/>
                </a:cxn>
              </a:cxnLst>
              <a:rect l="l" t="t" r="r" b="b"/>
              <a:pathLst>
                <a:path w="7261670" h="1695500">
                  <a:moveTo>
                    <a:pt x="0" y="0"/>
                  </a:moveTo>
                  <a:lnTo>
                    <a:pt x="7261670" y="1695500"/>
                  </a:lnTo>
                  <a:lnTo>
                    <a:pt x="0" y="1695500"/>
                  </a:lnTo>
                  <a:lnTo>
                    <a:pt x="0" y="0"/>
                  </a:lnTo>
                  <a:close/>
                </a:path>
              </a:pathLst>
            </a:custGeom>
            <a:gradFill>
              <a:gsLst>
                <a:gs pos="50000">
                  <a:srgbClr val="F7F2EE"/>
                </a:gs>
                <a:gs pos="25000">
                  <a:srgbClr val="F8F5F3"/>
                </a:gs>
                <a:gs pos="100000">
                  <a:srgbClr val="F6EFE9"/>
                </a:gs>
                <a:gs pos="0">
                  <a:srgbClr val="F8F5F3"/>
                </a:gs>
                <a:gs pos="75000">
                  <a:srgbClr val="F6EFE9"/>
                </a:gs>
              </a:gsLst>
              <a:lin ang="0" scaled="0"/>
            </a:gradFill>
            <a:ln w="6322" cap="flat">
              <a:noFill/>
              <a:prstDash val="solid"/>
              <a:miter/>
            </a:ln>
          </p:spPr>
          <p:txBody>
            <a:bodyPr rtlCol="0" anchor="ctr"/>
            <a:lstStyle/>
            <a:p>
              <a:endParaRPr lang="sv-SE" dirty="0"/>
            </a:p>
          </p:txBody>
        </p:sp>
      </p:grpSp>
      <p:sp>
        <p:nvSpPr>
          <p:cNvPr id="2" name="Rubrik 1">
            <a:extLst>
              <a:ext uri="{FF2B5EF4-FFF2-40B4-BE49-F238E27FC236}">
                <a16:creationId xmlns:a16="http://schemas.microsoft.com/office/drawing/2014/main" id="{3D1AB072-0D56-17C4-3ACF-E20DC263E73B}"/>
              </a:ext>
            </a:extLst>
          </p:cNvPr>
          <p:cNvSpPr>
            <a:spLocks noGrp="1"/>
          </p:cNvSpPr>
          <p:nvPr>
            <p:ph type="title"/>
          </p:nvPr>
        </p:nvSpPr>
        <p:spPr>
          <a:xfrm>
            <a:off x="2129509" y="1552639"/>
            <a:ext cx="7932982" cy="3363028"/>
          </a:xfrm>
        </p:spPr>
        <p:txBody>
          <a:bodyPr anchor="ctr"/>
          <a:lstStyle>
            <a:lvl1pPr>
              <a:lnSpc>
                <a:spcPct val="84000"/>
              </a:lnSpc>
              <a:defRPr sz="3200" b="0"/>
            </a:lvl1pPr>
          </a:lstStyle>
          <a:p>
            <a:r>
              <a:rPr lang="sv-SE"/>
              <a:t>Klicka här för att ändra mall för rubrikformat</a:t>
            </a:r>
            <a:endParaRPr lang="sv-SE" dirty="0"/>
          </a:p>
        </p:txBody>
      </p:sp>
      <p:pic>
        <p:nvPicPr>
          <p:cNvPr id="3" name="Bildobjekt 7">
            <a:extLst>
              <a:ext uri="{FF2B5EF4-FFF2-40B4-BE49-F238E27FC236}">
                <a16:creationId xmlns:a16="http://schemas.microsoft.com/office/drawing/2014/main" id="{4128BDF4-620E-CC3E-819A-C2159EA6FCF0}"/>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0443858" y="6047117"/>
            <a:ext cx="1328022" cy="464400"/>
          </a:xfrm>
          <a:prstGeom prst="rect">
            <a:avLst/>
          </a:prstGeom>
        </p:spPr>
      </p:pic>
      <p:sp>
        <p:nvSpPr>
          <p:cNvPr id="7" name="Platshållare för datum 6">
            <a:extLst>
              <a:ext uri="{FF2B5EF4-FFF2-40B4-BE49-F238E27FC236}">
                <a16:creationId xmlns:a16="http://schemas.microsoft.com/office/drawing/2014/main" id="{2E6BECCA-6200-31CD-7D21-98E8E4760D08}"/>
              </a:ext>
              <a:ext uri="{C183D7F6-B498-43B3-948B-1728B52AA6E4}">
                <adec:decorative xmlns:adec="http://schemas.microsoft.com/office/drawing/2017/decorative" val="1"/>
              </a:ext>
            </a:extLst>
          </p:cNvPr>
          <p:cNvSpPr>
            <a:spLocks noGrp="1"/>
          </p:cNvSpPr>
          <p:nvPr>
            <p:ph type="dt" sz="half" idx="10"/>
          </p:nvPr>
        </p:nvSpPr>
        <p:spPr>
          <a:xfrm>
            <a:off x="0" y="7049829"/>
            <a:ext cx="752961" cy="142875"/>
          </a:xfrm>
        </p:spPr>
        <p:txBody>
          <a:bodyPr/>
          <a:lstStyle>
            <a:lvl1pPr>
              <a:defRPr>
                <a:solidFill>
                  <a:srgbClr val="F0F0F0"/>
                </a:solidFill>
              </a:defRPr>
            </a:lvl1pPr>
          </a:lstStyle>
          <a:p>
            <a:fld id="{B47C4F0A-7561-4AFF-978E-84E44E491C19}" type="datetime1">
              <a:rPr lang="sv-SE" smtClean="0"/>
              <a:t>2026-07-03</a:t>
            </a:fld>
            <a:endParaRPr lang="sv-SE" dirty="0"/>
          </a:p>
        </p:txBody>
      </p:sp>
      <p:sp>
        <p:nvSpPr>
          <p:cNvPr id="8" name="Platshållare för sidfot 7">
            <a:extLst>
              <a:ext uri="{FF2B5EF4-FFF2-40B4-BE49-F238E27FC236}">
                <a16:creationId xmlns:a16="http://schemas.microsoft.com/office/drawing/2014/main" id="{75C18AFE-567E-81A6-80A0-61F39F09A011}"/>
              </a:ext>
              <a:ext uri="{C183D7F6-B498-43B3-948B-1728B52AA6E4}">
                <adec:decorative xmlns:adec="http://schemas.microsoft.com/office/drawing/2017/decorative" val="1"/>
              </a:ext>
            </a:extLst>
          </p:cNvPr>
          <p:cNvSpPr>
            <a:spLocks noGrp="1"/>
          </p:cNvSpPr>
          <p:nvPr>
            <p:ph type="ftr" sz="quarter" idx="11"/>
          </p:nvPr>
        </p:nvSpPr>
        <p:spPr>
          <a:xfrm>
            <a:off x="819575" y="7049830"/>
            <a:ext cx="3473452" cy="142875"/>
          </a:xfrm>
        </p:spPr>
        <p:txBody>
          <a:bodyPr/>
          <a:lstStyle>
            <a:lvl1pPr>
              <a:defRPr>
                <a:solidFill>
                  <a:srgbClr val="F0F0F0"/>
                </a:solidFill>
              </a:defRPr>
            </a:lvl1pPr>
          </a:lstStyle>
          <a:p>
            <a:r>
              <a:rPr lang="sv-SE"/>
              <a:t>Sidfot</a:t>
            </a:r>
            <a:endParaRPr lang="sv-SE" dirty="0"/>
          </a:p>
        </p:txBody>
      </p:sp>
      <p:sp>
        <p:nvSpPr>
          <p:cNvPr id="9" name="Platshållare för bildnummer 8">
            <a:extLst>
              <a:ext uri="{FF2B5EF4-FFF2-40B4-BE49-F238E27FC236}">
                <a16:creationId xmlns:a16="http://schemas.microsoft.com/office/drawing/2014/main" id="{0E4E1945-CF06-000D-C245-F4D4CB342B28}"/>
              </a:ext>
            </a:extLst>
          </p:cNvPr>
          <p:cNvSpPr>
            <a:spLocks noGrp="1"/>
          </p:cNvSpPr>
          <p:nvPr>
            <p:ph type="sldNum" sz="quarter" idx="12"/>
          </p:nvPr>
        </p:nvSpPr>
        <p:spPr/>
        <p:txBody>
          <a:bodyPr/>
          <a:lstStyle>
            <a:lvl1pPr>
              <a:defRPr>
                <a:solidFill>
                  <a:srgbClr val="CC4E13"/>
                </a:solidFill>
              </a:defRPr>
            </a:lvl1pPr>
          </a:lstStyle>
          <a:p>
            <a:fld id="{F6C05EEB-4522-434C-B777-08D6E2D6AD2E}" type="slidenum">
              <a:rPr lang="sv-SE" smtClean="0"/>
              <a:pPr/>
              <a:t>‹#›</a:t>
            </a:fld>
            <a:endParaRPr lang="sv-SE" dirty="0"/>
          </a:p>
        </p:txBody>
      </p:sp>
    </p:spTree>
    <p:extLst>
      <p:ext uri="{BB962C8B-B14F-4D97-AF65-F5344CB8AC3E}">
        <p14:creationId xmlns:p14="http://schemas.microsoft.com/office/powerpoint/2010/main" val="736856761"/>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vå delar">
    <p:spTree>
      <p:nvGrpSpPr>
        <p:cNvPr id="1" name=""/>
        <p:cNvGrpSpPr/>
        <p:nvPr/>
      </p:nvGrpSpPr>
      <p:grpSpPr>
        <a:xfrm>
          <a:off x="0" y="0"/>
          <a:ext cx="0" cy="0"/>
          <a:chOff x="0" y="0"/>
          <a:chExt cx="0" cy="0"/>
        </a:xfrm>
      </p:grpSpPr>
      <p:sp>
        <p:nvSpPr>
          <p:cNvPr id="14" name="Rubrik 13">
            <a:extLst>
              <a:ext uri="{FF2B5EF4-FFF2-40B4-BE49-F238E27FC236}">
                <a16:creationId xmlns:a16="http://schemas.microsoft.com/office/drawing/2014/main" id="{46AB4229-6FEF-264A-5F66-A12E0991D16B}"/>
              </a:ext>
            </a:extLst>
          </p:cNvPr>
          <p:cNvSpPr>
            <a:spLocks noGrp="1"/>
          </p:cNvSpPr>
          <p:nvPr>
            <p:ph type="title"/>
          </p:nvPr>
        </p:nvSpPr>
        <p:spPr/>
        <p:txBody>
          <a:bodyPr/>
          <a:lstStyle/>
          <a:p>
            <a:r>
              <a:rPr lang="sv-SE"/>
              <a:t>Klicka här för att ändra mall för rubrikformat</a:t>
            </a:r>
            <a:endParaRPr lang="sv-SE" dirty="0"/>
          </a:p>
        </p:txBody>
      </p:sp>
      <p:sp>
        <p:nvSpPr>
          <p:cNvPr id="3" name="Platshållare för innehåll 2">
            <a:extLst>
              <a:ext uri="{FF2B5EF4-FFF2-40B4-BE49-F238E27FC236}">
                <a16:creationId xmlns:a16="http://schemas.microsoft.com/office/drawing/2014/main" id="{65BFA89A-2A0C-68F9-4BD8-FE54E245CB25}"/>
              </a:ext>
            </a:extLst>
          </p:cNvPr>
          <p:cNvSpPr>
            <a:spLocks noGrp="1"/>
          </p:cNvSpPr>
          <p:nvPr>
            <p:ph sz="half" idx="1"/>
          </p:nvPr>
        </p:nvSpPr>
        <p:spPr>
          <a:xfrm>
            <a:off x="1393201" y="1641231"/>
            <a:ext cx="4542258" cy="422616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a:extLst>
              <a:ext uri="{FF2B5EF4-FFF2-40B4-BE49-F238E27FC236}">
                <a16:creationId xmlns:a16="http://schemas.microsoft.com/office/drawing/2014/main" id="{7E3BC10B-6DBF-5CC2-2C75-E1A4D8B92974}"/>
              </a:ext>
            </a:extLst>
          </p:cNvPr>
          <p:cNvSpPr>
            <a:spLocks noGrp="1"/>
          </p:cNvSpPr>
          <p:nvPr>
            <p:ph sz="half" idx="2"/>
          </p:nvPr>
        </p:nvSpPr>
        <p:spPr>
          <a:xfrm>
            <a:off x="6274946" y="1641230"/>
            <a:ext cx="4543200" cy="422616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9" name="Platshållare för bildnummer 8">
            <a:extLst>
              <a:ext uri="{FF2B5EF4-FFF2-40B4-BE49-F238E27FC236}">
                <a16:creationId xmlns:a16="http://schemas.microsoft.com/office/drawing/2014/main" id="{3E5BF03A-795D-8FBE-5111-85459A0870CE}"/>
              </a:ext>
            </a:extLst>
          </p:cNvPr>
          <p:cNvSpPr>
            <a:spLocks noGrp="1"/>
          </p:cNvSpPr>
          <p:nvPr>
            <p:ph type="sldNum" sz="quarter" idx="12"/>
          </p:nvPr>
        </p:nvSpPr>
        <p:spPr/>
        <p:txBody>
          <a:bodyPr/>
          <a:lstStyle/>
          <a:p>
            <a:fld id="{F6C05EEB-4522-434C-B777-08D6E2D6AD2E}" type="slidenum">
              <a:rPr lang="sv-SE" smtClean="0"/>
              <a:pPr/>
              <a:t>‹#›</a:t>
            </a:fld>
            <a:endParaRPr lang="sv-SE" dirty="0"/>
          </a:p>
        </p:txBody>
      </p:sp>
      <p:sp>
        <p:nvSpPr>
          <p:cNvPr id="2" name="Platshållare för datum 1">
            <a:extLst>
              <a:ext uri="{FF2B5EF4-FFF2-40B4-BE49-F238E27FC236}">
                <a16:creationId xmlns:a16="http://schemas.microsoft.com/office/drawing/2014/main" id="{2EF18C69-D70F-EDF3-8EB8-82DC83CCCB61}"/>
              </a:ext>
            </a:extLst>
          </p:cNvPr>
          <p:cNvSpPr>
            <a:spLocks noGrp="1"/>
          </p:cNvSpPr>
          <p:nvPr>
            <p:ph type="dt" sz="half" idx="10"/>
          </p:nvPr>
        </p:nvSpPr>
        <p:spPr/>
        <p:txBody>
          <a:bodyPr/>
          <a:lstStyle/>
          <a:p>
            <a:fld id="{A39BCD9F-2D11-4A74-9C5D-6389E3C8CF37}" type="datetime1">
              <a:rPr lang="sv-SE" smtClean="0"/>
              <a:t>2026-07-03</a:t>
            </a:fld>
            <a:endParaRPr lang="sv-SE" dirty="0"/>
          </a:p>
        </p:txBody>
      </p:sp>
      <p:sp>
        <p:nvSpPr>
          <p:cNvPr id="8" name="Platshållare för sidfot 7">
            <a:extLst>
              <a:ext uri="{FF2B5EF4-FFF2-40B4-BE49-F238E27FC236}">
                <a16:creationId xmlns:a16="http://schemas.microsoft.com/office/drawing/2014/main" id="{3D4387AE-E4CD-7F19-0698-62400B05D70A}"/>
              </a:ext>
            </a:extLst>
          </p:cNvPr>
          <p:cNvSpPr>
            <a:spLocks noGrp="1"/>
          </p:cNvSpPr>
          <p:nvPr>
            <p:ph type="ftr" sz="quarter" idx="11"/>
          </p:nvPr>
        </p:nvSpPr>
        <p:spPr/>
        <p:txBody>
          <a:bodyPr/>
          <a:lstStyle/>
          <a:p>
            <a:r>
              <a:rPr lang="sv-SE"/>
              <a:t>Sidfot</a:t>
            </a:r>
            <a:endParaRPr lang="sv-SE" dirty="0"/>
          </a:p>
        </p:txBody>
      </p:sp>
    </p:spTree>
    <p:extLst>
      <p:ext uri="{BB962C8B-B14F-4D97-AF65-F5344CB8AC3E}">
        <p14:creationId xmlns:p14="http://schemas.microsoft.com/office/powerpoint/2010/main" val="23961447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Jämförelse">
    <p:spTree>
      <p:nvGrpSpPr>
        <p:cNvPr id="1" name=""/>
        <p:cNvGrpSpPr/>
        <p:nvPr/>
      </p:nvGrpSpPr>
      <p:grpSpPr>
        <a:xfrm>
          <a:off x="0" y="0"/>
          <a:ext cx="0" cy="0"/>
          <a:chOff x="0" y="0"/>
          <a:chExt cx="0" cy="0"/>
        </a:xfrm>
      </p:grpSpPr>
      <p:sp>
        <p:nvSpPr>
          <p:cNvPr id="13" name="Rubrik 12">
            <a:extLst>
              <a:ext uri="{FF2B5EF4-FFF2-40B4-BE49-F238E27FC236}">
                <a16:creationId xmlns:a16="http://schemas.microsoft.com/office/drawing/2014/main" id="{DD354708-470A-BCA2-C582-062F2F65642E}"/>
              </a:ext>
            </a:extLst>
          </p:cNvPr>
          <p:cNvSpPr>
            <a:spLocks noGrp="1"/>
          </p:cNvSpPr>
          <p:nvPr>
            <p:ph type="title"/>
          </p:nvPr>
        </p:nvSpPr>
        <p:spPr/>
        <p:txBody>
          <a:bodyPr/>
          <a:lstStyle/>
          <a:p>
            <a:r>
              <a:rPr lang="sv-SE"/>
              <a:t>Klicka här för att ändra mall för rubrikformat</a:t>
            </a:r>
            <a:endParaRPr lang="sv-SE" dirty="0"/>
          </a:p>
        </p:txBody>
      </p:sp>
      <p:sp>
        <p:nvSpPr>
          <p:cNvPr id="3" name="Platshållare för text 2">
            <a:extLst>
              <a:ext uri="{FF2B5EF4-FFF2-40B4-BE49-F238E27FC236}">
                <a16:creationId xmlns:a16="http://schemas.microsoft.com/office/drawing/2014/main" id="{25AEE2E4-E0CB-8FB7-C05B-1617E7FBE0ED}"/>
              </a:ext>
            </a:extLst>
          </p:cNvPr>
          <p:cNvSpPr>
            <a:spLocks noGrp="1"/>
          </p:cNvSpPr>
          <p:nvPr>
            <p:ph type="body" idx="1"/>
          </p:nvPr>
        </p:nvSpPr>
        <p:spPr>
          <a:xfrm>
            <a:off x="1393201" y="1641230"/>
            <a:ext cx="4542258" cy="615532"/>
          </a:xfrm>
        </p:spPr>
        <p:txBody>
          <a:bodyPr lIns="0" rIns="0" bIns="0" anchor="b"/>
          <a:lstStyle>
            <a:lvl1pPr marL="0" indent="0">
              <a:buNone/>
              <a:defRPr sz="23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EAF71B8F-35F9-EE72-B38B-49B584EF3DB5}"/>
              </a:ext>
            </a:extLst>
          </p:cNvPr>
          <p:cNvSpPr>
            <a:spLocks noGrp="1"/>
          </p:cNvSpPr>
          <p:nvPr>
            <p:ph sz="half" idx="2"/>
          </p:nvPr>
        </p:nvSpPr>
        <p:spPr>
          <a:xfrm>
            <a:off x="1393201" y="2375632"/>
            <a:ext cx="4542258" cy="3458398"/>
          </a:xfrm>
        </p:spPr>
        <p:txBody>
          <a:bodyPr lIns="0" rIns="0" bIns="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a:extLst>
              <a:ext uri="{FF2B5EF4-FFF2-40B4-BE49-F238E27FC236}">
                <a16:creationId xmlns:a16="http://schemas.microsoft.com/office/drawing/2014/main" id="{E4854401-1DC8-4894-53D6-48EDF4B1BAD4}"/>
              </a:ext>
            </a:extLst>
          </p:cNvPr>
          <p:cNvSpPr>
            <a:spLocks noGrp="1"/>
          </p:cNvSpPr>
          <p:nvPr>
            <p:ph type="body" sz="quarter" idx="3"/>
          </p:nvPr>
        </p:nvSpPr>
        <p:spPr>
          <a:xfrm>
            <a:off x="6275888" y="1641232"/>
            <a:ext cx="4542258" cy="615532"/>
          </a:xfrm>
        </p:spPr>
        <p:txBody>
          <a:bodyPr anchor="b"/>
          <a:lstStyle>
            <a:lvl1pPr marL="0" indent="0">
              <a:buNone/>
              <a:defRPr sz="23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7D5C32DE-332E-08A6-8FE6-8A971EE166AA}"/>
              </a:ext>
            </a:extLst>
          </p:cNvPr>
          <p:cNvSpPr>
            <a:spLocks noGrp="1"/>
          </p:cNvSpPr>
          <p:nvPr>
            <p:ph sz="quarter" idx="4"/>
          </p:nvPr>
        </p:nvSpPr>
        <p:spPr>
          <a:xfrm>
            <a:off x="6275888" y="2375632"/>
            <a:ext cx="4542258" cy="345551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11" name="Platshållare för bildnummer 10">
            <a:extLst>
              <a:ext uri="{FF2B5EF4-FFF2-40B4-BE49-F238E27FC236}">
                <a16:creationId xmlns:a16="http://schemas.microsoft.com/office/drawing/2014/main" id="{9A1D26B9-A9C3-27B1-BC5A-1B829CE3E629}"/>
              </a:ext>
            </a:extLst>
          </p:cNvPr>
          <p:cNvSpPr>
            <a:spLocks noGrp="1"/>
          </p:cNvSpPr>
          <p:nvPr>
            <p:ph type="sldNum" sz="quarter" idx="12"/>
          </p:nvPr>
        </p:nvSpPr>
        <p:spPr/>
        <p:txBody>
          <a:bodyPr/>
          <a:lstStyle/>
          <a:p>
            <a:fld id="{F6C05EEB-4522-434C-B777-08D6E2D6AD2E}" type="slidenum">
              <a:rPr lang="sv-SE" smtClean="0"/>
              <a:pPr/>
              <a:t>‹#›</a:t>
            </a:fld>
            <a:endParaRPr lang="sv-SE" dirty="0"/>
          </a:p>
        </p:txBody>
      </p:sp>
      <p:sp>
        <p:nvSpPr>
          <p:cNvPr id="2" name="Platshållare för datum 1">
            <a:extLst>
              <a:ext uri="{FF2B5EF4-FFF2-40B4-BE49-F238E27FC236}">
                <a16:creationId xmlns:a16="http://schemas.microsoft.com/office/drawing/2014/main" id="{650CECA7-2596-B5B5-1314-C881F3677888}"/>
              </a:ext>
            </a:extLst>
          </p:cNvPr>
          <p:cNvSpPr>
            <a:spLocks noGrp="1"/>
          </p:cNvSpPr>
          <p:nvPr>
            <p:ph type="dt" sz="half" idx="10"/>
          </p:nvPr>
        </p:nvSpPr>
        <p:spPr/>
        <p:txBody>
          <a:bodyPr/>
          <a:lstStyle/>
          <a:p>
            <a:fld id="{6B7FDAE9-F614-49BC-A47C-95AA38AADB97}" type="datetime1">
              <a:rPr lang="sv-SE" smtClean="0"/>
              <a:t>2026-07-03</a:t>
            </a:fld>
            <a:endParaRPr lang="sv-SE" dirty="0"/>
          </a:p>
        </p:txBody>
      </p:sp>
      <p:sp>
        <p:nvSpPr>
          <p:cNvPr id="10" name="Platshållare för sidfot 9">
            <a:extLst>
              <a:ext uri="{FF2B5EF4-FFF2-40B4-BE49-F238E27FC236}">
                <a16:creationId xmlns:a16="http://schemas.microsoft.com/office/drawing/2014/main" id="{F16ECCE8-0EC0-DC5D-5F6C-B3458D47E963}"/>
              </a:ext>
            </a:extLst>
          </p:cNvPr>
          <p:cNvSpPr>
            <a:spLocks noGrp="1"/>
          </p:cNvSpPr>
          <p:nvPr>
            <p:ph type="ftr" sz="quarter" idx="11"/>
          </p:nvPr>
        </p:nvSpPr>
        <p:spPr/>
        <p:txBody>
          <a:bodyPr/>
          <a:lstStyle/>
          <a:p>
            <a:r>
              <a:rPr lang="sv-SE"/>
              <a:t>Sidfot</a:t>
            </a:r>
            <a:endParaRPr lang="sv-SE" dirty="0"/>
          </a:p>
        </p:txBody>
      </p:sp>
    </p:spTree>
    <p:extLst>
      <p:ext uri="{BB962C8B-B14F-4D97-AF65-F5344CB8AC3E}">
        <p14:creationId xmlns:p14="http://schemas.microsoft.com/office/powerpoint/2010/main" val="18682953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Endast rubrik">
    <p:bg>
      <p:bgRef idx="1001">
        <a:schemeClr val="bg1"/>
      </p:bgRef>
    </p:bg>
    <p:spTree>
      <p:nvGrpSpPr>
        <p:cNvPr id="1" name=""/>
        <p:cNvGrpSpPr/>
        <p:nvPr/>
      </p:nvGrpSpPr>
      <p:grpSpPr>
        <a:xfrm>
          <a:off x="0" y="0"/>
          <a:ext cx="0" cy="0"/>
          <a:chOff x="0" y="0"/>
          <a:chExt cx="0" cy="0"/>
        </a:xfrm>
      </p:grpSpPr>
      <p:pic>
        <p:nvPicPr>
          <p:cNvPr id="2" name="Bildobjekt 1" descr="En bild som visar blå, skärmbild, Electric blue&#10;&#10;AI-genererat innehåll kan vara felaktigt.">
            <a:extLst>
              <a:ext uri="{FF2B5EF4-FFF2-40B4-BE49-F238E27FC236}">
                <a16:creationId xmlns:a16="http://schemas.microsoft.com/office/drawing/2014/main" id="{6589FF3D-D001-5E43-1C1C-B1E58197AB7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Platshållare för datum 13">
            <a:extLst>
              <a:ext uri="{FF2B5EF4-FFF2-40B4-BE49-F238E27FC236}">
                <a16:creationId xmlns:a16="http://schemas.microsoft.com/office/drawing/2014/main" id="{E62F0D98-8205-2F53-5DBE-08FCA5327C25}"/>
              </a:ext>
            </a:extLst>
          </p:cNvPr>
          <p:cNvSpPr>
            <a:spLocks noGrp="1"/>
          </p:cNvSpPr>
          <p:nvPr>
            <p:ph type="dt" sz="half" idx="16"/>
          </p:nvPr>
        </p:nvSpPr>
        <p:spPr/>
        <p:txBody>
          <a:bodyPr/>
          <a:lstStyle>
            <a:lvl1pPr>
              <a:defRPr>
                <a:solidFill>
                  <a:srgbClr val="FF832C"/>
                </a:solidFill>
              </a:defRPr>
            </a:lvl1pPr>
          </a:lstStyle>
          <a:p>
            <a:fld id="{8A14F9B3-7488-4C7E-8E46-A14DBCD098DB}" type="datetime1">
              <a:rPr lang="sv-SE" smtClean="0"/>
              <a:pPr/>
              <a:t>2026-07-03</a:t>
            </a:fld>
            <a:endParaRPr lang="sv-SE"/>
          </a:p>
        </p:txBody>
      </p:sp>
      <p:sp>
        <p:nvSpPr>
          <p:cNvPr id="19" name="Platshållare för sidfot 18">
            <a:extLst>
              <a:ext uri="{FF2B5EF4-FFF2-40B4-BE49-F238E27FC236}">
                <a16:creationId xmlns:a16="http://schemas.microsoft.com/office/drawing/2014/main" id="{CDAFCD90-7B5C-DE90-6184-23806AE33B34}"/>
              </a:ext>
            </a:extLst>
          </p:cNvPr>
          <p:cNvSpPr>
            <a:spLocks noGrp="1"/>
          </p:cNvSpPr>
          <p:nvPr>
            <p:ph type="ftr" sz="quarter" idx="17"/>
          </p:nvPr>
        </p:nvSpPr>
        <p:spPr/>
        <p:txBody>
          <a:bodyPr/>
          <a:lstStyle>
            <a:lvl1pPr>
              <a:defRPr>
                <a:solidFill>
                  <a:srgbClr val="FF832C"/>
                </a:solidFill>
              </a:defRPr>
            </a:lvl1pPr>
          </a:lstStyle>
          <a:p>
            <a:r>
              <a:rPr lang="sv-SE"/>
              <a:t>Sidfot</a:t>
            </a:r>
            <a:endParaRPr lang="sv-SE" dirty="0"/>
          </a:p>
        </p:txBody>
      </p:sp>
      <p:sp>
        <p:nvSpPr>
          <p:cNvPr id="20" name="Platshållare för bildnummer 19">
            <a:extLst>
              <a:ext uri="{FF2B5EF4-FFF2-40B4-BE49-F238E27FC236}">
                <a16:creationId xmlns:a16="http://schemas.microsoft.com/office/drawing/2014/main" id="{F74F7A85-7EB4-EE68-2618-2342C43F84FC}"/>
              </a:ext>
            </a:extLst>
          </p:cNvPr>
          <p:cNvSpPr>
            <a:spLocks noGrp="1"/>
          </p:cNvSpPr>
          <p:nvPr>
            <p:ph type="sldNum" sz="quarter" idx="18"/>
          </p:nvPr>
        </p:nvSpPr>
        <p:spPr/>
        <p:txBody>
          <a:bodyPr/>
          <a:lstStyle>
            <a:lvl1pPr>
              <a:defRPr>
                <a:solidFill>
                  <a:srgbClr val="FF832C"/>
                </a:solidFill>
              </a:defRPr>
            </a:lvl1pPr>
          </a:lstStyle>
          <a:p>
            <a:fld id="{F6C05EEB-4522-434C-B777-08D6E2D6AD2E}" type="slidenum">
              <a:rPr lang="sv-SE" smtClean="0"/>
              <a:pPr/>
              <a:t>‹#›</a:t>
            </a:fld>
            <a:endParaRPr lang="sv-SE" dirty="0"/>
          </a:p>
        </p:txBody>
      </p:sp>
      <p:sp>
        <p:nvSpPr>
          <p:cNvPr id="21" name="Rubrik 20">
            <a:extLst>
              <a:ext uri="{FF2B5EF4-FFF2-40B4-BE49-F238E27FC236}">
                <a16:creationId xmlns:a16="http://schemas.microsoft.com/office/drawing/2014/main" id="{C24B54D2-C846-92B1-B3F0-4179F0B68BA4}"/>
              </a:ext>
            </a:extLst>
          </p:cNvPr>
          <p:cNvSpPr>
            <a:spLocks noGrp="1"/>
          </p:cNvSpPr>
          <p:nvPr>
            <p:ph type="title"/>
          </p:nvPr>
        </p:nvSpPr>
        <p:spPr/>
        <p:txBody>
          <a:bodyPr/>
          <a:lstStyle>
            <a:lvl1pPr>
              <a:defRPr>
                <a:solidFill>
                  <a:schemeClr val="tx1"/>
                </a:solidFill>
              </a:defRPr>
            </a:lvl1pPr>
          </a:lstStyle>
          <a:p>
            <a:r>
              <a:rPr lang="sv-SE"/>
              <a:t>Klicka här för att ändra mall för rubrikformat</a:t>
            </a:r>
            <a:endParaRPr lang="sv-SE" dirty="0"/>
          </a:p>
        </p:txBody>
      </p:sp>
      <p:pic>
        <p:nvPicPr>
          <p:cNvPr id="22" name="Bildobjekt 7">
            <a:extLst>
              <a:ext uri="{FF2B5EF4-FFF2-40B4-BE49-F238E27FC236}">
                <a16:creationId xmlns:a16="http://schemas.microsoft.com/office/drawing/2014/main" id="{B600F89F-7BB9-0A1B-51DB-BE2BCC1172EF}"/>
              </a:ext>
              <a:ext uri="{C183D7F6-B498-43B3-948B-1728B52AA6E4}">
                <adec:decorative xmlns:adec="http://schemas.microsoft.com/office/drawing/2017/decorative" val="1"/>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10443858" y="6047117"/>
            <a:ext cx="1328021" cy="464400"/>
          </a:xfrm>
          <a:prstGeom prst="rect">
            <a:avLst/>
          </a:prstGeom>
        </p:spPr>
      </p:pic>
    </p:spTree>
    <p:extLst>
      <p:ext uri="{BB962C8B-B14F-4D97-AF65-F5344CB8AC3E}">
        <p14:creationId xmlns:p14="http://schemas.microsoft.com/office/powerpoint/2010/main" val="3230546339"/>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Endast rubrik ljus">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ACC9151-9ACB-3005-DD31-28C60558C985}"/>
              </a:ext>
            </a:extLst>
          </p:cNvPr>
          <p:cNvSpPr>
            <a:spLocks noGrp="1"/>
          </p:cNvSpPr>
          <p:nvPr>
            <p:ph type="title"/>
          </p:nvPr>
        </p:nvSpPr>
        <p:spPr/>
        <p:txBody>
          <a:bodyPr/>
          <a:lstStyle/>
          <a:p>
            <a:r>
              <a:rPr lang="sv-SE"/>
              <a:t>Klicka här för att ändra mall för rubrikformat</a:t>
            </a:r>
            <a:endParaRPr lang="sv-SE" dirty="0"/>
          </a:p>
        </p:txBody>
      </p:sp>
      <p:sp>
        <p:nvSpPr>
          <p:cNvPr id="6" name="Platshållare för datum 5">
            <a:extLst>
              <a:ext uri="{FF2B5EF4-FFF2-40B4-BE49-F238E27FC236}">
                <a16:creationId xmlns:a16="http://schemas.microsoft.com/office/drawing/2014/main" id="{B1DA9291-C237-13F2-C433-166DA741B27B}"/>
              </a:ext>
            </a:extLst>
          </p:cNvPr>
          <p:cNvSpPr>
            <a:spLocks noGrp="1"/>
          </p:cNvSpPr>
          <p:nvPr>
            <p:ph type="dt" sz="half" idx="10"/>
          </p:nvPr>
        </p:nvSpPr>
        <p:spPr/>
        <p:txBody>
          <a:bodyPr/>
          <a:lstStyle/>
          <a:p>
            <a:fld id="{0B772C3C-FA6A-4452-BFC2-E17E0F02CAC2}" type="datetime1">
              <a:rPr lang="sv-SE" smtClean="0"/>
              <a:t>2026-07-03</a:t>
            </a:fld>
            <a:endParaRPr lang="sv-SE" dirty="0"/>
          </a:p>
        </p:txBody>
      </p:sp>
      <p:sp>
        <p:nvSpPr>
          <p:cNvPr id="7" name="Platshållare för sidfot 6">
            <a:extLst>
              <a:ext uri="{FF2B5EF4-FFF2-40B4-BE49-F238E27FC236}">
                <a16:creationId xmlns:a16="http://schemas.microsoft.com/office/drawing/2014/main" id="{61050746-B6E2-6FA2-038E-03335356EEB3}"/>
              </a:ext>
            </a:extLst>
          </p:cNvPr>
          <p:cNvSpPr>
            <a:spLocks noGrp="1"/>
          </p:cNvSpPr>
          <p:nvPr>
            <p:ph type="ftr" sz="quarter" idx="11"/>
          </p:nvPr>
        </p:nvSpPr>
        <p:spPr/>
        <p:txBody>
          <a:bodyPr/>
          <a:lstStyle/>
          <a:p>
            <a:r>
              <a:rPr lang="sv-SE"/>
              <a:t>Sidfot</a:t>
            </a:r>
            <a:endParaRPr lang="sv-SE" dirty="0"/>
          </a:p>
        </p:txBody>
      </p:sp>
      <p:sp>
        <p:nvSpPr>
          <p:cNvPr id="8" name="Platshållare för bildnummer 7">
            <a:extLst>
              <a:ext uri="{FF2B5EF4-FFF2-40B4-BE49-F238E27FC236}">
                <a16:creationId xmlns:a16="http://schemas.microsoft.com/office/drawing/2014/main" id="{A24ACC02-D9B1-B91A-CB25-10EE836B9CB8}"/>
              </a:ext>
            </a:extLst>
          </p:cNvPr>
          <p:cNvSpPr>
            <a:spLocks noGrp="1"/>
          </p:cNvSpPr>
          <p:nvPr>
            <p:ph type="sldNum" sz="quarter" idx="12"/>
          </p:nvPr>
        </p:nvSpPr>
        <p:spPr/>
        <p:txBody>
          <a:bodyPr/>
          <a:lstStyle/>
          <a:p>
            <a:fld id="{F6C05EEB-4522-434C-B777-08D6E2D6AD2E}" type="slidenum">
              <a:rPr lang="sv-SE" smtClean="0"/>
              <a:pPr/>
              <a:t>‹#›</a:t>
            </a:fld>
            <a:endParaRPr lang="sv-SE" dirty="0"/>
          </a:p>
        </p:txBody>
      </p:sp>
    </p:spTree>
    <p:extLst>
      <p:ext uri="{BB962C8B-B14F-4D97-AF65-F5344CB8AC3E}">
        <p14:creationId xmlns:p14="http://schemas.microsoft.com/office/powerpoint/2010/main" val="15191664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5" name="Platshållare för datum 4">
            <a:extLst>
              <a:ext uri="{FF2B5EF4-FFF2-40B4-BE49-F238E27FC236}">
                <a16:creationId xmlns:a16="http://schemas.microsoft.com/office/drawing/2014/main" id="{19F2BF20-7946-FACE-C10F-16F86CB29C39}"/>
              </a:ext>
            </a:extLst>
          </p:cNvPr>
          <p:cNvSpPr>
            <a:spLocks noGrp="1"/>
          </p:cNvSpPr>
          <p:nvPr>
            <p:ph type="dt" sz="half" idx="10"/>
          </p:nvPr>
        </p:nvSpPr>
        <p:spPr/>
        <p:txBody>
          <a:bodyPr/>
          <a:lstStyle/>
          <a:p>
            <a:fld id="{AEA1179F-FCE8-4B08-B7B6-F4D905288062}" type="datetime1">
              <a:rPr lang="sv-SE" smtClean="0"/>
              <a:t>2026-07-03</a:t>
            </a:fld>
            <a:endParaRPr lang="sv-SE" dirty="0"/>
          </a:p>
        </p:txBody>
      </p:sp>
      <p:sp>
        <p:nvSpPr>
          <p:cNvPr id="6" name="Platshållare för sidfot 5">
            <a:extLst>
              <a:ext uri="{FF2B5EF4-FFF2-40B4-BE49-F238E27FC236}">
                <a16:creationId xmlns:a16="http://schemas.microsoft.com/office/drawing/2014/main" id="{452621C7-4F25-D156-E911-628A78F65188}"/>
              </a:ext>
            </a:extLst>
          </p:cNvPr>
          <p:cNvSpPr>
            <a:spLocks noGrp="1"/>
          </p:cNvSpPr>
          <p:nvPr>
            <p:ph type="ftr" sz="quarter" idx="11"/>
          </p:nvPr>
        </p:nvSpPr>
        <p:spPr/>
        <p:txBody>
          <a:bodyPr/>
          <a:lstStyle/>
          <a:p>
            <a:r>
              <a:rPr lang="sv-SE"/>
              <a:t>Sidfot</a:t>
            </a:r>
            <a:endParaRPr lang="sv-SE" dirty="0"/>
          </a:p>
        </p:txBody>
      </p:sp>
      <p:sp>
        <p:nvSpPr>
          <p:cNvPr id="7" name="Platshållare för bildnummer 6">
            <a:extLst>
              <a:ext uri="{FF2B5EF4-FFF2-40B4-BE49-F238E27FC236}">
                <a16:creationId xmlns:a16="http://schemas.microsoft.com/office/drawing/2014/main" id="{0A054EB4-FB18-0ADA-0BFB-CC73D9FE13DE}"/>
              </a:ext>
            </a:extLst>
          </p:cNvPr>
          <p:cNvSpPr>
            <a:spLocks noGrp="1"/>
          </p:cNvSpPr>
          <p:nvPr>
            <p:ph type="sldNum" sz="quarter" idx="12"/>
          </p:nvPr>
        </p:nvSpPr>
        <p:spPr/>
        <p:txBody>
          <a:bodyPr/>
          <a:lstStyle/>
          <a:p>
            <a:fld id="{F6C05EEB-4522-434C-B777-08D6E2D6AD2E}" type="slidenum">
              <a:rPr lang="sv-SE" smtClean="0"/>
              <a:pPr/>
              <a:t>‹#›</a:t>
            </a:fld>
            <a:endParaRPr lang="sv-SE" dirty="0"/>
          </a:p>
        </p:txBody>
      </p:sp>
      <p:sp>
        <p:nvSpPr>
          <p:cNvPr id="3" name="Rektangel 2">
            <a:extLst>
              <a:ext uri="{FF2B5EF4-FFF2-40B4-BE49-F238E27FC236}">
                <a16:creationId xmlns:a16="http://schemas.microsoft.com/office/drawing/2014/main" id="{0747EE16-55AB-73CA-C710-C37FEBC6F6CF}"/>
              </a:ext>
            </a:extLst>
          </p:cNvPr>
          <p:cNvSpPr/>
          <p:nvPr userDrawn="1"/>
        </p:nvSpPr>
        <p:spPr>
          <a:xfrm>
            <a:off x="-3600" y="-3600"/>
            <a:ext cx="12200400" cy="68652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21428786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p:cSld name="Innehåll med foto/illustration">
    <p:bg>
      <p:bgPr>
        <a:solidFill>
          <a:srgbClr val="FAF5F3"/>
        </a:solidFill>
        <a:effectLst/>
      </p:bgPr>
    </p:bg>
    <p:spTree>
      <p:nvGrpSpPr>
        <p:cNvPr id="1" name=""/>
        <p:cNvGrpSpPr/>
        <p:nvPr/>
      </p:nvGrpSpPr>
      <p:grpSpPr>
        <a:xfrm>
          <a:off x="0" y="0"/>
          <a:ext cx="0" cy="0"/>
          <a:chOff x="0" y="0"/>
          <a:chExt cx="0" cy="0"/>
        </a:xfrm>
      </p:grpSpPr>
      <p:grpSp>
        <p:nvGrpSpPr>
          <p:cNvPr id="7" name="Grupp 6">
            <a:extLst>
              <a:ext uri="{FF2B5EF4-FFF2-40B4-BE49-F238E27FC236}">
                <a16:creationId xmlns:a16="http://schemas.microsoft.com/office/drawing/2014/main" id="{36B5C13E-3B2D-3292-6115-32BDD377CEAD}"/>
              </a:ext>
              <a:ext uri="{C183D7F6-B498-43B3-948B-1728B52AA6E4}">
                <adec:decorative xmlns:adec="http://schemas.microsoft.com/office/drawing/2017/decorative" val="1"/>
              </a:ext>
            </a:extLst>
          </p:cNvPr>
          <p:cNvGrpSpPr/>
          <p:nvPr userDrawn="1"/>
        </p:nvGrpSpPr>
        <p:grpSpPr>
          <a:xfrm>
            <a:off x="-2" y="0"/>
            <a:ext cx="12192002" cy="6865884"/>
            <a:chOff x="-2" y="0"/>
            <a:chExt cx="12192002" cy="6865884"/>
          </a:xfrm>
        </p:grpSpPr>
        <p:sp>
          <p:nvSpPr>
            <p:cNvPr id="8" name="Frihandsfigur 8">
              <a:extLst>
                <a:ext uri="{FF2B5EF4-FFF2-40B4-BE49-F238E27FC236}">
                  <a16:creationId xmlns:a16="http://schemas.microsoft.com/office/drawing/2014/main" id="{ADF60E9D-72D2-B3F4-A791-2AADD3465199}"/>
                </a:ext>
              </a:extLst>
            </p:cNvPr>
            <p:cNvSpPr/>
            <p:nvPr/>
          </p:nvSpPr>
          <p:spPr>
            <a:xfrm>
              <a:off x="-2" y="0"/>
              <a:ext cx="12192001" cy="6858000"/>
            </a:xfrm>
            <a:custGeom>
              <a:avLst/>
              <a:gdLst>
                <a:gd name="connsiteX0" fmla="*/ 0 w 12146434"/>
                <a:gd name="connsiteY0" fmla="*/ 0 h 6835928"/>
                <a:gd name="connsiteX1" fmla="*/ 12146435 w 12146434"/>
                <a:gd name="connsiteY1" fmla="*/ 0 h 6835928"/>
                <a:gd name="connsiteX2" fmla="*/ 12146435 w 12146434"/>
                <a:gd name="connsiteY2" fmla="*/ 6835928 h 6835928"/>
                <a:gd name="connsiteX3" fmla="*/ 0 w 12146434"/>
                <a:gd name="connsiteY3" fmla="*/ 6835928 h 6835928"/>
              </a:gdLst>
              <a:ahLst/>
              <a:cxnLst>
                <a:cxn ang="0">
                  <a:pos x="connsiteX0" y="connsiteY0"/>
                </a:cxn>
                <a:cxn ang="0">
                  <a:pos x="connsiteX1" y="connsiteY1"/>
                </a:cxn>
                <a:cxn ang="0">
                  <a:pos x="connsiteX2" y="connsiteY2"/>
                </a:cxn>
                <a:cxn ang="0">
                  <a:pos x="connsiteX3" y="connsiteY3"/>
                </a:cxn>
              </a:cxnLst>
              <a:rect l="l" t="t" r="r" b="b"/>
              <a:pathLst>
                <a:path w="12146434" h="6835928">
                  <a:moveTo>
                    <a:pt x="0" y="0"/>
                  </a:moveTo>
                  <a:lnTo>
                    <a:pt x="12146435" y="0"/>
                  </a:lnTo>
                  <a:lnTo>
                    <a:pt x="12146435" y="6835928"/>
                  </a:lnTo>
                  <a:lnTo>
                    <a:pt x="0" y="6835928"/>
                  </a:lnTo>
                  <a:close/>
                </a:path>
              </a:pathLst>
            </a:custGeom>
            <a:gradFill>
              <a:gsLst>
                <a:gs pos="49000">
                  <a:srgbClr val="F7F2EE"/>
                </a:gs>
                <a:gs pos="25000">
                  <a:srgbClr val="F6EFE9"/>
                </a:gs>
                <a:gs pos="0">
                  <a:srgbClr val="F6EFE9"/>
                </a:gs>
                <a:gs pos="75000">
                  <a:srgbClr val="F8F5F3"/>
                </a:gs>
                <a:gs pos="100000">
                  <a:srgbClr val="F7F2EE"/>
                </a:gs>
              </a:gsLst>
              <a:lin ang="0" scaled="0"/>
            </a:gradFill>
            <a:ln w="6322" cap="flat">
              <a:noFill/>
              <a:prstDash val="solid"/>
              <a:miter/>
            </a:ln>
          </p:spPr>
          <p:txBody>
            <a:bodyPr rtlCol="0" anchor="ctr"/>
            <a:lstStyle/>
            <a:p>
              <a:endParaRPr lang="sv-SE" dirty="0"/>
            </a:p>
          </p:txBody>
        </p:sp>
        <p:sp>
          <p:nvSpPr>
            <p:cNvPr id="13" name="Frihandsfigur 9">
              <a:extLst>
                <a:ext uri="{FF2B5EF4-FFF2-40B4-BE49-F238E27FC236}">
                  <a16:creationId xmlns:a16="http://schemas.microsoft.com/office/drawing/2014/main" id="{ACF66A86-5703-1B4B-A6F6-00D0BFB2A5F7}"/>
                </a:ext>
              </a:extLst>
            </p:cNvPr>
            <p:cNvSpPr/>
            <p:nvPr/>
          </p:nvSpPr>
          <p:spPr>
            <a:xfrm rot="5400000">
              <a:off x="-560032" y="560031"/>
              <a:ext cx="6865884" cy="5745821"/>
            </a:xfrm>
            <a:custGeom>
              <a:avLst/>
              <a:gdLst>
                <a:gd name="connsiteX0" fmla="*/ 0 w 7261670"/>
                <a:gd name="connsiteY0" fmla="*/ 0 h 1695500"/>
                <a:gd name="connsiteX1" fmla="*/ 7261670 w 7261670"/>
                <a:gd name="connsiteY1" fmla="*/ 0 h 1695500"/>
                <a:gd name="connsiteX2" fmla="*/ 7261670 w 7261670"/>
                <a:gd name="connsiteY2" fmla="*/ 1695500 h 1695500"/>
                <a:gd name="connsiteX3" fmla="*/ 0 w 7261670"/>
                <a:gd name="connsiteY3" fmla="*/ 1695500 h 1695500"/>
                <a:gd name="connsiteX0" fmla="*/ 0 w 7261670"/>
                <a:gd name="connsiteY0" fmla="*/ 0 h 1695500"/>
                <a:gd name="connsiteX1" fmla="*/ 7261670 w 7261670"/>
                <a:gd name="connsiteY1" fmla="*/ 1695500 h 1695500"/>
                <a:gd name="connsiteX2" fmla="*/ 0 w 7261670"/>
                <a:gd name="connsiteY2" fmla="*/ 1695500 h 1695500"/>
                <a:gd name="connsiteX3" fmla="*/ 0 w 7261670"/>
                <a:gd name="connsiteY3" fmla="*/ 0 h 1695500"/>
                <a:gd name="connsiteX0" fmla="*/ 0 w 7261670"/>
                <a:gd name="connsiteY0" fmla="*/ 0 h 1695500"/>
                <a:gd name="connsiteX1" fmla="*/ 6084779 w 7261670"/>
                <a:gd name="connsiteY1" fmla="*/ 1418697 h 1695500"/>
                <a:gd name="connsiteX2" fmla="*/ 7261670 w 7261670"/>
                <a:gd name="connsiteY2" fmla="*/ 1695500 h 1695500"/>
                <a:gd name="connsiteX3" fmla="*/ 0 w 7261670"/>
                <a:gd name="connsiteY3" fmla="*/ 1695500 h 1695500"/>
                <a:gd name="connsiteX4" fmla="*/ 0 w 7261670"/>
                <a:gd name="connsiteY4" fmla="*/ 0 h 1695500"/>
                <a:gd name="connsiteX0" fmla="*/ 0 w 7270017"/>
                <a:gd name="connsiteY0" fmla="*/ 0 h 1695500"/>
                <a:gd name="connsiteX1" fmla="*/ 7270017 w 7270017"/>
                <a:gd name="connsiteY1" fmla="*/ 492919 h 1695500"/>
                <a:gd name="connsiteX2" fmla="*/ 7261670 w 7270017"/>
                <a:gd name="connsiteY2" fmla="*/ 1695500 h 1695500"/>
                <a:gd name="connsiteX3" fmla="*/ 0 w 7270017"/>
                <a:gd name="connsiteY3" fmla="*/ 1695500 h 1695500"/>
                <a:gd name="connsiteX4" fmla="*/ 0 w 7270017"/>
                <a:gd name="connsiteY4" fmla="*/ 0 h 1695500"/>
                <a:gd name="connsiteX0" fmla="*/ 0 w 7270017"/>
                <a:gd name="connsiteY0" fmla="*/ 0 h 1695500"/>
                <a:gd name="connsiteX1" fmla="*/ 7270017 w 7270017"/>
                <a:gd name="connsiteY1" fmla="*/ 492919 h 1695500"/>
                <a:gd name="connsiteX2" fmla="*/ 7261670 w 7270017"/>
                <a:gd name="connsiteY2" fmla="*/ 1695500 h 1695500"/>
                <a:gd name="connsiteX3" fmla="*/ 0 w 7270017"/>
                <a:gd name="connsiteY3" fmla="*/ 1695500 h 1695500"/>
                <a:gd name="connsiteX4" fmla="*/ 0 w 7270017"/>
                <a:gd name="connsiteY4" fmla="*/ 0 h 1695500"/>
                <a:gd name="connsiteX0" fmla="*/ 0 w 7270017"/>
                <a:gd name="connsiteY0" fmla="*/ 0 h 1695500"/>
                <a:gd name="connsiteX1" fmla="*/ 7270017 w 7270017"/>
                <a:gd name="connsiteY1" fmla="*/ 492919 h 1695500"/>
                <a:gd name="connsiteX2" fmla="*/ 7261670 w 7270017"/>
                <a:gd name="connsiteY2" fmla="*/ 1695500 h 1695500"/>
                <a:gd name="connsiteX3" fmla="*/ 0 w 7270017"/>
                <a:gd name="connsiteY3" fmla="*/ 1695500 h 1695500"/>
                <a:gd name="connsiteX4" fmla="*/ 0 w 7270017"/>
                <a:gd name="connsiteY4" fmla="*/ 0 h 1695500"/>
                <a:gd name="connsiteX0" fmla="*/ 0 w 7270017"/>
                <a:gd name="connsiteY0" fmla="*/ 0 h 1695500"/>
                <a:gd name="connsiteX1" fmla="*/ 7270017 w 7270017"/>
                <a:gd name="connsiteY1" fmla="*/ 492919 h 1695500"/>
                <a:gd name="connsiteX2" fmla="*/ 7261670 w 7270017"/>
                <a:gd name="connsiteY2" fmla="*/ 1695500 h 1695500"/>
                <a:gd name="connsiteX3" fmla="*/ 0 w 7270017"/>
                <a:gd name="connsiteY3" fmla="*/ 1695500 h 1695500"/>
                <a:gd name="connsiteX4" fmla="*/ 0 w 7270017"/>
                <a:gd name="connsiteY4" fmla="*/ 0 h 1695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70017" h="1695500">
                  <a:moveTo>
                    <a:pt x="0" y="0"/>
                  </a:moveTo>
                  <a:lnTo>
                    <a:pt x="7270017" y="492919"/>
                  </a:lnTo>
                  <a:cubicBezTo>
                    <a:pt x="7267235" y="893779"/>
                    <a:pt x="7264452" y="1294640"/>
                    <a:pt x="7261670" y="1695500"/>
                  </a:cubicBezTo>
                  <a:lnTo>
                    <a:pt x="0" y="1695500"/>
                  </a:lnTo>
                  <a:lnTo>
                    <a:pt x="0" y="0"/>
                  </a:lnTo>
                  <a:close/>
                </a:path>
              </a:pathLst>
            </a:custGeom>
            <a:gradFill>
              <a:gsLst>
                <a:gs pos="50000">
                  <a:srgbClr val="F9F2EE"/>
                </a:gs>
                <a:gs pos="0">
                  <a:schemeClr val="bg2"/>
                </a:gs>
                <a:gs pos="75000">
                  <a:schemeClr val="accent6"/>
                </a:gs>
                <a:gs pos="25000">
                  <a:schemeClr val="bg2"/>
                </a:gs>
                <a:gs pos="99000">
                  <a:schemeClr val="accent6"/>
                </a:gs>
              </a:gsLst>
              <a:lin ang="5400000" scaled="0"/>
            </a:gradFill>
            <a:ln w="6322" cap="flat">
              <a:noFill/>
              <a:prstDash val="solid"/>
              <a:miter/>
            </a:ln>
          </p:spPr>
          <p:txBody>
            <a:bodyPr rtlCol="0" anchor="ctr"/>
            <a:lstStyle/>
            <a:p>
              <a:endParaRPr lang="sv-SE" dirty="0"/>
            </a:p>
          </p:txBody>
        </p:sp>
        <p:sp>
          <p:nvSpPr>
            <p:cNvPr id="15" name="Frihandsfigur 10">
              <a:extLst>
                <a:ext uri="{FF2B5EF4-FFF2-40B4-BE49-F238E27FC236}">
                  <a16:creationId xmlns:a16="http://schemas.microsoft.com/office/drawing/2014/main" id="{4B333006-CC6F-FD1D-0A1A-88C61E9EC527}"/>
                </a:ext>
              </a:extLst>
            </p:cNvPr>
            <p:cNvSpPr/>
            <p:nvPr/>
          </p:nvSpPr>
          <p:spPr>
            <a:xfrm rot="5400000" flipV="1">
              <a:off x="10115549" y="628651"/>
              <a:ext cx="2705102" cy="1447801"/>
            </a:xfrm>
            <a:custGeom>
              <a:avLst/>
              <a:gdLst>
                <a:gd name="connsiteX0" fmla="*/ 0 w 7261670"/>
                <a:gd name="connsiteY0" fmla="*/ 0 h 1695500"/>
                <a:gd name="connsiteX1" fmla="*/ 7261670 w 7261670"/>
                <a:gd name="connsiteY1" fmla="*/ 0 h 1695500"/>
                <a:gd name="connsiteX2" fmla="*/ 7261670 w 7261670"/>
                <a:gd name="connsiteY2" fmla="*/ 1695500 h 1695500"/>
                <a:gd name="connsiteX3" fmla="*/ 0 w 7261670"/>
                <a:gd name="connsiteY3" fmla="*/ 1695500 h 1695500"/>
                <a:gd name="connsiteX0" fmla="*/ 0 w 7261670"/>
                <a:gd name="connsiteY0" fmla="*/ 0 h 1695500"/>
                <a:gd name="connsiteX1" fmla="*/ 7261670 w 7261670"/>
                <a:gd name="connsiteY1" fmla="*/ 1695500 h 1695500"/>
                <a:gd name="connsiteX2" fmla="*/ 0 w 7261670"/>
                <a:gd name="connsiteY2" fmla="*/ 1695500 h 1695500"/>
                <a:gd name="connsiteX3" fmla="*/ 0 w 7261670"/>
                <a:gd name="connsiteY3" fmla="*/ 0 h 1695500"/>
              </a:gdLst>
              <a:ahLst/>
              <a:cxnLst>
                <a:cxn ang="0">
                  <a:pos x="connsiteX0" y="connsiteY0"/>
                </a:cxn>
                <a:cxn ang="0">
                  <a:pos x="connsiteX1" y="connsiteY1"/>
                </a:cxn>
                <a:cxn ang="0">
                  <a:pos x="connsiteX2" y="connsiteY2"/>
                </a:cxn>
                <a:cxn ang="0">
                  <a:pos x="connsiteX3" y="connsiteY3"/>
                </a:cxn>
              </a:cxnLst>
              <a:rect l="l" t="t" r="r" b="b"/>
              <a:pathLst>
                <a:path w="7261670" h="1695500">
                  <a:moveTo>
                    <a:pt x="0" y="0"/>
                  </a:moveTo>
                  <a:lnTo>
                    <a:pt x="7261670" y="1695500"/>
                  </a:lnTo>
                  <a:lnTo>
                    <a:pt x="0" y="1695500"/>
                  </a:lnTo>
                  <a:lnTo>
                    <a:pt x="0" y="0"/>
                  </a:lnTo>
                  <a:close/>
                </a:path>
              </a:pathLst>
            </a:custGeom>
            <a:gradFill>
              <a:gsLst>
                <a:gs pos="75000">
                  <a:srgbClr val="F8F5F3"/>
                </a:gs>
                <a:gs pos="45000">
                  <a:srgbClr val="F8F5F3"/>
                </a:gs>
                <a:gs pos="100000">
                  <a:srgbClr val="F8F5F3"/>
                </a:gs>
                <a:gs pos="0">
                  <a:srgbClr val="F6EFE9"/>
                </a:gs>
              </a:gsLst>
              <a:lin ang="0" scaled="0"/>
            </a:gradFill>
            <a:ln w="6322" cap="flat">
              <a:noFill/>
              <a:prstDash val="solid"/>
              <a:miter/>
            </a:ln>
          </p:spPr>
          <p:txBody>
            <a:bodyPr rtlCol="0" anchor="ctr"/>
            <a:lstStyle/>
            <a:p>
              <a:endParaRPr lang="sv-SE" dirty="0"/>
            </a:p>
          </p:txBody>
        </p:sp>
      </p:grpSp>
      <p:sp>
        <p:nvSpPr>
          <p:cNvPr id="9" name="Platshållare för bild 8">
            <a:extLst>
              <a:ext uri="{FF2B5EF4-FFF2-40B4-BE49-F238E27FC236}">
                <a16:creationId xmlns:a16="http://schemas.microsoft.com/office/drawing/2014/main" id="{EFF7C4F9-DBA7-35EC-BB58-25655C89C7D8}"/>
              </a:ext>
              <a:ext uri="{C183D7F6-B498-43B3-948B-1728B52AA6E4}">
                <adec:decorative xmlns:adec="http://schemas.microsoft.com/office/drawing/2017/decorative" val="1"/>
              </a:ext>
            </a:extLst>
          </p:cNvPr>
          <p:cNvSpPr>
            <a:spLocks noGrp="1"/>
          </p:cNvSpPr>
          <p:nvPr>
            <p:ph type="pic" sz="quarter" idx="14"/>
          </p:nvPr>
        </p:nvSpPr>
        <p:spPr>
          <a:xfrm>
            <a:off x="1" y="-1"/>
            <a:ext cx="5745821" cy="6857999"/>
          </a:xfrm>
          <a:custGeom>
            <a:avLst/>
            <a:gdLst>
              <a:gd name="connsiteX0" fmla="*/ 0 w 5745821"/>
              <a:gd name="connsiteY0" fmla="*/ 0 h 6857999"/>
              <a:gd name="connsiteX1" fmla="*/ 5745821 w 5745821"/>
              <a:gd name="connsiteY1" fmla="*/ 0 h 6857999"/>
              <a:gd name="connsiteX2" fmla="*/ 4068368 w 5745821"/>
              <a:gd name="connsiteY2" fmla="*/ 6857999 h 6857999"/>
              <a:gd name="connsiteX3" fmla="*/ 0 w 5745821"/>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5745821" h="6857999">
                <a:moveTo>
                  <a:pt x="0" y="0"/>
                </a:moveTo>
                <a:lnTo>
                  <a:pt x="5745821" y="0"/>
                </a:lnTo>
                <a:lnTo>
                  <a:pt x="4068368" y="6857999"/>
                </a:lnTo>
                <a:lnTo>
                  <a:pt x="0" y="6857999"/>
                </a:lnTo>
                <a:close/>
              </a:path>
            </a:pathLst>
          </a:custGeom>
          <a:noFill/>
        </p:spPr>
        <p:txBody>
          <a:bodyPr wrap="square" tIns="288000">
            <a:noAutofit/>
          </a:bodyPr>
          <a:lstStyle>
            <a:lvl1pPr marL="0" indent="0" algn="ctr">
              <a:buFont typeface="Arial" panose="020B0604020202020204" pitchFamily="34" charset="0"/>
              <a:buNone/>
              <a:defRPr sz="1800"/>
            </a:lvl1pPr>
          </a:lstStyle>
          <a:p>
            <a:r>
              <a:rPr lang="sv-SE"/>
              <a:t>Klicka på ikonen för att lägga till en bild</a:t>
            </a:r>
            <a:endParaRPr lang="sv-SE" dirty="0"/>
          </a:p>
        </p:txBody>
      </p:sp>
      <p:sp>
        <p:nvSpPr>
          <p:cNvPr id="2" name="Rubrik 1">
            <a:extLst>
              <a:ext uri="{FF2B5EF4-FFF2-40B4-BE49-F238E27FC236}">
                <a16:creationId xmlns:a16="http://schemas.microsoft.com/office/drawing/2014/main" id="{2FD59613-B1D0-87BD-32BE-3F7AF0B78697}"/>
              </a:ext>
            </a:extLst>
          </p:cNvPr>
          <p:cNvSpPr>
            <a:spLocks noGrp="1"/>
          </p:cNvSpPr>
          <p:nvPr>
            <p:ph type="title"/>
          </p:nvPr>
        </p:nvSpPr>
        <p:spPr>
          <a:xfrm>
            <a:off x="6275888" y="638890"/>
            <a:ext cx="4675382" cy="878339"/>
          </a:xfrm>
        </p:spPr>
        <p:txBody>
          <a:bodyPr/>
          <a:lstStyle/>
          <a:p>
            <a:r>
              <a:rPr lang="sv-SE"/>
              <a:t>Klicka här för att ändra mall för rubrikformat</a:t>
            </a:r>
            <a:endParaRPr lang="sv-SE" dirty="0"/>
          </a:p>
        </p:txBody>
      </p:sp>
      <p:sp>
        <p:nvSpPr>
          <p:cNvPr id="10" name="Platshållare för text 9">
            <a:extLst>
              <a:ext uri="{FF2B5EF4-FFF2-40B4-BE49-F238E27FC236}">
                <a16:creationId xmlns:a16="http://schemas.microsoft.com/office/drawing/2014/main" id="{0FD2CCCB-B201-D40A-5847-4AF2DA7F5B38}"/>
              </a:ext>
            </a:extLst>
          </p:cNvPr>
          <p:cNvSpPr>
            <a:spLocks noGrp="1"/>
          </p:cNvSpPr>
          <p:nvPr>
            <p:ph type="body" sz="quarter" idx="13"/>
          </p:nvPr>
        </p:nvSpPr>
        <p:spPr>
          <a:xfrm>
            <a:off x="6274946" y="1641230"/>
            <a:ext cx="4676324" cy="4235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11" name="Platshållare för datum 10">
            <a:extLst>
              <a:ext uri="{FF2B5EF4-FFF2-40B4-BE49-F238E27FC236}">
                <a16:creationId xmlns:a16="http://schemas.microsoft.com/office/drawing/2014/main" id="{FC90D35C-57D5-DC70-7668-E7F57526E890}"/>
              </a:ext>
              <a:ext uri="{C183D7F6-B498-43B3-948B-1728B52AA6E4}">
                <adec:decorative xmlns:adec="http://schemas.microsoft.com/office/drawing/2017/decorative" val="1"/>
              </a:ext>
            </a:extLst>
          </p:cNvPr>
          <p:cNvSpPr>
            <a:spLocks noGrp="1"/>
          </p:cNvSpPr>
          <p:nvPr>
            <p:ph type="dt" sz="half" idx="15"/>
          </p:nvPr>
        </p:nvSpPr>
        <p:spPr>
          <a:xfrm>
            <a:off x="105436" y="7049830"/>
            <a:ext cx="662348" cy="142875"/>
          </a:xfrm>
        </p:spPr>
        <p:txBody>
          <a:bodyPr/>
          <a:lstStyle>
            <a:lvl1pPr>
              <a:defRPr>
                <a:solidFill>
                  <a:srgbClr val="F0F0F0"/>
                </a:solidFill>
              </a:defRPr>
            </a:lvl1pPr>
          </a:lstStyle>
          <a:p>
            <a:fld id="{D16CC7AC-40D8-4CD4-B84D-C47171264583}" type="datetime1">
              <a:rPr lang="sv-SE" smtClean="0"/>
              <a:t>2026-07-03</a:t>
            </a:fld>
            <a:endParaRPr lang="sv-SE" dirty="0"/>
          </a:p>
        </p:txBody>
      </p:sp>
      <p:sp>
        <p:nvSpPr>
          <p:cNvPr id="12" name="Platshållare för sidfot 11">
            <a:extLst>
              <a:ext uri="{FF2B5EF4-FFF2-40B4-BE49-F238E27FC236}">
                <a16:creationId xmlns:a16="http://schemas.microsoft.com/office/drawing/2014/main" id="{FF42BFF2-15BA-6F8D-4D54-0509DEE114A5}"/>
              </a:ext>
              <a:ext uri="{C183D7F6-B498-43B3-948B-1728B52AA6E4}">
                <adec:decorative xmlns:adec="http://schemas.microsoft.com/office/drawing/2017/decorative" val="1"/>
              </a:ext>
            </a:extLst>
          </p:cNvPr>
          <p:cNvSpPr>
            <a:spLocks noGrp="1"/>
          </p:cNvSpPr>
          <p:nvPr>
            <p:ph type="ftr" sz="quarter" idx="16"/>
          </p:nvPr>
        </p:nvSpPr>
        <p:spPr>
          <a:xfrm>
            <a:off x="819575" y="7049830"/>
            <a:ext cx="3473452" cy="142875"/>
          </a:xfrm>
        </p:spPr>
        <p:txBody>
          <a:bodyPr/>
          <a:lstStyle>
            <a:lvl1pPr>
              <a:defRPr>
                <a:solidFill>
                  <a:srgbClr val="F0F0F0"/>
                </a:solidFill>
              </a:defRPr>
            </a:lvl1pPr>
          </a:lstStyle>
          <a:p>
            <a:r>
              <a:rPr lang="sv-SE"/>
              <a:t>Sidfot</a:t>
            </a:r>
            <a:endParaRPr lang="sv-SE" dirty="0"/>
          </a:p>
        </p:txBody>
      </p:sp>
      <p:sp>
        <p:nvSpPr>
          <p:cNvPr id="14" name="Platshållare för bildnummer 13">
            <a:extLst>
              <a:ext uri="{FF2B5EF4-FFF2-40B4-BE49-F238E27FC236}">
                <a16:creationId xmlns:a16="http://schemas.microsoft.com/office/drawing/2014/main" id="{E7A2BB7D-1365-DA43-5E77-FC973AF0B4F2}"/>
              </a:ext>
            </a:extLst>
          </p:cNvPr>
          <p:cNvSpPr>
            <a:spLocks noGrp="1"/>
          </p:cNvSpPr>
          <p:nvPr>
            <p:ph type="sldNum" sz="quarter" idx="17"/>
          </p:nvPr>
        </p:nvSpPr>
        <p:spPr/>
        <p:txBody>
          <a:bodyPr/>
          <a:lstStyle/>
          <a:p>
            <a:fld id="{F6C05EEB-4522-434C-B777-08D6E2D6AD2E}" type="slidenum">
              <a:rPr lang="sv-SE" smtClean="0"/>
              <a:pPr/>
              <a:t>‹#›</a:t>
            </a:fld>
            <a:endParaRPr lang="sv-SE" dirty="0"/>
          </a:p>
        </p:txBody>
      </p:sp>
      <p:pic>
        <p:nvPicPr>
          <p:cNvPr id="3" name="Bildobjekt 7">
            <a:extLst>
              <a:ext uri="{FF2B5EF4-FFF2-40B4-BE49-F238E27FC236}">
                <a16:creationId xmlns:a16="http://schemas.microsoft.com/office/drawing/2014/main" id="{161C7A27-70CA-348C-BD51-833B049D67EE}"/>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443858" y="6047117"/>
            <a:ext cx="1328022" cy="464400"/>
          </a:xfrm>
          <a:prstGeom prst="rect">
            <a:avLst/>
          </a:prstGeom>
        </p:spPr>
      </p:pic>
    </p:spTree>
    <p:extLst>
      <p:ext uri="{BB962C8B-B14F-4D97-AF65-F5344CB8AC3E}">
        <p14:creationId xmlns:p14="http://schemas.microsoft.com/office/powerpoint/2010/main" val="1923235486"/>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1275">
          <p15:clr>
            <a:srgbClr val="FBAE40"/>
          </p15:clr>
        </p15:guide>
        <p15:guide id="3" pos="3840">
          <p15:clr>
            <a:srgbClr val="FBAE40"/>
          </p15:clr>
        </p15:guide>
        <p15:guide id="4" pos="3953">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p:cSld name="Avslut">
    <p:bg>
      <p:bgPr>
        <a:solidFill>
          <a:schemeClr val="accent1"/>
        </a:solidFill>
        <a:effectLst/>
      </p:bgPr>
    </p:bg>
    <p:spTree>
      <p:nvGrpSpPr>
        <p:cNvPr id="1" name=""/>
        <p:cNvGrpSpPr/>
        <p:nvPr/>
      </p:nvGrpSpPr>
      <p:grpSpPr>
        <a:xfrm>
          <a:off x="0" y="0"/>
          <a:ext cx="0" cy="0"/>
          <a:chOff x="0" y="0"/>
          <a:chExt cx="0" cy="0"/>
        </a:xfrm>
      </p:grpSpPr>
      <p:pic>
        <p:nvPicPr>
          <p:cNvPr id="5" name="Bildobjekt 4" descr="En bild som visar blå, skärmbild, Electric blue&#10;&#10;AI-genererat innehåll kan vara felaktigt.">
            <a:extLst>
              <a:ext uri="{FF2B5EF4-FFF2-40B4-BE49-F238E27FC236}">
                <a16:creationId xmlns:a16="http://schemas.microsoft.com/office/drawing/2014/main" id="{1EAE52D5-4933-0ECD-8298-26D628DC8B0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Platshållare för datum 1">
            <a:extLst>
              <a:ext uri="{FF2B5EF4-FFF2-40B4-BE49-F238E27FC236}">
                <a16:creationId xmlns:a16="http://schemas.microsoft.com/office/drawing/2014/main" id="{653E6185-A697-B257-DCD4-0F173D5C04E5}"/>
              </a:ext>
            </a:extLst>
          </p:cNvPr>
          <p:cNvSpPr>
            <a:spLocks noGrp="1"/>
          </p:cNvSpPr>
          <p:nvPr>
            <p:ph type="dt" sz="half" idx="10"/>
          </p:nvPr>
        </p:nvSpPr>
        <p:spPr>
          <a:xfrm>
            <a:off x="552448" y="5806165"/>
            <a:ext cx="1009915" cy="198031"/>
          </a:xfrm>
        </p:spPr>
        <p:txBody>
          <a:bodyPr/>
          <a:lstStyle>
            <a:lvl1pPr>
              <a:defRPr sz="1050">
                <a:solidFill>
                  <a:schemeClr val="accent5"/>
                </a:solidFill>
              </a:defRPr>
            </a:lvl1pPr>
          </a:lstStyle>
          <a:p>
            <a:fld id="{09BB838B-46E6-4D36-AC68-60BC6AF1DCBE}" type="datetime1">
              <a:rPr lang="sv-SE" smtClean="0"/>
              <a:pPr/>
              <a:t>2026-07-03</a:t>
            </a:fld>
            <a:endParaRPr lang="sv-SE" sz="1050" dirty="0"/>
          </a:p>
        </p:txBody>
      </p:sp>
      <p:sp>
        <p:nvSpPr>
          <p:cNvPr id="14" name="Platshållare för text 8">
            <a:extLst>
              <a:ext uri="{FF2B5EF4-FFF2-40B4-BE49-F238E27FC236}">
                <a16:creationId xmlns:a16="http://schemas.microsoft.com/office/drawing/2014/main" id="{C13DE442-93AA-E423-265E-404BA7F9A2E7}"/>
              </a:ext>
              <a:ext uri="{C183D7F6-B498-43B3-948B-1728B52AA6E4}">
                <adec:decorative xmlns:adec="http://schemas.microsoft.com/office/drawing/2017/decorative" val="1"/>
              </a:ext>
            </a:extLst>
          </p:cNvPr>
          <p:cNvSpPr>
            <a:spLocks noGrp="1"/>
          </p:cNvSpPr>
          <p:nvPr>
            <p:ph type="body" sz="quarter" idx="15" hasCustomPrompt="1"/>
          </p:nvPr>
        </p:nvSpPr>
        <p:spPr>
          <a:xfrm>
            <a:off x="554109" y="6023351"/>
            <a:ext cx="180000" cy="10800"/>
          </a:xfrm>
          <a:solidFill>
            <a:srgbClr val="FF832C"/>
          </a:solidFill>
          <a:ln>
            <a:solidFill>
              <a:srgbClr val="061727">
                <a:alpha val="0"/>
              </a:srgbClr>
            </a:solidFill>
          </a:ln>
        </p:spPr>
        <p:txBody>
          <a:bodyPr/>
          <a:lstStyle>
            <a:lvl1pPr marL="0" indent="0">
              <a:buNone/>
              <a:defRPr sz="200"/>
            </a:lvl1pPr>
            <a:lvl2pPr>
              <a:defRPr sz="200"/>
            </a:lvl2pPr>
            <a:lvl3pPr>
              <a:defRPr sz="200"/>
            </a:lvl3pPr>
            <a:lvl4pPr>
              <a:defRPr sz="200"/>
            </a:lvl4pPr>
            <a:lvl5pPr>
              <a:defRPr sz="200"/>
            </a:lvl5pPr>
          </a:lstStyle>
          <a:p>
            <a:pPr lvl="0"/>
            <a:r>
              <a:rPr lang="sv-SE" dirty="0"/>
              <a:t>
              </a:t>
            </a:r>
          </a:p>
        </p:txBody>
      </p:sp>
      <p:sp>
        <p:nvSpPr>
          <p:cNvPr id="13" name="Platshållare för text 10">
            <a:extLst>
              <a:ext uri="{FF2B5EF4-FFF2-40B4-BE49-F238E27FC236}">
                <a16:creationId xmlns:a16="http://schemas.microsoft.com/office/drawing/2014/main" id="{0509EFD9-5F7F-25C2-9EEF-0C89C2E41BCB}"/>
              </a:ext>
            </a:extLst>
          </p:cNvPr>
          <p:cNvSpPr>
            <a:spLocks noGrp="1"/>
          </p:cNvSpPr>
          <p:nvPr>
            <p:ph type="body" sz="quarter" idx="13" hasCustomPrompt="1"/>
          </p:nvPr>
        </p:nvSpPr>
        <p:spPr>
          <a:xfrm>
            <a:off x="552449" y="6049290"/>
            <a:ext cx="3473448" cy="171536"/>
          </a:xfrm>
        </p:spPr>
        <p:txBody>
          <a:bodyPr lIns="0" rIns="0" bIns="0" anchor="ctr"/>
          <a:lstStyle>
            <a:lvl1pPr marL="0" indent="0">
              <a:buNone/>
              <a:defRPr sz="1050">
                <a:solidFill>
                  <a:schemeClr val="accent5"/>
                </a:solidFill>
              </a:defRPr>
            </a:lvl1pPr>
            <a:lvl2pPr marL="457200" indent="0">
              <a:buNone/>
              <a:defRPr sz="900">
                <a:solidFill>
                  <a:schemeClr val="accent5"/>
                </a:solidFill>
              </a:defRPr>
            </a:lvl2pPr>
            <a:lvl3pPr marL="914400" indent="0">
              <a:buNone/>
              <a:defRPr sz="900">
                <a:solidFill>
                  <a:schemeClr val="accent5"/>
                </a:solidFill>
              </a:defRPr>
            </a:lvl3pPr>
            <a:lvl4pPr marL="1371600" indent="0">
              <a:buNone/>
              <a:defRPr sz="900">
                <a:solidFill>
                  <a:schemeClr val="accent5"/>
                </a:solidFill>
              </a:defRPr>
            </a:lvl4pPr>
            <a:lvl5pPr marL="1828800" indent="0">
              <a:buNone/>
              <a:defRPr sz="900">
                <a:solidFill>
                  <a:schemeClr val="accent5"/>
                </a:solidFill>
              </a:defRPr>
            </a:lvl5pPr>
          </a:lstStyle>
          <a:p>
            <a:pPr lvl="0"/>
            <a:r>
              <a:rPr lang="sv-SE" dirty="0"/>
              <a:t>Namn</a:t>
            </a:r>
          </a:p>
        </p:txBody>
      </p:sp>
      <p:sp>
        <p:nvSpPr>
          <p:cNvPr id="10" name="Platshållare för text 10">
            <a:extLst>
              <a:ext uri="{FF2B5EF4-FFF2-40B4-BE49-F238E27FC236}">
                <a16:creationId xmlns:a16="http://schemas.microsoft.com/office/drawing/2014/main" id="{AF52D184-7D5A-E314-BA2C-3AA9261715FC}"/>
              </a:ext>
            </a:extLst>
          </p:cNvPr>
          <p:cNvSpPr>
            <a:spLocks noGrp="1"/>
          </p:cNvSpPr>
          <p:nvPr>
            <p:ph type="body" sz="quarter" idx="14" hasCustomPrompt="1"/>
          </p:nvPr>
        </p:nvSpPr>
        <p:spPr>
          <a:xfrm>
            <a:off x="552446" y="6241132"/>
            <a:ext cx="3473451" cy="142875"/>
          </a:xfrm>
        </p:spPr>
        <p:txBody>
          <a:bodyPr lIns="0" rIns="0" bIns="0" anchor="ctr"/>
          <a:lstStyle>
            <a:lvl1pPr marL="0" indent="0">
              <a:buNone/>
              <a:defRPr sz="1050">
                <a:solidFill>
                  <a:srgbClr val="FF832C"/>
                </a:solidFill>
              </a:defRPr>
            </a:lvl1pPr>
            <a:lvl2pPr marL="457200" indent="0">
              <a:buNone/>
              <a:defRPr sz="900">
                <a:solidFill>
                  <a:schemeClr val="accent5"/>
                </a:solidFill>
              </a:defRPr>
            </a:lvl2pPr>
            <a:lvl3pPr marL="914400" indent="0">
              <a:buNone/>
              <a:defRPr sz="900">
                <a:solidFill>
                  <a:schemeClr val="accent5"/>
                </a:solidFill>
              </a:defRPr>
            </a:lvl3pPr>
            <a:lvl4pPr marL="1371600" indent="0">
              <a:buNone/>
              <a:defRPr sz="900">
                <a:solidFill>
                  <a:schemeClr val="accent5"/>
                </a:solidFill>
              </a:defRPr>
            </a:lvl4pPr>
            <a:lvl5pPr marL="1828800" indent="0">
              <a:buNone/>
              <a:defRPr sz="900">
                <a:solidFill>
                  <a:schemeClr val="accent5"/>
                </a:solidFill>
              </a:defRPr>
            </a:lvl5pPr>
          </a:lstStyle>
          <a:p>
            <a:pPr lvl="0"/>
            <a:r>
              <a:rPr lang="sv-SE" dirty="0"/>
              <a:t>Enhet/avdelning</a:t>
            </a:r>
          </a:p>
        </p:txBody>
      </p:sp>
      <p:sp>
        <p:nvSpPr>
          <p:cNvPr id="11" name="textruta 10" descr="www.mcf.se">
            <a:extLst>
              <a:ext uri="{FF2B5EF4-FFF2-40B4-BE49-F238E27FC236}">
                <a16:creationId xmlns:a16="http://schemas.microsoft.com/office/drawing/2014/main" id="{E7EE3061-1086-C3D3-1F70-E794FF552671}"/>
              </a:ext>
              <a:ext uri="{C183D7F6-B498-43B3-948B-1728B52AA6E4}">
                <adec:decorative xmlns:adec="http://schemas.microsoft.com/office/drawing/2017/decorative" val="0"/>
              </a:ext>
            </a:extLst>
          </p:cNvPr>
          <p:cNvSpPr txBox="1"/>
          <p:nvPr/>
        </p:nvSpPr>
        <p:spPr>
          <a:xfrm>
            <a:off x="11302538" y="6212173"/>
            <a:ext cx="368037" cy="174845"/>
          </a:xfrm>
          <a:prstGeom prst="rect">
            <a:avLst/>
          </a:prstGeom>
          <a:noFill/>
        </p:spPr>
        <p:txBody>
          <a:bodyPr wrap="square" lIns="0" tIns="0" rIns="0" bIns="0" rtlCol="0">
            <a:noAutofit/>
          </a:bodyPr>
          <a:lstStyle/>
          <a:p>
            <a:r>
              <a:rPr lang="sv-SE" sz="900" dirty="0">
                <a:solidFill>
                  <a:schemeClr val="accent5"/>
                </a:solidFill>
              </a:rPr>
              <a:t>mcf.se</a:t>
            </a:r>
          </a:p>
        </p:txBody>
      </p:sp>
      <p:sp>
        <p:nvSpPr>
          <p:cNvPr id="4" name="Platshållare för bildnummer 3">
            <a:extLst>
              <a:ext uri="{FF2B5EF4-FFF2-40B4-BE49-F238E27FC236}">
                <a16:creationId xmlns:a16="http://schemas.microsoft.com/office/drawing/2014/main" id="{EDF8E64F-3481-16AC-CA4D-606E22D16A97}"/>
              </a:ext>
              <a:ext uri="{C183D7F6-B498-43B3-948B-1728B52AA6E4}">
                <adec:decorative xmlns:adec="http://schemas.microsoft.com/office/drawing/2017/decorative" val="1"/>
              </a:ext>
            </a:extLst>
          </p:cNvPr>
          <p:cNvSpPr>
            <a:spLocks noGrp="1"/>
          </p:cNvSpPr>
          <p:nvPr>
            <p:ph type="sldNum" sz="quarter" idx="12"/>
          </p:nvPr>
        </p:nvSpPr>
        <p:spPr>
          <a:xfrm>
            <a:off x="402653" y="7049829"/>
            <a:ext cx="299590" cy="142875"/>
          </a:xfrm>
        </p:spPr>
        <p:txBody>
          <a:bodyPr/>
          <a:lstStyle>
            <a:lvl1pPr>
              <a:defRPr>
                <a:solidFill>
                  <a:srgbClr val="F0F0F0"/>
                </a:solidFill>
              </a:defRPr>
            </a:lvl1pPr>
          </a:lstStyle>
          <a:p>
            <a:fld id="{F6C05EEB-4522-434C-B777-08D6E2D6AD2E}" type="slidenum">
              <a:rPr lang="sv-SE" smtClean="0"/>
              <a:pPr/>
              <a:t>‹#›</a:t>
            </a:fld>
            <a:endParaRPr lang="sv-SE" dirty="0"/>
          </a:p>
        </p:txBody>
      </p:sp>
      <p:sp>
        <p:nvSpPr>
          <p:cNvPr id="3" name="Platshållare för sidfot 2">
            <a:extLst>
              <a:ext uri="{FF2B5EF4-FFF2-40B4-BE49-F238E27FC236}">
                <a16:creationId xmlns:a16="http://schemas.microsoft.com/office/drawing/2014/main" id="{F8DBEE04-EF41-1CFD-63D3-546928985DE9}"/>
              </a:ext>
              <a:ext uri="{C183D7F6-B498-43B3-948B-1728B52AA6E4}">
                <adec:decorative xmlns:adec="http://schemas.microsoft.com/office/drawing/2017/decorative" val="1"/>
              </a:ext>
            </a:extLst>
          </p:cNvPr>
          <p:cNvSpPr>
            <a:spLocks noGrp="1"/>
          </p:cNvSpPr>
          <p:nvPr>
            <p:ph type="ftr" sz="quarter" idx="11"/>
          </p:nvPr>
        </p:nvSpPr>
        <p:spPr>
          <a:xfrm>
            <a:off x="819575" y="7049830"/>
            <a:ext cx="3473451" cy="142875"/>
          </a:xfrm>
        </p:spPr>
        <p:txBody>
          <a:bodyPr/>
          <a:lstStyle>
            <a:lvl1pPr algn="l">
              <a:defRPr>
                <a:solidFill>
                  <a:srgbClr val="F0F0F0"/>
                </a:solidFill>
              </a:defRPr>
            </a:lvl1pPr>
          </a:lstStyle>
          <a:p>
            <a:r>
              <a:rPr lang="sv-SE"/>
              <a:t>Sidfot</a:t>
            </a:r>
            <a:endParaRPr lang="sv-SE" dirty="0"/>
          </a:p>
        </p:txBody>
      </p:sp>
      <p:pic>
        <p:nvPicPr>
          <p:cNvPr id="12" name="Bildobjekt 7">
            <a:extLst>
              <a:ext uri="{FF2B5EF4-FFF2-40B4-BE49-F238E27FC236}">
                <a16:creationId xmlns:a16="http://schemas.microsoft.com/office/drawing/2014/main" id="{8BAC032B-98F5-47C0-97A9-5BC140C35F2A}"/>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5066526" y="2915770"/>
            <a:ext cx="2058947" cy="720000"/>
          </a:xfrm>
          <a:prstGeom prst="rect">
            <a:avLst/>
          </a:prstGeom>
        </p:spPr>
      </p:pic>
    </p:spTree>
    <p:extLst>
      <p:ext uri="{BB962C8B-B14F-4D97-AF65-F5344CB8AC3E}">
        <p14:creationId xmlns:p14="http://schemas.microsoft.com/office/powerpoint/2010/main" val="4206655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Avslut med rörlig bakgrund">
    <p:bg>
      <p:bgPr>
        <a:solidFill>
          <a:schemeClr val="accent1"/>
        </a:solidFill>
        <a:effectLst/>
      </p:bgPr>
    </p:bg>
    <p:spTree>
      <p:nvGrpSpPr>
        <p:cNvPr id="1" name=""/>
        <p:cNvGrpSpPr/>
        <p:nvPr/>
      </p:nvGrpSpPr>
      <p:grpSpPr>
        <a:xfrm>
          <a:off x="0" y="0"/>
          <a:ext cx="0" cy="0"/>
          <a:chOff x="0" y="0"/>
          <a:chExt cx="0" cy="0"/>
        </a:xfrm>
      </p:grpSpPr>
      <p:pic>
        <p:nvPicPr>
          <p:cNvPr id="15" name="Bildobjekt 14">
            <a:extLst>
              <a:ext uri="{FF2B5EF4-FFF2-40B4-BE49-F238E27FC236}">
                <a16:creationId xmlns:a16="http://schemas.microsoft.com/office/drawing/2014/main" id="{8E784BCB-B4D3-E415-2A3A-6E5CBDA74115}"/>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a:off x="-1596572" y="-4396863"/>
            <a:ext cx="15385144" cy="15150152"/>
          </a:xfrm>
          <a:prstGeom prst="rect">
            <a:avLst/>
          </a:prstGeom>
        </p:spPr>
      </p:pic>
      <p:pic>
        <p:nvPicPr>
          <p:cNvPr id="16" name="Bildobjekt 15">
            <a:extLst>
              <a:ext uri="{FF2B5EF4-FFF2-40B4-BE49-F238E27FC236}">
                <a16:creationId xmlns:a16="http://schemas.microsoft.com/office/drawing/2014/main" id="{E5FB65F5-9A15-402E-6809-0611F6E690AF}"/>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329622" y="0"/>
            <a:ext cx="12600000" cy="7087500"/>
          </a:xfrm>
          <a:prstGeom prst="rect">
            <a:avLst/>
          </a:prstGeom>
        </p:spPr>
      </p:pic>
      <p:pic>
        <p:nvPicPr>
          <p:cNvPr id="17" name="Bildobjekt 16">
            <a:extLst>
              <a:ext uri="{FF2B5EF4-FFF2-40B4-BE49-F238E27FC236}">
                <a16:creationId xmlns:a16="http://schemas.microsoft.com/office/drawing/2014/main" id="{350A4328-412A-365A-1E96-6472824057D4}"/>
              </a:ext>
              <a:ext uri="{C183D7F6-B498-43B3-948B-1728B52AA6E4}">
                <adec:decorative xmlns:adec="http://schemas.microsoft.com/office/drawing/2017/decorative" val="1"/>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0" y="-177248"/>
            <a:ext cx="12600000" cy="7087500"/>
          </a:xfrm>
          <a:prstGeom prst="rect">
            <a:avLst/>
          </a:prstGeom>
        </p:spPr>
      </p:pic>
      <p:sp>
        <p:nvSpPr>
          <p:cNvPr id="25" name="Frihandsfigur: Form 24">
            <a:extLst>
              <a:ext uri="{FF2B5EF4-FFF2-40B4-BE49-F238E27FC236}">
                <a16:creationId xmlns:a16="http://schemas.microsoft.com/office/drawing/2014/main" id="{1897703E-C6BD-21D4-6A06-50A761BA0A94}"/>
              </a:ext>
            </a:extLst>
          </p:cNvPr>
          <p:cNvSpPr/>
          <p:nvPr userDrawn="1"/>
        </p:nvSpPr>
        <p:spPr>
          <a:xfrm>
            <a:off x="-1596572" y="-4396863"/>
            <a:ext cx="15385144" cy="15150152"/>
          </a:xfrm>
          <a:custGeom>
            <a:avLst/>
            <a:gdLst>
              <a:gd name="csX0" fmla="*/ 1592972 w 15385144"/>
              <a:gd name="csY0" fmla="*/ 4393263 h 15150152"/>
              <a:gd name="csX1" fmla="*/ 1592972 w 15385144"/>
              <a:gd name="csY1" fmla="*/ 11258463 h 15150152"/>
              <a:gd name="csX2" fmla="*/ 13793372 w 15385144"/>
              <a:gd name="csY2" fmla="*/ 11258463 h 15150152"/>
              <a:gd name="csX3" fmla="*/ 13793372 w 15385144"/>
              <a:gd name="csY3" fmla="*/ 4393263 h 15150152"/>
              <a:gd name="csX4" fmla="*/ 0 w 15385144"/>
              <a:gd name="csY4" fmla="*/ 0 h 15150152"/>
              <a:gd name="csX5" fmla="*/ 15385144 w 15385144"/>
              <a:gd name="csY5" fmla="*/ 0 h 15150152"/>
              <a:gd name="csX6" fmla="*/ 15385144 w 15385144"/>
              <a:gd name="csY6" fmla="*/ 15150152 h 15150152"/>
              <a:gd name="csX7" fmla="*/ 0 w 15385144"/>
              <a:gd name="csY7" fmla="*/ 15150152 h 1515015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5385144" h="15150152">
                <a:moveTo>
                  <a:pt x="1592972" y="4393263"/>
                </a:moveTo>
                <a:lnTo>
                  <a:pt x="1592972" y="11258463"/>
                </a:lnTo>
                <a:lnTo>
                  <a:pt x="13793372" y="11258463"/>
                </a:lnTo>
                <a:lnTo>
                  <a:pt x="13793372" y="4393263"/>
                </a:lnTo>
                <a:close/>
                <a:moveTo>
                  <a:pt x="0" y="0"/>
                </a:moveTo>
                <a:lnTo>
                  <a:pt x="15385144" y="0"/>
                </a:lnTo>
                <a:lnTo>
                  <a:pt x="15385144" y="15150152"/>
                </a:lnTo>
                <a:lnTo>
                  <a:pt x="0" y="15150152"/>
                </a:lnTo>
                <a:close/>
              </a:path>
            </a:pathLst>
          </a:custGeom>
          <a:solidFill>
            <a:srgbClr val="E5ECE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pic>
        <p:nvPicPr>
          <p:cNvPr id="8" name="Bildobjekt 7">
            <a:extLst>
              <a:ext uri="{FF2B5EF4-FFF2-40B4-BE49-F238E27FC236}">
                <a16:creationId xmlns:a16="http://schemas.microsoft.com/office/drawing/2014/main" id="{6BD0BB8F-A542-1646-7F59-FB63B47DC8AD}"/>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5066527" y="2915770"/>
            <a:ext cx="2058947" cy="720000"/>
          </a:xfrm>
          <a:prstGeom prst="rect">
            <a:avLst/>
          </a:prstGeom>
        </p:spPr>
      </p:pic>
      <p:sp>
        <p:nvSpPr>
          <p:cNvPr id="2" name="Platshållare för datum 1">
            <a:extLst>
              <a:ext uri="{FF2B5EF4-FFF2-40B4-BE49-F238E27FC236}">
                <a16:creationId xmlns:a16="http://schemas.microsoft.com/office/drawing/2014/main" id="{653E6185-A697-B257-DCD4-0F173D5C04E5}"/>
              </a:ext>
            </a:extLst>
          </p:cNvPr>
          <p:cNvSpPr>
            <a:spLocks noGrp="1"/>
          </p:cNvSpPr>
          <p:nvPr>
            <p:ph type="dt" sz="half" idx="10"/>
          </p:nvPr>
        </p:nvSpPr>
        <p:spPr>
          <a:xfrm>
            <a:off x="552448" y="5806165"/>
            <a:ext cx="1009915" cy="198031"/>
          </a:xfrm>
        </p:spPr>
        <p:txBody>
          <a:bodyPr/>
          <a:lstStyle>
            <a:lvl1pPr>
              <a:defRPr sz="1050">
                <a:solidFill>
                  <a:schemeClr val="accent5"/>
                </a:solidFill>
              </a:defRPr>
            </a:lvl1pPr>
          </a:lstStyle>
          <a:p>
            <a:fld id="{0A41A198-3709-4A5A-AE28-D80C38C5B164}" type="datetime1">
              <a:rPr lang="sv-SE" smtClean="0"/>
              <a:pPr/>
              <a:t>2026-07-03</a:t>
            </a:fld>
            <a:endParaRPr lang="sv-SE" sz="1050" dirty="0"/>
          </a:p>
        </p:txBody>
      </p:sp>
      <p:sp>
        <p:nvSpPr>
          <p:cNvPr id="14" name="Platshållare för text 8">
            <a:extLst>
              <a:ext uri="{FF2B5EF4-FFF2-40B4-BE49-F238E27FC236}">
                <a16:creationId xmlns:a16="http://schemas.microsoft.com/office/drawing/2014/main" id="{C13DE442-93AA-E423-265E-404BA7F9A2E7}"/>
              </a:ext>
              <a:ext uri="{C183D7F6-B498-43B3-948B-1728B52AA6E4}">
                <adec:decorative xmlns:adec="http://schemas.microsoft.com/office/drawing/2017/decorative" val="1"/>
              </a:ext>
            </a:extLst>
          </p:cNvPr>
          <p:cNvSpPr>
            <a:spLocks noGrp="1"/>
          </p:cNvSpPr>
          <p:nvPr>
            <p:ph type="body" sz="quarter" idx="15" hasCustomPrompt="1"/>
          </p:nvPr>
        </p:nvSpPr>
        <p:spPr>
          <a:xfrm>
            <a:off x="554109" y="6023351"/>
            <a:ext cx="180000" cy="10800"/>
          </a:xfrm>
          <a:solidFill>
            <a:srgbClr val="FF832C"/>
          </a:solidFill>
          <a:ln>
            <a:solidFill>
              <a:srgbClr val="061727">
                <a:alpha val="0"/>
              </a:srgbClr>
            </a:solidFill>
          </a:ln>
        </p:spPr>
        <p:txBody>
          <a:bodyPr/>
          <a:lstStyle>
            <a:lvl1pPr marL="0" indent="0">
              <a:buNone/>
              <a:defRPr sz="200"/>
            </a:lvl1pPr>
            <a:lvl2pPr>
              <a:defRPr sz="200"/>
            </a:lvl2pPr>
            <a:lvl3pPr>
              <a:defRPr sz="200"/>
            </a:lvl3pPr>
            <a:lvl4pPr>
              <a:defRPr sz="200"/>
            </a:lvl4pPr>
            <a:lvl5pPr>
              <a:defRPr sz="200"/>
            </a:lvl5pPr>
          </a:lstStyle>
          <a:p>
            <a:pPr lvl="0"/>
            <a:r>
              <a:rPr lang="sv-SE" dirty="0"/>
              <a:t>
              </a:t>
            </a:r>
          </a:p>
        </p:txBody>
      </p:sp>
      <p:sp>
        <p:nvSpPr>
          <p:cNvPr id="13" name="Platshållare för text 10">
            <a:extLst>
              <a:ext uri="{FF2B5EF4-FFF2-40B4-BE49-F238E27FC236}">
                <a16:creationId xmlns:a16="http://schemas.microsoft.com/office/drawing/2014/main" id="{0509EFD9-5F7F-25C2-9EEF-0C89C2E41BCB}"/>
              </a:ext>
            </a:extLst>
          </p:cNvPr>
          <p:cNvSpPr>
            <a:spLocks noGrp="1"/>
          </p:cNvSpPr>
          <p:nvPr>
            <p:ph type="body" sz="quarter" idx="13" hasCustomPrompt="1"/>
          </p:nvPr>
        </p:nvSpPr>
        <p:spPr>
          <a:xfrm>
            <a:off x="552449" y="6049290"/>
            <a:ext cx="3473448" cy="171536"/>
          </a:xfrm>
        </p:spPr>
        <p:txBody>
          <a:bodyPr lIns="0" rIns="0" bIns="0" anchor="ctr"/>
          <a:lstStyle>
            <a:lvl1pPr marL="0" indent="0">
              <a:buNone/>
              <a:defRPr sz="1050">
                <a:solidFill>
                  <a:schemeClr val="accent5"/>
                </a:solidFill>
              </a:defRPr>
            </a:lvl1pPr>
            <a:lvl2pPr marL="457200" indent="0">
              <a:buNone/>
              <a:defRPr sz="900">
                <a:solidFill>
                  <a:schemeClr val="accent5"/>
                </a:solidFill>
              </a:defRPr>
            </a:lvl2pPr>
            <a:lvl3pPr marL="914400" indent="0">
              <a:buNone/>
              <a:defRPr sz="900">
                <a:solidFill>
                  <a:schemeClr val="accent5"/>
                </a:solidFill>
              </a:defRPr>
            </a:lvl3pPr>
            <a:lvl4pPr marL="1371600" indent="0">
              <a:buNone/>
              <a:defRPr sz="900">
                <a:solidFill>
                  <a:schemeClr val="accent5"/>
                </a:solidFill>
              </a:defRPr>
            </a:lvl4pPr>
            <a:lvl5pPr marL="1828800" indent="0">
              <a:buNone/>
              <a:defRPr sz="900">
                <a:solidFill>
                  <a:schemeClr val="accent5"/>
                </a:solidFill>
              </a:defRPr>
            </a:lvl5pPr>
          </a:lstStyle>
          <a:p>
            <a:pPr lvl="0"/>
            <a:r>
              <a:rPr lang="sv-SE" dirty="0"/>
              <a:t>Namn</a:t>
            </a:r>
          </a:p>
        </p:txBody>
      </p:sp>
      <p:sp>
        <p:nvSpPr>
          <p:cNvPr id="10" name="Platshållare för text 10">
            <a:extLst>
              <a:ext uri="{FF2B5EF4-FFF2-40B4-BE49-F238E27FC236}">
                <a16:creationId xmlns:a16="http://schemas.microsoft.com/office/drawing/2014/main" id="{AF52D184-7D5A-E314-BA2C-3AA9261715FC}"/>
              </a:ext>
            </a:extLst>
          </p:cNvPr>
          <p:cNvSpPr>
            <a:spLocks noGrp="1"/>
          </p:cNvSpPr>
          <p:nvPr>
            <p:ph type="body" sz="quarter" idx="14" hasCustomPrompt="1"/>
          </p:nvPr>
        </p:nvSpPr>
        <p:spPr>
          <a:xfrm>
            <a:off x="552446" y="6241132"/>
            <a:ext cx="3473451" cy="142875"/>
          </a:xfrm>
        </p:spPr>
        <p:txBody>
          <a:bodyPr lIns="0" rIns="0" bIns="0" anchor="ctr"/>
          <a:lstStyle>
            <a:lvl1pPr marL="0" indent="0">
              <a:buNone/>
              <a:defRPr sz="1050">
                <a:solidFill>
                  <a:srgbClr val="FF832C"/>
                </a:solidFill>
              </a:defRPr>
            </a:lvl1pPr>
            <a:lvl2pPr marL="457200" indent="0">
              <a:buNone/>
              <a:defRPr sz="900">
                <a:solidFill>
                  <a:schemeClr val="accent5"/>
                </a:solidFill>
              </a:defRPr>
            </a:lvl2pPr>
            <a:lvl3pPr marL="914400" indent="0">
              <a:buNone/>
              <a:defRPr sz="900">
                <a:solidFill>
                  <a:schemeClr val="accent5"/>
                </a:solidFill>
              </a:defRPr>
            </a:lvl3pPr>
            <a:lvl4pPr marL="1371600" indent="0">
              <a:buNone/>
              <a:defRPr sz="900">
                <a:solidFill>
                  <a:schemeClr val="accent5"/>
                </a:solidFill>
              </a:defRPr>
            </a:lvl4pPr>
            <a:lvl5pPr marL="1828800" indent="0">
              <a:buNone/>
              <a:defRPr sz="900">
                <a:solidFill>
                  <a:schemeClr val="accent5"/>
                </a:solidFill>
              </a:defRPr>
            </a:lvl5pPr>
          </a:lstStyle>
          <a:p>
            <a:pPr lvl="0"/>
            <a:r>
              <a:rPr lang="sv-SE" dirty="0"/>
              <a:t>Enhet/avdelning</a:t>
            </a:r>
          </a:p>
        </p:txBody>
      </p:sp>
      <p:sp>
        <p:nvSpPr>
          <p:cNvPr id="11" name="textruta 10" descr="www.mcf.se">
            <a:extLst>
              <a:ext uri="{FF2B5EF4-FFF2-40B4-BE49-F238E27FC236}">
                <a16:creationId xmlns:a16="http://schemas.microsoft.com/office/drawing/2014/main" id="{E7EE3061-1086-C3D3-1F70-E794FF552671}"/>
              </a:ext>
              <a:ext uri="{C183D7F6-B498-43B3-948B-1728B52AA6E4}">
                <adec:decorative xmlns:adec="http://schemas.microsoft.com/office/drawing/2017/decorative" val="0"/>
              </a:ext>
            </a:extLst>
          </p:cNvPr>
          <p:cNvSpPr txBox="1"/>
          <p:nvPr/>
        </p:nvSpPr>
        <p:spPr>
          <a:xfrm>
            <a:off x="11302538" y="6212173"/>
            <a:ext cx="368037" cy="174845"/>
          </a:xfrm>
          <a:prstGeom prst="rect">
            <a:avLst/>
          </a:prstGeom>
          <a:noFill/>
        </p:spPr>
        <p:txBody>
          <a:bodyPr wrap="square" lIns="0" tIns="0" rIns="0" bIns="0" rtlCol="0">
            <a:noAutofit/>
          </a:bodyPr>
          <a:lstStyle/>
          <a:p>
            <a:r>
              <a:rPr lang="sv-SE" sz="900" dirty="0">
                <a:solidFill>
                  <a:schemeClr val="accent5"/>
                </a:solidFill>
              </a:rPr>
              <a:t>mcf.se</a:t>
            </a:r>
          </a:p>
        </p:txBody>
      </p:sp>
      <p:sp>
        <p:nvSpPr>
          <p:cNvPr id="4" name="Platshållare för bildnummer 3">
            <a:extLst>
              <a:ext uri="{FF2B5EF4-FFF2-40B4-BE49-F238E27FC236}">
                <a16:creationId xmlns:a16="http://schemas.microsoft.com/office/drawing/2014/main" id="{EDF8E64F-3481-16AC-CA4D-606E22D16A97}"/>
              </a:ext>
              <a:ext uri="{C183D7F6-B498-43B3-948B-1728B52AA6E4}">
                <adec:decorative xmlns:adec="http://schemas.microsoft.com/office/drawing/2017/decorative" val="1"/>
              </a:ext>
            </a:extLst>
          </p:cNvPr>
          <p:cNvSpPr>
            <a:spLocks noGrp="1"/>
          </p:cNvSpPr>
          <p:nvPr>
            <p:ph type="sldNum" sz="quarter" idx="12"/>
          </p:nvPr>
        </p:nvSpPr>
        <p:spPr>
          <a:xfrm>
            <a:off x="402653" y="7049829"/>
            <a:ext cx="299590" cy="142875"/>
          </a:xfrm>
        </p:spPr>
        <p:txBody>
          <a:bodyPr/>
          <a:lstStyle>
            <a:lvl1pPr>
              <a:defRPr>
                <a:solidFill>
                  <a:srgbClr val="F0F0F0"/>
                </a:solidFill>
              </a:defRPr>
            </a:lvl1pPr>
          </a:lstStyle>
          <a:p>
            <a:fld id="{F6C05EEB-4522-434C-B777-08D6E2D6AD2E}" type="slidenum">
              <a:rPr lang="sv-SE" smtClean="0"/>
              <a:pPr/>
              <a:t>‹#›</a:t>
            </a:fld>
            <a:endParaRPr lang="sv-SE" dirty="0"/>
          </a:p>
        </p:txBody>
      </p:sp>
      <p:sp>
        <p:nvSpPr>
          <p:cNvPr id="3" name="Platshållare för sidfot 2">
            <a:extLst>
              <a:ext uri="{FF2B5EF4-FFF2-40B4-BE49-F238E27FC236}">
                <a16:creationId xmlns:a16="http://schemas.microsoft.com/office/drawing/2014/main" id="{F8DBEE04-EF41-1CFD-63D3-546928985DE9}"/>
              </a:ext>
              <a:ext uri="{C183D7F6-B498-43B3-948B-1728B52AA6E4}">
                <adec:decorative xmlns:adec="http://schemas.microsoft.com/office/drawing/2017/decorative" val="1"/>
              </a:ext>
            </a:extLst>
          </p:cNvPr>
          <p:cNvSpPr>
            <a:spLocks noGrp="1"/>
          </p:cNvSpPr>
          <p:nvPr>
            <p:ph type="ftr" sz="quarter" idx="11"/>
          </p:nvPr>
        </p:nvSpPr>
        <p:spPr>
          <a:xfrm>
            <a:off x="819575" y="7049830"/>
            <a:ext cx="3473451" cy="142875"/>
          </a:xfrm>
        </p:spPr>
        <p:txBody>
          <a:bodyPr/>
          <a:lstStyle>
            <a:lvl1pPr algn="l">
              <a:defRPr>
                <a:solidFill>
                  <a:srgbClr val="F0F0F0"/>
                </a:solidFill>
              </a:defRPr>
            </a:lvl1pPr>
          </a:lstStyle>
          <a:p>
            <a:r>
              <a:rPr lang="sv-SE"/>
              <a:t>Sidfot</a:t>
            </a:r>
            <a:endParaRPr lang="sv-SE" dirty="0"/>
          </a:p>
        </p:txBody>
      </p:sp>
    </p:spTree>
    <p:extLst>
      <p:ext uri="{BB962C8B-B14F-4D97-AF65-F5344CB8AC3E}">
        <p14:creationId xmlns:p14="http://schemas.microsoft.com/office/powerpoint/2010/main" val="2953666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5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400"/>
                                        <p:tgtEl>
                                          <p:spTgt spid="8"/>
                                        </p:tgtEl>
                                      </p:cBhvr>
                                    </p:animEffect>
                                    <p:anim calcmode="lin" valueType="num">
                                      <p:cBhvr>
                                        <p:cTn id="8" dur="400" fill="hold"/>
                                        <p:tgtEl>
                                          <p:spTgt spid="8"/>
                                        </p:tgtEl>
                                        <p:attrNameLst>
                                          <p:attrName>ppt_x</p:attrName>
                                        </p:attrNameLst>
                                      </p:cBhvr>
                                      <p:tavLst>
                                        <p:tav tm="0">
                                          <p:val>
                                            <p:strVal val="#ppt_x"/>
                                          </p:val>
                                        </p:tav>
                                        <p:tav tm="100000">
                                          <p:val>
                                            <p:strVal val="#ppt_x"/>
                                          </p:val>
                                        </p:tav>
                                      </p:tavLst>
                                    </p:anim>
                                    <p:anim calcmode="lin" valueType="num">
                                      <p:cBhvr>
                                        <p:cTn id="9" dur="400" fill="hold"/>
                                        <p:tgtEl>
                                          <p:spTgt spid="8"/>
                                        </p:tgtEl>
                                        <p:attrNameLst>
                                          <p:attrName>ppt_y</p:attrName>
                                        </p:attrNameLst>
                                      </p:cBhvr>
                                      <p:tavLst>
                                        <p:tav tm="0">
                                          <p:val>
                                            <p:strVal val="#ppt_y+.1"/>
                                          </p:val>
                                        </p:tav>
                                        <p:tav tm="100000">
                                          <p:val>
                                            <p:strVal val="#ppt_y"/>
                                          </p:val>
                                        </p:tav>
                                      </p:tavLst>
                                    </p:anim>
                                  </p:childTnLst>
                                </p:cTn>
                              </p:par>
                              <p:par>
                                <p:cTn id="10" presetID="6" presetClass="emph" presetSubtype="0" repeatCount="indefinite" accel="50000" decel="50000" autoRev="1" fill="hold" nodeType="withEffect">
                                  <p:stCondLst>
                                    <p:cond delay="0"/>
                                  </p:stCondLst>
                                  <p:endCondLst>
                                    <p:cond evt="onNext" delay="0">
                                      <p:tgtEl>
                                        <p:sldTgt/>
                                      </p:tgtEl>
                                    </p:cond>
                                  </p:endCondLst>
                                  <p:childTnLst>
                                    <p:animScale>
                                      <p:cBhvr>
                                        <p:cTn id="11" dur="6000" fill="hold"/>
                                        <p:tgtEl>
                                          <p:spTgt spid="16"/>
                                        </p:tgtEl>
                                      </p:cBhvr>
                                      <p:by x="100000" y="150000"/>
                                    </p:animScale>
                                  </p:childTnLst>
                                </p:cTn>
                              </p:par>
                              <p:par>
                                <p:cTn id="12" presetID="6" presetClass="emph" presetSubtype="0" repeatCount="indefinite" accel="50000" decel="50000" autoRev="1" fill="hold" nodeType="withEffect">
                                  <p:stCondLst>
                                    <p:cond delay="0"/>
                                  </p:stCondLst>
                                  <p:endCondLst>
                                    <p:cond evt="onNext" delay="0">
                                      <p:tgtEl>
                                        <p:sldTgt/>
                                      </p:tgtEl>
                                    </p:cond>
                                  </p:endCondLst>
                                  <p:childTnLst>
                                    <p:animScale>
                                      <p:cBhvr>
                                        <p:cTn id="13" dur="6000" fill="hold"/>
                                        <p:tgtEl>
                                          <p:spTgt spid="17"/>
                                        </p:tgtEl>
                                      </p:cBhvr>
                                      <p:by x="150000" y="100000"/>
                                    </p:animScale>
                                  </p:childTnLst>
                                </p:cTn>
                              </p:par>
                              <p:par>
                                <p:cTn id="14" presetID="8" presetClass="emph" presetSubtype="0" repeatCount="10000" fill="hold" nodeType="withEffect">
                                  <p:stCondLst>
                                    <p:cond delay="0"/>
                                  </p:stCondLst>
                                  <p:childTnLst>
                                    <p:animRot by="21600000">
                                      <p:cBhvr>
                                        <p:cTn id="15" dur="25000" fill="hold"/>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C9C5581-399A-A049-5BB0-204A5A0F943C}"/>
              </a:ext>
            </a:extLst>
          </p:cNvPr>
          <p:cNvSpPr>
            <a:spLocks noGrp="1"/>
          </p:cNvSpPr>
          <p:nvPr>
            <p:ph type="title"/>
          </p:nvPr>
        </p:nvSpPr>
        <p:spPr>
          <a:xfrm>
            <a:off x="1393199" y="638889"/>
            <a:ext cx="9424947" cy="878339"/>
          </a:xfrm>
        </p:spPr>
        <p:txBody>
          <a:bodyPr/>
          <a:lstStyle/>
          <a:p>
            <a:r>
              <a:rPr lang="sv-SE"/>
              <a:t>Klicka här för att ändra mall för rubrikformat</a:t>
            </a:r>
            <a:endParaRPr lang="sv-SE" dirty="0"/>
          </a:p>
        </p:txBody>
      </p:sp>
      <p:sp>
        <p:nvSpPr>
          <p:cNvPr id="3" name="Platshållare för innehåll 2">
            <a:extLst>
              <a:ext uri="{FF2B5EF4-FFF2-40B4-BE49-F238E27FC236}">
                <a16:creationId xmlns:a16="http://schemas.microsoft.com/office/drawing/2014/main" id="{E76CBC88-D1CD-D18D-4170-CF854F8A0E34}"/>
              </a:ext>
            </a:extLst>
          </p:cNvPr>
          <p:cNvSpPr>
            <a:spLocks noGrp="1"/>
          </p:cNvSpPr>
          <p:nvPr>
            <p:ph idx="1"/>
          </p:nvPr>
        </p:nvSpPr>
        <p:spPr>
          <a:xfrm>
            <a:off x="1393200" y="1641231"/>
            <a:ext cx="9424947" cy="422616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9" name="Platshållare för bildnummer 8">
            <a:extLst>
              <a:ext uri="{FF2B5EF4-FFF2-40B4-BE49-F238E27FC236}">
                <a16:creationId xmlns:a16="http://schemas.microsoft.com/office/drawing/2014/main" id="{FFDF9CA7-2C84-D13E-EE10-931F4A3E6469}"/>
              </a:ext>
            </a:extLst>
          </p:cNvPr>
          <p:cNvSpPr>
            <a:spLocks noGrp="1"/>
          </p:cNvSpPr>
          <p:nvPr>
            <p:ph type="sldNum" sz="quarter" idx="12"/>
          </p:nvPr>
        </p:nvSpPr>
        <p:spPr/>
        <p:txBody>
          <a:bodyPr/>
          <a:lstStyle/>
          <a:p>
            <a:fld id="{F6C05EEB-4522-434C-B777-08D6E2D6AD2E}" type="slidenum">
              <a:rPr lang="sv-SE" smtClean="0"/>
              <a:pPr/>
              <a:t>‹#›</a:t>
            </a:fld>
            <a:endParaRPr lang="sv-SE" dirty="0"/>
          </a:p>
        </p:txBody>
      </p:sp>
      <p:sp>
        <p:nvSpPr>
          <p:cNvPr id="7" name="Platshållare för datum 6">
            <a:extLst>
              <a:ext uri="{FF2B5EF4-FFF2-40B4-BE49-F238E27FC236}">
                <a16:creationId xmlns:a16="http://schemas.microsoft.com/office/drawing/2014/main" id="{39676AD5-066A-FFD4-4779-B435141CAD2E}"/>
              </a:ext>
            </a:extLst>
          </p:cNvPr>
          <p:cNvSpPr>
            <a:spLocks noGrp="1"/>
          </p:cNvSpPr>
          <p:nvPr>
            <p:ph type="dt" sz="half" idx="10"/>
          </p:nvPr>
        </p:nvSpPr>
        <p:spPr/>
        <p:txBody>
          <a:bodyPr/>
          <a:lstStyle/>
          <a:p>
            <a:fld id="{A266004F-85C1-41E2-82B1-A6E500845D42}" type="datetime1">
              <a:rPr lang="sv-SE" smtClean="0"/>
              <a:t>2026-07-03</a:t>
            </a:fld>
            <a:endParaRPr lang="sv-SE" dirty="0"/>
          </a:p>
        </p:txBody>
      </p:sp>
      <p:sp>
        <p:nvSpPr>
          <p:cNvPr id="8" name="Platshållare för sidfot 7">
            <a:extLst>
              <a:ext uri="{FF2B5EF4-FFF2-40B4-BE49-F238E27FC236}">
                <a16:creationId xmlns:a16="http://schemas.microsoft.com/office/drawing/2014/main" id="{D9C4AE58-43BF-223C-4552-D8665A58BE38}"/>
              </a:ext>
            </a:extLst>
          </p:cNvPr>
          <p:cNvSpPr>
            <a:spLocks noGrp="1"/>
          </p:cNvSpPr>
          <p:nvPr>
            <p:ph type="ftr" sz="quarter" idx="11"/>
          </p:nvPr>
        </p:nvSpPr>
        <p:spPr/>
        <p:txBody>
          <a:bodyPr/>
          <a:lstStyle/>
          <a:p>
            <a:r>
              <a:rPr lang="sv-SE"/>
              <a:t>Sidfot</a:t>
            </a:r>
            <a:endParaRPr lang="sv-SE" dirty="0"/>
          </a:p>
        </p:txBody>
      </p:sp>
    </p:spTree>
    <p:extLst>
      <p:ext uri="{BB962C8B-B14F-4D97-AF65-F5344CB8AC3E}">
        <p14:creationId xmlns:p14="http://schemas.microsoft.com/office/powerpoint/2010/main" val="992909216"/>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itle" preserve="1">
  <p:cSld name="Rubrikbild">
    <p:bg>
      <p:bgPr>
        <a:solidFill>
          <a:schemeClr val="accent1"/>
        </a:solidFill>
        <a:effectLst/>
      </p:bgPr>
    </p:bg>
    <p:spTree>
      <p:nvGrpSpPr>
        <p:cNvPr id="1" name=""/>
        <p:cNvGrpSpPr/>
        <p:nvPr/>
      </p:nvGrpSpPr>
      <p:grpSpPr>
        <a:xfrm>
          <a:off x="0" y="0"/>
          <a:ext cx="0" cy="0"/>
          <a:chOff x="0" y="0"/>
          <a:chExt cx="0" cy="0"/>
        </a:xfrm>
      </p:grpSpPr>
      <p:pic>
        <p:nvPicPr>
          <p:cNvPr id="7" name="Bildobjekt 6" descr="En bild som visar blå, skärmbild, Electric blue&#10;&#10;AI-genererat innehåll kan vara felaktigt.">
            <a:extLst>
              <a:ext uri="{FF2B5EF4-FFF2-40B4-BE49-F238E27FC236}">
                <a16:creationId xmlns:a16="http://schemas.microsoft.com/office/drawing/2014/main" id="{DC330430-14A9-D95C-22B6-5A1DD21C88E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1" name="Bildobjekt 7" descr="Logotyp Myndigheten för civilt försvar">
            <a:extLst>
              <a:ext uri="{FF2B5EF4-FFF2-40B4-BE49-F238E27FC236}">
                <a16:creationId xmlns:a16="http://schemas.microsoft.com/office/drawing/2014/main" id="{729ADCA1-CB36-9E5B-7763-B612A7D40F98}"/>
              </a:ext>
              <a:ext uri="{C183D7F6-B498-43B3-948B-1728B52AA6E4}">
                <adec:decorative xmlns:adec="http://schemas.microsoft.com/office/drawing/2017/decorative" val="0"/>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509832" y="509181"/>
            <a:ext cx="1492738" cy="522000"/>
          </a:xfrm>
          <a:prstGeom prst="rect">
            <a:avLst/>
          </a:prstGeom>
        </p:spPr>
      </p:pic>
      <p:sp>
        <p:nvSpPr>
          <p:cNvPr id="2" name="Rubrik 1">
            <a:extLst>
              <a:ext uri="{FF2B5EF4-FFF2-40B4-BE49-F238E27FC236}">
                <a16:creationId xmlns:a16="http://schemas.microsoft.com/office/drawing/2014/main" id="{0D78243E-6204-91A9-CD11-3ED87BEB4F9A}"/>
              </a:ext>
            </a:extLst>
          </p:cNvPr>
          <p:cNvSpPr>
            <a:spLocks noGrp="1"/>
          </p:cNvSpPr>
          <p:nvPr>
            <p:ph type="ctrTitle"/>
          </p:nvPr>
        </p:nvSpPr>
        <p:spPr>
          <a:xfrm>
            <a:off x="554400" y="2493172"/>
            <a:ext cx="10121361" cy="1116000"/>
          </a:xfrm>
        </p:spPr>
        <p:txBody>
          <a:bodyPr lIns="0" tIns="0" rIns="0" bIns="0" anchor="b"/>
          <a:lstStyle>
            <a:lvl1pPr algn="l">
              <a:lnSpc>
                <a:spcPct val="84000"/>
              </a:lnSpc>
              <a:defRPr sz="4000">
                <a:solidFill>
                  <a:schemeClr val="tx1"/>
                </a:solidFill>
              </a:defRPr>
            </a:lvl1pPr>
          </a:lstStyle>
          <a:p>
            <a:r>
              <a:rPr lang="sv-SE" dirty="0"/>
              <a:t>Klicka här för att ändra mall för rubrikformat</a:t>
            </a:r>
          </a:p>
        </p:txBody>
      </p:sp>
      <p:sp>
        <p:nvSpPr>
          <p:cNvPr id="3" name="Underrubrik 2">
            <a:extLst>
              <a:ext uri="{FF2B5EF4-FFF2-40B4-BE49-F238E27FC236}">
                <a16:creationId xmlns:a16="http://schemas.microsoft.com/office/drawing/2014/main" id="{037EE5B3-5FC9-92CE-3483-C9864B90A471}"/>
              </a:ext>
            </a:extLst>
          </p:cNvPr>
          <p:cNvSpPr>
            <a:spLocks noGrp="1"/>
          </p:cNvSpPr>
          <p:nvPr>
            <p:ph type="subTitle" idx="1"/>
          </p:nvPr>
        </p:nvSpPr>
        <p:spPr>
          <a:xfrm>
            <a:off x="554400" y="3734339"/>
            <a:ext cx="10115550" cy="651600"/>
          </a:xfrm>
        </p:spPr>
        <p:txBody>
          <a:bodyPr lIns="0" rIns="0" bIns="0"/>
          <a:lstStyle>
            <a:lvl1pPr marL="0" indent="0" algn="l">
              <a:lnSpc>
                <a:spcPct val="100000"/>
              </a:lnSpc>
              <a:spcBef>
                <a:spcPts val="0"/>
              </a:spcBef>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här för att ändra mall för underrubrikformat</a:t>
            </a:r>
          </a:p>
        </p:txBody>
      </p:sp>
      <p:sp>
        <p:nvSpPr>
          <p:cNvPr id="4" name="Platshållare för datum 3">
            <a:extLst>
              <a:ext uri="{FF2B5EF4-FFF2-40B4-BE49-F238E27FC236}">
                <a16:creationId xmlns:a16="http://schemas.microsoft.com/office/drawing/2014/main" id="{A1832C76-70D2-007C-903C-E2096FC68EA4}"/>
              </a:ext>
            </a:extLst>
          </p:cNvPr>
          <p:cNvSpPr>
            <a:spLocks noGrp="1"/>
          </p:cNvSpPr>
          <p:nvPr>
            <p:ph type="dt" sz="half" idx="10"/>
          </p:nvPr>
        </p:nvSpPr>
        <p:spPr>
          <a:xfrm>
            <a:off x="552449" y="5806222"/>
            <a:ext cx="1009915" cy="198031"/>
          </a:xfrm>
        </p:spPr>
        <p:txBody>
          <a:bodyPr/>
          <a:lstStyle>
            <a:lvl1pPr>
              <a:defRPr sz="1050">
                <a:solidFill>
                  <a:schemeClr val="accent5"/>
                </a:solidFill>
              </a:defRPr>
            </a:lvl1pPr>
          </a:lstStyle>
          <a:p>
            <a:fld id="{9F23E7D0-FAD9-4801-988B-CC58EF0C827E}" type="datetime1">
              <a:rPr lang="sv-SE" smtClean="0"/>
              <a:pPr/>
              <a:t>2026-07-03</a:t>
            </a:fld>
            <a:endParaRPr lang="sv-SE" sz="1050" dirty="0"/>
          </a:p>
        </p:txBody>
      </p:sp>
      <p:sp>
        <p:nvSpPr>
          <p:cNvPr id="5" name="Platshållare för sidfot 4">
            <a:extLst>
              <a:ext uri="{FF2B5EF4-FFF2-40B4-BE49-F238E27FC236}">
                <a16:creationId xmlns:a16="http://schemas.microsoft.com/office/drawing/2014/main" id="{1A416973-C155-F962-8AF3-CE31F29C633B}"/>
              </a:ext>
            </a:extLst>
          </p:cNvPr>
          <p:cNvSpPr>
            <a:spLocks noGrp="1"/>
          </p:cNvSpPr>
          <p:nvPr>
            <p:ph type="ftr" sz="quarter" idx="11"/>
          </p:nvPr>
        </p:nvSpPr>
        <p:spPr>
          <a:xfrm>
            <a:off x="552449" y="6049291"/>
            <a:ext cx="2581397" cy="171536"/>
          </a:xfrm>
        </p:spPr>
        <p:txBody>
          <a:bodyPr/>
          <a:lstStyle>
            <a:lvl1pPr algn="l">
              <a:defRPr sz="1050">
                <a:solidFill>
                  <a:schemeClr val="accent5"/>
                </a:solidFill>
              </a:defRPr>
            </a:lvl1pPr>
          </a:lstStyle>
          <a:p>
            <a:r>
              <a:rPr lang="sv-SE"/>
              <a:t>Sidfot</a:t>
            </a:r>
            <a:endParaRPr lang="sv-SE" sz="1050" dirty="0"/>
          </a:p>
        </p:txBody>
      </p:sp>
      <p:sp>
        <p:nvSpPr>
          <p:cNvPr id="6" name="Platshållare för bildnummer 5">
            <a:extLst>
              <a:ext uri="{FF2B5EF4-FFF2-40B4-BE49-F238E27FC236}">
                <a16:creationId xmlns:a16="http://schemas.microsoft.com/office/drawing/2014/main" id="{A2820114-64CE-BC1C-2CC4-A006533EDF5F}"/>
              </a:ext>
              <a:ext uri="{C183D7F6-B498-43B3-948B-1728B52AA6E4}">
                <adec:decorative xmlns:adec="http://schemas.microsoft.com/office/drawing/2017/decorative" val="1"/>
              </a:ext>
            </a:extLst>
          </p:cNvPr>
          <p:cNvSpPr>
            <a:spLocks noGrp="1"/>
          </p:cNvSpPr>
          <p:nvPr>
            <p:ph type="sldNum" sz="quarter" idx="12"/>
          </p:nvPr>
        </p:nvSpPr>
        <p:spPr>
          <a:xfrm>
            <a:off x="402653" y="7049831"/>
            <a:ext cx="299590" cy="142875"/>
          </a:xfrm>
        </p:spPr>
        <p:txBody>
          <a:bodyPr/>
          <a:lstStyle>
            <a:lvl1pPr>
              <a:defRPr>
                <a:solidFill>
                  <a:srgbClr val="F0F0F0"/>
                </a:solidFill>
              </a:defRPr>
            </a:lvl1pPr>
          </a:lstStyle>
          <a:p>
            <a:fld id="{F6C05EEB-4522-434C-B777-08D6E2D6AD2E}" type="slidenum">
              <a:rPr lang="sv-SE" smtClean="0"/>
              <a:pPr/>
              <a:t>‹#›</a:t>
            </a:fld>
            <a:endParaRPr lang="sv-SE" dirty="0"/>
          </a:p>
        </p:txBody>
      </p:sp>
    </p:spTree>
    <p:extLst>
      <p:ext uri="{BB962C8B-B14F-4D97-AF65-F5344CB8AC3E}">
        <p14:creationId xmlns:p14="http://schemas.microsoft.com/office/powerpoint/2010/main" val="423211256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C9C5581-399A-A049-5BB0-204A5A0F943C}"/>
              </a:ext>
            </a:extLst>
          </p:cNvPr>
          <p:cNvSpPr>
            <a:spLocks noGrp="1"/>
          </p:cNvSpPr>
          <p:nvPr>
            <p:ph type="title"/>
          </p:nvPr>
        </p:nvSpPr>
        <p:spPr>
          <a:xfrm>
            <a:off x="1393199" y="638889"/>
            <a:ext cx="9424947" cy="878339"/>
          </a:xfrm>
        </p:spPr>
        <p:txBody>
          <a:bodyPr/>
          <a:lstStyle/>
          <a:p>
            <a:r>
              <a:rPr lang="sv-SE"/>
              <a:t>Klicka här för att ändra mall för rubrikformat</a:t>
            </a:r>
            <a:endParaRPr lang="sv-SE" dirty="0"/>
          </a:p>
        </p:txBody>
      </p:sp>
      <p:sp>
        <p:nvSpPr>
          <p:cNvPr id="3" name="Platshållare för innehåll 2">
            <a:extLst>
              <a:ext uri="{FF2B5EF4-FFF2-40B4-BE49-F238E27FC236}">
                <a16:creationId xmlns:a16="http://schemas.microsoft.com/office/drawing/2014/main" id="{E76CBC88-D1CD-D18D-4170-CF854F8A0E34}"/>
              </a:ext>
            </a:extLst>
          </p:cNvPr>
          <p:cNvSpPr>
            <a:spLocks noGrp="1"/>
          </p:cNvSpPr>
          <p:nvPr>
            <p:ph idx="1"/>
          </p:nvPr>
        </p:nvSpPr>
        <p:spPr>
          <a:xfrm>
            <a:off x="1393200" y="1641231"/>
            <a:ext cx="9424947" cy="422616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9" name="Platshållare för bildnummer 8">
            <a:extLst>
              <a:ext uri="{FF2B5EF4-FFF2-40B4-BE49-F238E27FC236}">
                <a16:creationId xmlns:a16="http://schemas.microsoft.com/office/drawing/2014/main" id="{FFDF9CA7-2C84-D13E-EE10-931F4A3E6469}"/>
              </a:ext>
            </a:extLst>
          </p:cNvPr>
          <p:cNvSpPr>
            <a:spLocks noGrp="1"/>
          </p:cNvSpPr>
          <p:nvPr>
            <p:ph type="sldNum" sz="quarter" idx="12"/>
          </p:nvPr>
        </p:nvSpPr>
        <p:spPr/>
        <p:txBody>
          <a:bodyPr/>
          <a:lstStyle/>
          <a:p>
            <a:fld id="{F6C05EEB-4522-434C-B777-08D6E2D6AD2E}" type="slidenum">
              <a:rPr lang="sv-SE" smtClean="0"/>
              <a:pPr/>
              <a:t>‹#›</a:t>
            </a:fld>
            <a:endParaRPr lang="sv-SE" dirty="0"/>
          </a:p>
        </p:txBody>
      </p:sp>
      <p:sp>
        <p:nvSpPr>
          <p:cNvPr id="7" name="Platshållare för datum 6">
            <a:extLst>
              <a:ext uri="{FF2B5EF4-FFF2-40B4-BE49-F238E27FC236}">
                <a16:creationId xmlns:a16="http://schemas.microsoft.com/office/drawing/2014/main" id="{39676AD5-066A-FFD4-4779-B435141CAD2E}"/>
              </a:ext>
            </a:extLst>
          </p:cNvPr>
          <p:cNvSpPr>
            <a:spLocks noGrp="1"/>
          </p:cNvSpPr>
          <p:nvPr>
            <p:ph type="dt" sz="half" idx="10"/>
          </p:nvPr>
        </p:nvSpPr>
        <p:spPr/>
        <p:txBody>
          <a:bodyPr/>
          <a:lstStyle/>
          <a:p>
            <a:fld id="{A266004F-85C1-41E2-82B1-A6E500845D42}" type="datetime1">
              <a:rPr lang="sv-SE" smtClean="0"/>
              <a:t>2026-07-03</a:t>
            </a:fld>
            <a:endParaRPr lang="sv-SE" dirty="0"/>
          </a:p>
        </p:txBody>
      </p:sp>
      <p:sp>
        <p:nvSpPr>
          <p:cNvPr id="8" name="Platshållare för sidfot 7">
            <a:extLst>
              <a:ext uri="{FF2B5EF4-FFF2-40B4-BE49-F238E27FC236}">
                <a16:creationId xmlns:a16="http://schemas.microsoft.com/office/drawing/2014/main" id="{D9C4AE58-43BF-223C-4552-D8665A58BE38}"/>
              </a:ext>
            </a:extLst>
          </p:cNvPr>
          <p:cNvSpPr>
            <a:spLocks noGrp="1"/>
          </p:cNvSpPr>
          <p:nvPr>
            <p:ph type="ftr" sz="quarter" idx="11"/>
          </p:nvPr>
        </p:nvSpPr>
        <p:spPr/>
        <p:txBody>
          <a:bodyPr/>
          <a:lstStyle/>
          <a:p>
            <a:r>
              <a:rPr lang="sv-SE"/>
              <a:t>Sidfot</a:t>
            </a:r>
            <a:endParaRPr lang="sv-SE" dirty="0"/>
          </a:p>
        </p:txBody>
      </p:sp>
    </p:spTree>
    <p:extLst>
      <p:ext uri="{BB962C8B-B14F-4D97-AF65-F5344CB8AC3E}">
        <p14:creationId xmlns:p14="http://schemas.microsoft.com/office/powerpoint/2010/main" val="1974507748"/>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Rubrikbild med namn och enhet/avdelning">
    <p:bg>
      <p:bgPr>
        <a:solidFill>
          <a:schemeClr val="accent1"/>
        </a:solidFill>
        <a:effectLst/>
      </p:bgPr>
    </p:bg>
    <p:spTree>
      <p:nvGrpSpPr>
        <p:cNvPr id="1" name=""/>
        <p:cNvGrpSpPr/>
        <p:nvPr/>
      </p:nvGrpSpPr>
      <p:grpSpPr>
        <a:xfrm>
          <a:off x="0" y="0"/>
          <a:ext cx="0" cy="0"/>
          <a:chOff x="0" y="0"/>
          <a:chExt cx="0" cy="0"/>
        </a:xfrm>
      </p:grpSpPr>
      <p:pic>
        <p:nvPicPr>
          <p:cNvPr id="10" name="Bildobjekt 9" descr="En bild som visar blå, Electric blue, skärmbild&#10;&#10;AI-genererat innehåll kan vara felaktigt.">
            <a:extLst>
              <a:ext uri="{FF2B5EF4-FFF2-40B4-BE49-F238E27FC236}">
                <a16:creationId xmlns:a16="http://schemas.microsoft.com/office/drawing/2014/main" id="{45E327CC-D55F-E57B-2591-E445D2C7F22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1" name="Bildobjekt 10">
            <a:extLst>
              <a:ext uri="{FF2B5EF4-FFF2-40B4-BE49-F238E27FC236}">
                <a16:creationId xmlns:a16="http://schemas.microsoft.com/office/drawing/2014/main" id="{1022BF5C-7BE9-3626-03C8-CEE1A456AD5F}"/>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08000" y="0"/>
            <a:ext cx="12600000" cy="7087500"/>
          </a:xfrm>
          <a:prstGeom prst="rect">
            <a:avLst/>
          </a:prstGeom>
        </p:spPr>
      </p:pic>
      <p:pic>
        <p:nvPicPr>
          <p:cNvPr id="14" name="Bildobjekt 13">
            <a:extLst>
              <a:ext uri="{FF2B5EF4-FFF2-40B4-BE49-F238E27FC236}">
                <a16:creationId xmlns:a16="http://schemas.microsoft.com/office/drawing/2014/main" id="{ED0DAD13-B846-7808-6D91-10E3B5D98548}"/>
              </a:ext>
              <a:ext uri="{C183D7F6-B498-43B3-948B-1728B52AA6E4}">
                <adec:decorative xmlns:adec="http://schemas.microsoft.com/office/drawing/2017/decorative" val="1"/>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0" y="-229500"/>
            <a:ext cx="12600000" cy="7087500"/>
          </a:xfrm>
          <a:prstGeom prst="rect">
            <a:avLst/>
          </a:prstGeom>
        </p:spPr>
      </p:pic>
      <p:pic>
        <p:nvPicPr>
          <p:cNvPr id="13" name="Bildobjekt 7">
            <a:extLst>
              <a:ext uri="{FF2B5EF4-FFF2-40B4-BE49-F238E27FC236}">
                <a16:creationId xmlns:a16="http://schemas.microsoft.com/office/drawing/2014/main" id="{1FE72896-F74F-345F-E717-F5E61E916BB2}"/>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509832" y="509181"/>
            <a:ext cx="1492738" cy="522000"/>
          </a:xfrm>
          <a:prstGeom prst="rect">
            <a:avLst/>
          </a:prstGeom>
        </p:spPr>
      </p:pic>
      <p:sp>
        <p:nvSpPr>
          <p:cNvPr id="2" name="Rubrik 1">
            <a:extLst>
              <a:ext uri="{FF2B5EF4-FFF2-40B4-BE49-F238E27FC236}">
                <a16:creationId xmlns:a16="http://schemas.microsoft.com/office/drawing/2014/main" id="{0D78243E-6204-91A9-CD11-3ED87BEB4F9A}"/>
              </a:ext>
            </a:extLst>
          </p:cNvPr>
          <p:cNvSpPr>
            <a:spLocks noGrp="1"/>
          </p:cNvSpPr>
          <p:nvPr>
            <p:ph type="ctrTitle"/>
          </p:nvPr>
        </p:nvSpPr>
        <p:spPr>
          <a:xfrm>
            <a:off x="554400" y="2488818"/>
            <a:ext cx="10121361" cy="1116000"/>
          </a:xfrm>
        </p:spPr>
        <p:txBody>
          <a:bodyPr lIns="0" tIns="0" rIns="0" bIns="0" anchor="b"/>
          <a:lstStyle>
            <a:lvl1pPr algn="l">
              <a:lnSpc>
                <a:spcPct val="84000"/>
              </a:lnSpc>
              <a:defRPr sz="4000">
                <a:solidFill>
                  <a:schemeClr val="tx1"/>
                </a:solidFill>
              </a:defRPr>
            </a:lvl1pPr>
          </a:lstStyle>
          <a:p>
            <a:r>
              <a:rPr lang="sv-SE"/>
              <a:t>Klicka här för att ändra mall för rubrikformat</a:t>
            </a:r>
            <a:endParaRPr lang="sv-SE" dirty="0"/>
          </a:p>
        </p:txBody>
      </p:sp>
      <p:sp>
        <p:nvSpPr>
          <p:cNvPr id="3" name="Underrubrik 2">
            <a:extLst>
              <a:ext uri="{FF2B5EF4-FFF2-40B4-BE49-F238E27FC236}">
                <a16:creationId xmlns:a16="http://schemas.microsoft.com/office/drawing/2014/main" id="{037EE5B3-5FC9-92CE-3483-C9864B90A471}"/>
              </a:ext>
            </a:extLst>
          </p:cNvPr>
          <p:cNvSpPr>
            <a:spLocks noGrp="1"/>
          </p:cNvSpPr>
          <p:nvPr>
            <p:ph type="subTitle" idx="1"/>
          </p:nvPr>
        </p:nvSpPr>
        <p:spPr>
          <a:xfrm>
            <a:off x="554400" y="3734339"/>
            <a:ext cx="10115550" cy="651600"/>
          </a:xfrm>
        </p:spPr>
        <p:txBody>
          <a:bodyPr lIns="0" rIns="0" bIns="0"/>
          <a:lstStyle>
            <a:lvl1pPr marL="0" indent="0" algn="l">
              <a:lnSpc>
                <a:spcPct val="100000"/>
              </a:lnSpc>
              <a:spcBef>
                <a:spcPts val="0"/>
              </a:spcBef>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sp>
        <p:nvSpPr>
          <p:cNvPr id="4" name="Platshållare för datum 3">
            <a:extLst>
              <a:ext uri="{FF2B5EF4-FFF2-40B4-BE49-F238E27FC236}">
                <a16:creationId xmlns:a16="http://schemas.microsoft.com/office/drawing/2014/main" id="{A1832C76-70D2-007C-903C-E2096FC68EA4}"/>
              </a:ext>
            </a:extLst>
          </p:cNvPr>
          <p:cNvSpPr>
            <a:spLocks noGrp="1"/>
          </p:cNvSpPr>
          <p:nvPr>
            <p:ph type="dt" sz="half" idx="10"/>
          </p:nvPr>
        </p:nvSpPr>
        <p:spPr>
          <a:xfrm>
            <a:off x="552447" y="5806165"/>
            <a:ext cx="1009915" cy="198031"/>
          </a:xfrm>
        </p:spPr>
        <p:txBody>
          <a:bodyPr/>
          <a:lstStyle>
            <a:lvl1pPr>
              <a:defRPr sz="1050">
                <a:solidFill>
                  <a:srgbClr val="FF832C"/>
                </a:solidFill>
              </a:defRPr>
            </a:lvl1pPr>
          </a:lstStyle>
          <a:p>
            <a:fld id="{BC5D5A76-E665-4306-A289-A8BA3F78B323}" type="datetime1">
              <a:rPr lang="sv-SE" smtClean="0"/>
              <a:pPr/>
              <a:t>2026-07-03</a:t>
            </a:fld>
            <a:endParaRPr lang="sv-SE" sz="1050" dirty="0"/>
          </a:p>
        </p:txBody>
      </p:sp>
      <p:sp>
        <p:nvSpPr>
          <p:cNvPr id="7" name="Platshållare för text 10">
            <a:extLst>
              <a:ext uri="{FF2B5EF4-FFF2-40B4-BE49-F238E27FC236}">
                <a16:creationId xmlns:a16="http://schemas.microsoft.com/office/drawing/2014/main" id="{9216FF9C-1E91-7DA1-203E-576AE64DE454}"/>
              </a:ext>
            </a:extLst>
          </p:cNvPr>
          <p:cNvSpPr>
            <a:spLocks noGrp="1"/>
          </p:cNvSpPr>
          <p:nvPr>
            <p:ph type="body" sz="quarter" idx="13" hasCustomPrompt="1"/>
          </p:nvPr>
        </p:nvSpPr>
        <p:spPr>
          <a:xfrm>
            <a:off x="552449" y="6049290"/>
            <a:ext cx="3473448" cy="171536"/>
          </a:xfrm>
        </p:spPr>
        <p:txBody>
          <a:bodyPr lIns="0" rIns="0" bIns="0" anchor="ctr"/>
          <a:lstStyle>
            <a:lvl1pPr marL="0" indent="0">
              <a:buNone/>
              <a:defRPr sz="1050">
                <a:solidFill>
                  <a:schemeClr val="accent5"/>
                </a:solidFill>
              </a:defRPr>
            </a:lvl1pPr>
            <a:lvl2pPr marL="457200" indent="0">
              <a:buNone/>
              <a:defRPr sz="900">
                <a:solidFill>
                  <a:schemeClr val="accent5"/>
                </a:solidFill>
              </a:defRPr>
            </a:lvl2pPr>
            <a:lvl3pPr marL="914400" indent="0">
              <a:buNone/>
              <a:defRPr sz="900">
                <a:solidFill>
                  <a:schemeClr val="accent5"/>
                </a:solidFill>
              </a:defRPr>
            </a:lvl3pPr>
            <a:lvl4pPr marL="1371600" indent="0">
              <a:buNone/>
              <a:defRPr sz="900">
                <a:solidFill>
                  <a:schemeClr val="accent5"/>
                </a:solidFill>
              </a:defRPr>
            </a:lvl4pPr>
            <a:lvl5pPr marL="1828800" indent="0">
              <a:buNone/>
              <a:defRPr sz="900">
                <a:solidFill>
                  <a:schemeClr val="accent5"/>
                </a:solidFill>
              </a:defRPr>
            </a:lvl5pPr>
          </a:lstStyle>
          <a:p>
            <a:pPr lvl="0"/>
            <a:r>
              <a:rPr lang="sv-SE" dirty="0"/>
              <a:t>Namn</a:t>
            </a:r>
          </a:p>
        </p:txBody>
      </p:sp>
      <p:sp>
        <p:nvSpPr>
          <p:cNvPr id="12" name="Platshållare för text 10">
            <a:extLst>
              <a:ext uri="{FF2B5EF4-FFF2-40B4-BE49-F238E27FC236}">
                <a16:creationId xmlns:a16="http://schemas.microsoft.com/office/drawing/2014/main" id="{7AB6B96B-BAA2-0F16-5A35-078C6799F543}"/>
              </a:ext>
            </a:extLst>
          </p:cNvPr>
          <p:cNvSpPr>
            <a:spLocks noGrp="1"/>
          </p:cNvSpPr>
          <p:nvPr>
            <p:ph type="body" sz="quarter" idx="14" hasCustomPrompt="1"/>
          </p:nvPr>
        </p:nvSpPr>
        <p:spPr>
          <a:xfrm>
            <a:off x="552446" y="6241132"/>
            <a:ext cx="3473451" cy="142875"/>
          </a:xfrm>
        </p:spPr>
        <p:txBody>
          <a:bodyPr lIns="0" rIns="0" bIns="0" anchor="ctr"/>
          <a:lstStyle>
            <a:lvl1pPr marL="0" indent="0">
              <a:buNone/>
              <a:defRPr sz="1050">
                <a:solidFill>
                  <a:srgbClr val="FF832C"/>
                </a:solidFill>
              </a:defRPr>
            </a:lvl1pPr>
            <a:lvl2pPr marL="457200" indent="0">
              <a:buNone/>
              <a:defRPr sz="900">
                <a:solidFill>
                  <a:schemeClr val="accent5"/>
                </a:solidFill>
              </a:defRPr>
            </a:lvl2pPr>
            <a:lvl3pPr marL="914400" indent="0">
              <a:buNone/>
              <a:defRPr sz="900">
                <a:solidFill>
                  <a:schemeClr val="accent5"/>
                </a:solidFill>
              </a:defRPr>
            </a:lvl3pPr>
            <a:lvl4pPr marL="1371600" indent="0">
              <a:buNone/>
              <a:defRPr sz="900">
                <a:solidFill>
                  <a:schemeClr val="accent5"/>
                </a:solidFill>
              </a:defRPr>
            </a:lvl4pPr>
            <a:lvl5pPr marL="1828800" indent="0">
              <a:buNone/>
              <a:defRPr sz="900">
                <a:solidFill>
                  <a:schemeClr val="accent5"/>
                </a:solidFill>
              </a:defRPr>
            </a:lvl5pPr>
          </a:lstStyle>
          <a:p>
            <a:pPr lvl="0"/>
            <a:r>
              <a:rPr lang="sv-SE" dirty="0"/>
              <a:t>Enhet/avdelning</a:t>
            </a:r>
          </a:p>
        </p:txBody>
      </p:sp>
      <p:sp>
        <p:nvSpPr>
          <p:cNvPr id="9" name="Platshållare för text 8">
            <a:extLst>
              <a:ext uri="{FF2B5EF4-FFF2-40B4-BE49-F238E27FC236}">
                <a16:creationId xmlns:a16="http://schemas.microsoft.com/office/drawing/2014/main" id="{304E2EC9-18D1-1FE7-2C6E-D87BA5E84ECA}"/>
              </a:ext>
              <a:ext uri="{C183D7F6-B498-43B3-948B-1728B52AA6E4}">
                <adec:decorative xmlns:adec="http://schemas.microsoft.com/office/drawing/2017/decorative" val="1"/>
              </a:ext>
            </a:extLst>
          </p:cNvPr>
          <p:cNvSpPr>
            <a:spLocks noGrp="1"/>
          </p:cNvSpPr>
          <p:nvPr>
            <p:ph type="body" sz="quarter" idx="15" hasCustomPrompt="1"/>
          </p:nvPr>
        </p:nvSpPr>
        <p:spPr>
          <a:xfrm>
            <a:off x="554109" y="6023351"/>
            <a:ext cx="180000" cy="10800"/>
          </a:xfrm>
          <a:solidFill>
            <a:srgbClr val="FF832C"/>
          </a:solidFill>
          <a:ln>
            <a:solidFill>
              <a:srgbClr val="061727">
                <a:alpha val="0"/>
              </a:srgbClr>
            </a:solidFill>
          </a:ln>
        </p:spPr>
        <p:txBody>
          <a:bodyPr/>
          <a:lstStyle>
            <a:lvl1pPr marL="0" indent="0">
              <a:buNone/>
              <a:defRPr sz="200"/>
            </a:lvl1pPr>
            <a:lvl2pPr>
              <a:defRPr sz="200"/>
            </a:lvl2pPr>
            <a:lvl3pPr>
              <a:defRPr sz="200"/>
            </a:lvl3pPr>
            <a:lvl4pPr>
              <a:defRPr sz="200"/>
            </a:lvl4pPr>
            <a:lvl5pPr>
              <a:defRPr sz="200"/>
            </a:lvl5pPr>
          </a:lstStyle>
          <a:p>
            <a:pPr lvl="0"/>
            <a:r>
              <a:rPr lang="sv-SE" dirty="0"/>
              <a:t>
              </a:t>
            </a:r>
          </a:p>
        </p:txBody>
      </p:sp>
      <p:sp>
        <p:nvSpPr>
          <p:cNvPr id="5" name="Platshållare för sidfot 4">
            <a:extLst>
              <a:ext uri="{FF2B5EF4-FFF2-40B4-BE49-F238E27FC236}">
                <a16:creationId xmlns:a16="http://schemas.microsoft.com/office/drawing/2014/main" id="{1A416973-C155-F962-8AF3-CE31F29C633B}"/>
              </a:ext>
              <a:ext uri="{C183D7F6-B498-43B3-948B-1728B52AA6E4}">
                <adec:decorative xmlns:adec="http://schemas.microsoft.com/office/drawing/2017/decorative" val="1"/>
              </a:ext>
            </a:extLst>
          </p:cNvPr>
          <p:cNvSpPr>
            <a:spLocks noGrp="1"/>
          </p:cNvSpPr>
          <p:nvPr>
            <p:ph type="ftr" sz="quarter" idx="11"/>
          </p:nvPr>
        </p:nvSpPr>
        <p:spPr>
          <a:xfrm>
            <a:off x="819574" y="7049830"/>
            <a:ext cx="3473452" cy="142875"/>
          </a:xfrm>
        </p:spPr>
        <p:txBody>
          <a:bodyPr/>
          <a:lstStyle>
            <a:lvl1pPr algn="l">
              <a:defRPr sz="900">
                <a:solidFill>
                  <a:srgbClr val="F0F0F0"/>
                </a:solidFill>
              </a:defRPr>
            </a:lvl1pPr>
          </a:lstStyle>
          <a:p>
            <a:r>
              <a:rPr lang="sv-SE"/>
              <a:t>Sidfot</a:t>
            </a:r>
            <a:endParaRPr lang="sv-SE" dirty="0"/>
          </a:p>
        </p:txBody>
      </p:sp>
      <p:sp>
        <p:nvSpPr>
          <p:cNvPr id="6" name="Platshållare för bildnummer 5">
            <a:extLst>
              <a:ext uri="{FF2B5EF4-FFF2-40B4-BE49-F238E27FC236}">
                <a16:creationId xmlns:a16="http://schemas.microsoft.com/office/drawing/2014/main" id="{A2820114-64CE-BC1C-2CC4-A006533EDF5F}"/>
              </a:ext>
              <a:ext uri="{C183D7F6-B498-43B3-948B-1728B52AA6E4}">
                <adec:decorative xmlns:adec="http://schemas.microsoft.com/office/drawing/2017/decorative" val="1"/>
              </a:ext>
            </a:extLst>
          </p:cNvPr>
          <p:cNvSpPr>
            <a:spLocks noGrp="1"/>
          </p:cNvSpPr>
          <p:nvPr>
            <p:ph type="sldNum" sz="quarter" idx="12"/>
          </p:nvPr>
        </p:nvSpPr>
        <p:spPr>
          <a:xfrm>
            <a:off x="402653" y="7049830"/>
            <a:ext cx="299590" cy="142875"/>
          </a:xfrm>
        </p:spPr>
        <p:txBody>
          <a:bodyPr/>
          <a:lstStyle>
            <a:lvl1pPr>
              <a:defRPr>
                <a:solidFill>
                  <a:srgbClr val="F0F0F0"/>
                </a:solidFill>
              </a:defRPr>
            </a:lvl1pPr>
          </a:lstStyle>
          <a:p>
            <a:fld id="{F6C05EEB-4522-434C-B777-08D6E2D6AD2E}" type="slidenum">
              <a:rPr lang="sv-SE" smtClean="0"/>
              <a:pPr/>
              <a:t>‹#›</a:t>
            </a:fld>
            <a:endParaRPr lang="sv-SE" dirty="0"/>
          </a:p>
        </p:txBody>
      </p:sp>
    </p:spTree>
    <p:extLst>
      <p:ext uri="{BB962C8B-B14F-4D97-AF65-F5344CB8AC3E}">
        <p14:creationId xmlns:p14="http://schemas.microsoft.com/office/powerpoint/2010/main" val="4050351318"/>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accel="50000" decel="50000" autoRev="1" fill="hold" nodeType="withEffect">
                                  <p:stCondLst>
                                    <p:cond delay="0"/>
                                  </p:stCondLst>
                                  <p:endCondLst>
                                    <p:cond evt="onNext" delay="0">
                                      <p:tgtEl>
                                        <p:sldTgt/>
                                      </p:tgtEl>
                                    </p:cond>
                                  </p:endCondLst>
                                  <p:childTnLst>
                                    <p:animScale>
                                      <p:cBhvr>
                                        <p:cTn id="6" dur="6000" fill="hold"/>
                                        <p:tgtEl>
                                          <p:spTgt spid="11"/>
                                        </p:tgtEl>
                                      </p:cBhvr>
                                      <p:by x="100000" y="150000"/>
                                    </p:animScale>
                                  </p:childTnLst>
                                </p:cTn>
                              </p:par>
                              <p:par>
                                <p:cTn id="7" presetID="6" presetClass="emph" presetSubtype="0" repeatCount="indefinite" accel="50000" decel="50000" autoRev="1" fill="hold" nodeType="withEffect">
                                  <p:stCondLst>
                                    <p:cond delay="0"/>
                                  </p:stCondLst>
                                  <p:endCondLst>
                                    <p:cond evt="onNext" delay="0">
                                      <p:tgtEl>
                                        <p:sldTgt/>
                                      </p:tgtEl>
                                    </p:cond>
                                  </p:endCondLst>
                                  <p:childTnLst>
                                    <p:animScale>
                                      <p:cBhvr>
                                        <p:cTn id="8" dur="6000" fill="hold"/>
                                        <p:tgtEl>
                                          <p:spTgt spid="14"/>
                                        </p:tgtEl>
                                      </p:cBhvr>
                                      <p:by x="15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Rubrikbild med rörlig bakgrund">
    <p:bg>
      <p:bgPr>
        <a:solidFill>
          <a:schemeClr val="accent1"/>
        </a:solidFill>
        <a:effectLst/>
      </p:bgPr>
    </p:bg>
    <p:spTree>
      <p:nvGrpSpPr>
        <p:cNvPr id="1" name=""/>
        <p:cNvGrpSpPr/>
        <p:nvPr/>
      </p:nvGrpSpPr>
      <p:grpSpPr>
        <a:xfrm>
          <a:off x="0" y="0"/>
          <a:ext cx="0" cy="0"/>
          <a:chOff x="0" y="0"/>
          <a:chExt cx="0" cy="0"/>
        </a:xfrm>
      </p:grpSpPr>
      <p:pic>
        <p:nvPicPr>
          <p:cNvPr id="10" name="Bildobjekt 9" descr="En bild som visar blå, Electric blue, skärmbild&#10;&#10;AI-genererat innehåll kan vara felaktigt.">
            <a:extLst>
              <a:ext uri="{FF2B5EF4-FFF2-40B4-BE49-F238E27FC236}">
                <a16:creationId xmlns:a16="http://schemas.microsoft.com/office/drawing/2014/main" id="{B34143AD-7C67-80ED-820B-C2DC118B64C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1" name="Bildobjekt 10">
            <a:extLst>
              <a:ext uri="{FF2B5EF4-FFF2-40B4-BE49-F238E27FC236}">
                <a16:creationId xmlns:a16="http://schemas.microsoft.com/office/drawing/2014/main" id="{0BEA2F93-4509-95A1-10FC-1AFA83949DA2}"/>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08000" y="0"/>
            <a:ext cx="12600000" cy="7087500"/>
          </a:xfrm>
          <a:prstGeom prst="rect">
            <a:avLst/>
          </a:prstGeom>
        </p:spPr>
      </p:pic>
      <p:pic>
        <p:nvPicPr>
          <p:cNvPr id="14" name="Bildobjekt 13">
            <a:extLst>
              <a:ext uri="{FF2B5EF4-FFF2-40B4-BE49-F238E27FC236}">
                <a16:creationId xmlns:a16="http://schemas.microsoft.com/office/drawing/2014/main" id="{26B7D758-C2AB-1BEA-0846-7E70DC54B3A2}"/>
              </a:ext>
              <a:ext uri="{C183D7F6-B498-43B3-948B-1728B52AA6E4}">
                <adec:decorative xmlns:adec="http://schemas.microsoft.com/office/drawing/2017/decorative" val="1"/>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0" y="-229500"/>
            <a:ext cx="12600000" cy="7087500"/>
          </a:xfrm>
          <a:prstGeom prst="rect">
            <a:avLst/>
          </a:prstGeom>
        </p:spPr>
      </p:pic>
      <p:pic>
        <p:nvPicPr>
          <p:cNvPr id="13" name="Bildobjekt 7">
            <a:extLst>
              <a:ext uri="{FF2B5EF4-FFF2-40B4-BE49-F238E27FC236}">
                <a16:creationId xmlns:a16="http://schemas.microsoft.com/office/drawing/2014/main" id="{1FE72896-F74F-345F-E717-F5E61E916BB2}"/>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509832" y="509181"/>
            <a:ext cx="1492738" cy="522000"/>
          </a:xfrm>
          <a:prstGeom prst="rect">
            <a:avLst/>
          </a:prstGeom>
        </p:spPr>
      </p:pic>
      <p:sp>
        <p:nvSpPr>
          <p:cNvPr id="2" name="Rubrik 1">
            <a:extLst>
              <a:ext uri="{FF2B5EF4-FFF2-40B4-BE49-F238E27FC236}">
                <a16:creationId xmlns:a16="http://schemas.microsoft.com/office/drawing/2014/main" id="{0D78243E-6204-91A9-CD11-3ED87BEB4F9A}"/>
              </a:ext>
            </a:extLst>
          </p:cNvPr>
          <p:cNvSpPr>
            <a:spLocks noGrp="1"/>
          </p:cNvSpPr>
          <p:nvPr>
            <p:ph type="ctrTitle"/>
          </p:nvPr>
        </p:nvSpPr>
        <p:spPr>
          <a:xfrm>
            <a:off x="554400" y="2488818"/>
            <a:ext cx="10121361" cy="1116000"/>
          </a:xfrm>
        </p:spPr>
        <p:txBody>
          <a:bodyPr lIns="0" tIns="0" rIns="0" bIns="0" anchor="b"/>
          <a:lstStyle>
            <a:lvl1pPr algn="l">
              <a:lnSpc>
                <a:spcPct val="84000"/>
              </a:lnSpc>
              <a:defRPr sz="4000">
                <a:solidFill>
                  <a:schemeClr val="tx1"/>
                </a:solidFill>
              </a:defRPr>
            </a:lvl1pPr>
          </a:lstStyle>
          <a:p>
            <a:r>
              <a:rPr lang="sv-SE"/>
              <a:t>Klicka här för att ändra mall för rubrikformat</a:t>
            </a:r>
            <a:endParaRPr lang="sv-SE" dirty="0"/>
          </a:p>
        </p:txBody>
      </p:sp>
      <p:sp>
        <p:nvSpPr>
          <p:cNvPr id="3" name="Underrubrik 2">
            <a:extLst>
              <a:ext uri="{FF2B5EF4-FFF2-40B4-BE49-F238E27FC236}">
                <a16:creationId xmlns:a16="http://schemas.microsoft.com/office/drawing/2014/main" id="{037EE5B3-5FC9-92CE-3483-C9864B90A471}"/>
              </a:ext>
            </a:extLst>
          </p:cNvPr>
          <p:cNvSpPr>
            <a:spLocks noGrp="1"/>
          </p:cNvSpPr>
          <p:nvPr>
            <p:ph type="subTitle" idx="1"/>
          </p:nvPr>
        </p:nvSpPr>
        <p:spPr>
          <a:xfrm>
            <a:off x="554400" y="3734339"/>
            <a:ext cx="10115550" cy="651600"/>
          </a:xfrm>
        </p:spPr>
        <p:txBody>
          <a:bodyPr lIns="0" rIns="0" bIns="0"/>
          <a:lstStyle>
            <a:lvl1pPr marL="0" indent="0" algn="l">
              <a:lnSpc>
                <a:spcPct val="100000"/>
              </a:lnSpc>
              <a:spcBef>
                <a:spcPts val="0"/>
              </a:spcBef>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sp>
        <p:nvSpPr>
          <p:cNvPr id="4" name="Platshållare för datum 3">
            <a:extLst>
              <a:ext uri="{FF2B5EF4-FFF2-40B4-BE49-F238E27FC236}">
                <a16:creationId xmlns:a16="http://schemas.microsoft.com/office/drawing/2014/main" id="{A1832C76-70D2-007C-903C-E2096FC68EA4}"/>
              </a:ext>
            </a:extLst>
          </p:cNvPr>
          <p:cNvSpPr>
            <a:spLocks noGrp="1"/>
          </p:cNvSpPr>
          <p:nvPr>
            <p:ph type="dt" sz="half" idx="10"/>
          </p:nvPr>
        </p:nvSpPr>
        <p:spPr>
          <a:xfrm>
            <a:off x="552447" y="5806165"/>
            <a:ext cx="1009915" cy="198031"/>
          </a:xfrm>
        </p:spPr>
        <p:txBody>
          <a:bodyPr/>
          <a:lstStyle>
            <a:lvl1pPr>
              <a:defRPr sz="1050">
                <a:solidFill>
                  <a:srgbClr val="FF832C"/>
                </a:solidFill>
              </a:defRPr>
            </a:lvl1pPr>
          </a:lstStyle>
          <a:p>
            <a:fld id="{D208B00F-FDD4-497C-BCD2-A9F722CF816B}" type="datetime1">
              <a:rPr lang="sv-SE" smtClean="0"/>
              <a:pPr/>
              <a:t>2026-07-03</a:t>
            </a:fld>
            <a:endParaRPr lang="sv-SE" sz="1050" dirty="0"/>
          </a:p>
        </p:txBody>
      </p:sp>
      <p:sp>
        <p:nvSpPr>
          <p:cNvPr id="7" name="Platshållare för text 10">
            <a:extLst>
              <a:ext uri="{FF2B5EF4-FFF2-40B4-BE49-F238E27FC236}">
                <a16:creationId xmlns:a16="http://schemas.microsoft.com/office/drawing/2014/main" id="{9216FF9C-1E91-7DA1-203E-576AE64DE454}"/>
              </a:ext>
            </a:extLst>
          </p:cNvPr>
          <p:cNvSpPr>
            <a:spLocks noGrp="1"/>
          </p:cNvSpPr>
          <p:nvPr>
            <p:ph type="body" sz="quarter" idx="13" hasCustomPrompt="1"/>
          </p:nvPr>
        </p:nvSpPr>
        <p:spPr>
          <a:xfrm>
            <a:off x="552449" y="6049290"/>
            <a:ext cx="3473448" cy="171536"/>
          </a:xfrm>
        </p:spPr>
        <p:txBody>
          <a:bodyPr lIns="0" rIns="0" bIns="0" anchor="ctr"/>
          <a:lstStyle>
            <a:lvl1pPr marL="0" indent="0">
              <a:buNone/>
              <a:defRPr sz="1050">
                <a:solidFill>
                  <a:schemeClr val="accent5"/>
                </a:solidFill>
              </a:defRPr>
            </a:lvl1pPr>
            <a:lvl2pPr marL="457200" indent="0">
              <a:buNone/>
              <a:defRPr sz="900">
                <a:solidFill>
                  <a:schemeClr val="accent5"/>
                </a:solidFill>
              </a:defRPr>
            </a:lvl2pPr>
            <a:lvl3pPr marL="914400" indent="0">
              <a:buNone/>
              <a:defRPr sz="900">
                <a:solidFill>
                  <a:schemeClr val="accent5"/>
                </a:solidFill>
              </a:defRPr>
            </a:lvl3pPr>
            <a:lvl4pPr marL="1371600" indent="0">
              <a:buNone/>
              <a:defRPr sz="900">
                <a:solidFill>
                  <a:schemeClr val="accent5"/>
                </a:solidFill>
              </a:defRPr>
            </a:lvl4pPr>
            <a:lvl5pPr marL="1828800" indent="0">
              <a:buNone/>
              <a:defRPr sz="900">
                <a:solidFill>
                  <a:schemeClr val="accent5"/>
                </a:solidFill>
              </a:defRPr>
            </a:lvl5pPr>
          </a:lstStyle>
          <a:p>
            <a:pPr lvl="0"/>
            <a:r>
              <a:rPr lang="sv-SE" dirty="0"/>
              <a:t>Namn</a:t>
            </a:r>
          </a:p>
        </p:txBody>
      </p:sp>
      <p:sp>
        <p:nvSpPr>
          <p:cNvPr id="12" name="Platshållare för text 10">
            <a:extLst>
              <a:ext uri="{FF2B5EF4-FFF2-40B4-BE49-F238E27FC236}">
                <a16:creationId xmlns:a16="http://schemas.microsoft.com/office/drawing/2014/main" id="{7AB6B96B-BAA2-0F16-5A35-078C6799F543}"/>
              </a:ext>
            </a:extLst>
          </p:cNvPr>
          <p:cNvSpPr>
            <a:spLocks noGrp="1"/>
          </p:cNvSpPr>
          <p:nvPr>
            <p:ph type="body" sz="quarter" idx="14" hasCustomPrompt="1"/>
          </p:nvPr>
        </p:nvSpPr>
        <p:spPr>
          <a:xfrm>
            <a:off x="552446" y="6241132"/>
            <a:ext cx="3473451" cy="142875"/>
          </a:xfrm>
        </p:spPr>
        <p:txBody>
          <a:bodyPr lIns="0" rIns="0" bIns="0" anchor="ctr"/>
          <a:lstStyle>
            <a:lvl1pPr marL="0" indent="0">
              <a:buNone/>
              <a:defRPr sz="1050">
                <a:solidFill>
                  <a:srgbClr val="FF832C"/>
                </a:solidFill>
              </a:defRPr>
            </a:lvl1pPr>
            <a:lvl2pPr marL="457200" indent="0">
              <a:buNone/>
              <a:defRPr sz="900">
                <a:solidFill>
                  <a:schemeClr val="accent5"/>
                </a:solidFill>
              </a:defRPr>
            </a:lvl2pPr>
            <a:lvl3pPr marL="914400" indent="0">
              <a:buNone/>
              <a:defRPr sz="900">
                <a:solidFill>
                  <a:schemeClr val="accent5"/>
                </a:solidFill>
              </a:defRPr>
            </a:lvl3pPr>
            <a:lvl4pPr marL="1371600" indent="0">
              <a:buNone/>
              <a:defRPr sz="900">
                <a:solidFill>
                  <a:schemeClr val="accent5"/>
                </a:solidFill>
              </a:defRPr>
            </a:lvl4pPr>
            <a:lvl5pPr marL="1828800" indent="0">
              <a:buNone/>
              <a:defRPr sz="900">
                <a:solidFill>
                  <a:schemeClr val="accent5"/>
                </a:solidFill>
              </a:defRPr>
            </a:lvl5pPr>
          </a:lstStyle>
          <a:p>
            <a:pPr lvl="0"/>
            <a:r>
              <a:rPr lang="sv-SE" dirty="0"/>
              <a:t>Enhet/avdelning</a:t>
            </a:r>
          </a:p>
        </p:txBody>
      </p:sp>
      <p:sp>
        <p:nvSpPr>
          <p:cNvPr id="9" name="Platshållare för text 8">
            <a:extLst>
              <a:ext uri="{FF2B5EF4-FFF2-40B4-BE49-F238E27FC236}">
                <a16:creationId xmlns:a16="http://schemas.microsoft.com/office/drawing/2014/main" id="{304E2EC9-18D1-1FE7-2C6E-D87BA5E84ECA}"/>
              </a:ext>
              <a:ext uri="{C183D7F6-B498-43B3-948B-1728B52AA6E4}">
                <adec:decorative xmlns:adec="http://schemas.microsoft.com/office/drawing/2017/decorative" val="1"/>
              </a:ext>
            </a:extLst>
          </p:cNvPr>
          <p:cNvSpPr>
            <a:spLocks noGrp="1"/>
          </p:cNvSpPr>
          <p:nvPr>
            <p:ph type="body" sz="quarter" idx="15" hasCustomPrompt="1"/>
          </p:nvPr>
        </p:nvSpPr>
        <p:spPr>
          <a:xfrm>
            <a:off x="554109" y="6023351"/>
            <a:ext cx="180000" cy="10800"/>
          </a:xfrm>
          <a:solidFill>
            <a:srgbClr val="FF832C"/>
          </a:solidFill>
          <a:ln>
            <a:solidFill>
              <a:srgbClr val="061727">
                <a:alpha val="0"/>
              </a:srgbClr>
            </a:solidFill>
          </a:ln>
        </p:spPr>
        <p:txBody>
          <a:bodyPr/>
          <a:lstStyle>
            <a:lvl1pPr marL="0" indent="0">
              <a:buNone/>
              <a:defRPr sz="200"/>
            </a:lvl1pPr>
            <a:lvl2pPr>
              <a:defRPr sz="200"/>
            </a:lvl2pPr>
            <a:lvl3pPr>
              <a:defRPr sz="200"/>
            </a:lvl3pPr>
            <a:lvl4pPr>
              <a:defRPr sz="200"/>
            </a:lvl4pPr>
            <a:lvl5pPr>
              <a:defRPr sz="200"/>
            </a:lvl5pPr>
          </a:lstStyle>
          <a:p>
            <a:pPr lvl="0"/>
            <a:r>
              <a:rPr lang="sv-SE" dirty="0"/>
              <a:t>
              </a:t>
            </a:r>
          </a:p>
        </p:txBody>
      </p:sp>
      <p:sp>
        <p:nvSpPr>
          <p:cNvPr id="5" name="Platshållare för sidfot 4">
            <a:extLst>
              <a:ext uri="{FF2B5EF4-FFF2-40B4-BE49-F238E27FC236}">
                <a16:creationId xmlns:a16="http://schemas.microsoft.com/office/drawing/2014/main" id="{1A416973-C155-F962-8AF3-CE31F29C633B}"/>
              </a:ext>
              <a:ext uri="{C183D7F6-B498-43B3-948B-1728B52AA6E4}">
                <adec:decorative xmlns:adec="http://schemas.microsoft.com/office/drawing/2017/decorative" val="1"/>
              </a:ext>
            </a:extLst>
          </p:cNvPr>
          <p:cNvSpPr>
            <a:spLocks noGrp="1"/>
          </p:cNvSpPr>
          <p:nvPr>
            <p:ph type="ftr" sz="quarter" idx="11"/>
          </p:nvPr>
        </p:nvSpPr>
        <p:spPr>
          <a:xfrm>
            <a:off x="819574" y="7049830"/>
            <a:ext cx="3473452" cy="142875"/>
          </a:xfrm>
        </p:spPr>
        <p:txBody>
          <a:bodyPr/>
          <a:lstStyle>
            <a:lvl1pPr algn="l">
              <a:defRPr sz="900">
                <a:solidFill>
                  <a:srgbClr val="F0F0F0"/>
                </a:solidFill>
              </a:defRPr>
            </a:lvl1pPr>
          </a:lstStyle>
          <a:p>
            <a:r>
              <a:rPr lang="sv-SE"/>
              <a:t>Sidfot</a:t>
            </a:r>
            <a:endParaRPr lang="sv-SE" dirty="0"/>
          </a:p>
        </p:txBody>
      </p:sp>
      <p:sp>
        <p:nvSpPr>
          <p:cNvPr id="6" name="Platshållare för bildnummer 5">
            <a:extLst>
              <a:ext uri="{FF2B5EF4-FFF2-40B4-BE49-F238E27FC236}">
                <a16:creationId xmlns:a16="http://schemas.microsoft.com/office/drawing/2014/main" id="{A2820114-64CE-BC1C-2CC4-A006533EDF5F}"/>
              </a:ext>
              <a:ext uri="{C183D7F6-B498-43B3-948B-1728B52AA6E4}">
                <adec:decorative xmlns:adec="http://schemas.microsoft.com/office/drawing/2017/decorative" val="1"/>
              </a:ext>
            </a:extLst>
          </p:cNvPr>
          <p:cNvSpPr>
            <a:spLocks noGrp="1"/>
          </p:cNvSpPr>
          <p:nvPr>
            <p:ph type="sldNum" sz="quarter" idx="12"/>
          </p:nvPr>
        </p:nvSpPr>
        <p:spPr>
          <a:xfrm>
            <a:off x="402653" y="7049830"/>
            <a:ext cx="299590" cy="142875"/>
          </a:xfrm>
        </p:spPr>
        <p:txBody>
          <a:bodyPr/>
          <a:lstStyle>
            <a:lvl1pPr>
              <a:defRPr>
                <a:solidFill>
                  <a:srgbClr val="F0F0F0"/>
                </a:solidFill>
              </a:defRPr>
            </a:lvl1pPr>
          </a:lstStyle>
          <a:p>
            <a:fld id="{F6C05EEB-4522-434C-B777-08D6E2D6AD2E}" type="slidenum">
              <a:rPr lang="sv-SE" smtClean="0"/>
              <a:pPr/>
              <a:t>‹#›</a:t>
            </a:fld>
            <a:endParaRPr lang="sv-SE" dirty="0"/>
          </a:p>
        </p:txBody>
      </p:sp>
    </p:spTree>
    <p:extLst>
      <p:ext uri="{BB962C8B-B14F-4D97-AF65-F5344CB8AC3E}">
        <p14:creationId xmlns:p14="http://schemas.microsoft.com/office/powerpoint/2010/main" val="853654273"/>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accel="50000" decel="50000" autoRev="1" fill="hold" nodeType="withEffect">
                                  <p:stCondLst>
                                    <p:cond delay="0"/>
                                  </p:stCondLst>
                                  <p:endCondLst>
                                    <p:cond evt="onNext" delay="0">
                                      <p:tgtEl>
                                        <p:sldTgt/>
                                      </p:tgtEl>
                                    </p:cond>
                                  </p:endCondLst>
                                  <p:childTnLst>
                                    <p:animScale>
                                      <p:cBhvr>
                                        <p:cTn id="6" dur="6000" fill="hold"/>
                                        <p:tgtEl>
                                          <p:spTgt spid="11"/>
                                        </p:tgtEl>
                                      </p:cBhvr>
                                      <p:by x="100000" y="150000"/>
                                    </p:animScale>
                                  </p:childTnLst>
                                </p:cTn>
                              </p:par>
                              <p:par>
                                <p:cTn id="7" presetID="6" presetClass="emph" presetSubtype="0" repeatCount="indefinite" accel="50000" decel="50000" autoRev="1" fill="hold" nodeType="withEffect">
                                  <p:stCondLst>
                                    <p:cond delay="0"/>
                                  </p:stCondLst>
                                  <p:endCondLst>
                                    <p:cond evt="onNext" delay="0">
                                      <p:tgtEl>
                                        <p:sldTgt/>
                                      </p:tgtEl>
                                    </p:cond>
                                  </p:endCondLst>
                                  <p:childTnLst>
                                    <p:animScale>
                                      <p:cBhvr>
                                        <p:cTn id="8" dur="6000" fill="hold"/>
                                        <p:tgtEl>
                                          <p:spTgt spid="14"/>
                                        </p:tgtEl>
                                      </p:cBhvr>
                                      <p:by x="15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Rubrikbild med foto">
    <p:bg>
      <p:bgPr>
        <a:solidFill>
          <a:srgbClr val="071A2E"/>
        </a:solidFill>
        <a:effectLst/>
      </p:bgPr>
    </p:bg>
    <p:spTree>
      <p:nvGrpSpPr>
        <p:cNvPr id="1" name=""/>
        <p:cNvGrpSpPr/>
        <p:nvPr/>
      </p:nvGrpSpPr>
      <p:grpSpPr>
        <a:xfrm>
          <a:off x="0" y="0"/>
          <a:ext cx="0" cy="0"/>
          <a:chOff x="0" y="0"/>
          <a:chExt cx="0" cy="0"/>
        </a:xfrm>
      </p:grpSpPr>
      <p:pic>
        <p:nvPicPr>
          <p:cNvPr id="8" name="Bildobjekt 7" descr="En bild som visar blå, himmel, skärmbild&#10;&#10;AI-genererat innehåll kan vara felaktigt.">
            <a:extLst>
              <a:ext uri="{FF2B5EF4-FFF2-40B4-BE49-F238E27FC236}">
                <a16:creationId xmlns:a16="http://schemas.microsoft.com/office/drawing/2014/main" id="{CC1517A4-2771-BC65-A97D-A6D0B92BAD3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8" name="Bildobjekt 7">
            <a:extLst>
              <a:ext uri="{FF2B5EF4-FFF2-40B4-BE49-F238E27FC236}">
                <a16:creationId xmlns:a16="http://schemas.microsoft.com/office/drawing/2014/main" id="{D9DE757D-E17A-8126-E5A7-D5AF935BF758}"/>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509832" y="509181"/>
            <a:ext cx="1492738" cy="522000"/>
          </a:xfrm>
          <a:prstGeom prst="rect">
            <a:avLst/>
          </a:prstGeom>
        </p:spPr>
      </p:pic>
      <p:sp>
        <p:nvSpPr>
          <p:cNvPr id="30" name="Platshållare för bild 29" descr="Alternativtext som beskriver bilden eller kryssa i &quot;Markera som dekorativ&quot;">
            <a:extLst>
              <a:ext uri="{FF2B5EF4-FFF2-40B4-BE49-F238E27FC236}">
                <a16:creationId xmlns:a16="http://schemas.microsoft.com/office/drawing/2014/main" id="{469B23A3-6CDE-D6ED-CA43-6988C9614E6A}"/>
              </a:ext>
            </a:extLst>
          </p:cNvPr>
          <p:cNvSpPr>
            <a:spLocks noGrp="1"/>
          </p:cNvSpPr>
          <p:nvPr>
            <p:ph type="pic" sz="quarter" idx="15"/>
          </p:nvPr>
        </p:nvSpPr>
        <p:spPr>
          <a:xfrm>
            <a:off x="5486402" y="-1"/>
            <a:ext cx="6705599" cy="6861600"/>
          </a:xfrm>
          <a:custGeom>
            <a:avLst/>
            <a:gdLst>
              <a:gd name="connsiteX0" fmla="*/ 1969134 w 6705599"/>
              <a:gd name="connsiteY0" fmla="*/ 0 h 6857997"/>
              <a:gd name="connsiteX1" fmla="*/ 5436301 w 6705599"/>
              <a:gd name="connsiteY1" fmla="*/ 0 h 6857997"/>
              <a:gd name="connsiteX2" fmla="*/ 6705599 w 6705599"/>
              <a:gd name="connsiteY2" fmla="*/ 3040090 h 6857997"/>
              <a:gd name="connsiteX3" fmla="*/ 6705599 w 6705599"/>
              <a:gd name="connsiteY3" fmla="*/ 6857997 h 6857997"/>
              <a:gd name="connsiteX4" fmla="*/ 0 w 6705599"/>
              <a:gd name="connsiteY4" fmla="*/ 6857997 h 685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05599" h="6857997">
                <a:moveTo>
                  <a:pt x="1969134" y="0"/>
                </a:moveTo>
                <a:lnTo>
                  <a:pt x="5436301" y="0"/>
                </a:lnTo>
                <a:lnTo>
                  <a:pt x="6705599" y="3040090"/>
                </a:lnTo>
                <a:lnTo>
                  <a:pt x="6705599" y="6857997"/>
                </a:lnTo>
                <a:lnTo>
                  <a:pt x="0" y="6857997"/>
                </a:lnTo>
                <a:close/>
              </a:path>
            </a:pathLst>
          </a:custGeom>
          <a:noFill/>
        </p:spPr>
        <p:txBody>
          <a:bodyPr wrap="square" tIns="2412000">
            <a:noAutofit/>
          </a:bodyPr>
          <a:lstStyle>
            <a:lvl1pPr marL="0" indent="0" algn="ctr">
              <a:buNone/>
              <a:defRPr sz="1800">
                <a:solidFill>
                  <a:schemeClr val="tx1"/>
                </a:solidFill>
              </a:defRPr>
            </a:lvl1pPr>
          </a:lstStyle>
          <a:p>
            <a:r>
              <a:rPr lang="sv-SE"/>
              <a:t>Klicka på ikonen för att lägga till en bild</a:t>
            </a:r>
            <a:endParaRPr lang="sv-SE" dirty="0"/>
          </a:p>
        </p:txBody>
      </p:sp>
      <p:sp>
        <p:nvSpPr>
          <p:cNvPr id="2" name="Rubrik 1">
            <a:extLst>
              <a:ext uri="{FF2B5EF4-FFF2-40B4-BE49-F238E27FC236}">
                <a16:creationId xmlns:a16="http://schemas.microsoft.com/office/drawing/2014/main" id="{0D78243E-6204-91A9-CD11-3ED87BEB4F9A}"/>
              </a:ext>
            </a:extLst>
          </p:cNvPr>
          <p:cNvSpPr>
            <a:spLocks noGrp="1"/>
          </p:cNvSpPr>
          <p:nvPr>
            <p:ph type="ctrTitle"/>
          </p:nvPr>
        </p:nvSpPr>
        <p:spPr>
          <a:xfrm>
            <a:off x="554401" y="2502568"/>
            <a:ext cx="5777648" cy="1116000"/>
          </a:xfrm>
        </p:spPr>
        <p:txBody>
          <a:bodyPr lIns="0" tIns="0" rIns="0" bIns="0" anchor="b"/>
          <a:lstStyle>
            <a:lvl1pPr algn="l">
              <a:lnSpc>
                <a:spcPct val="84000"/>
              </a:lnSpc>
              <a:defRPr sz="4000">
                <a:solidFill>
                  <a:schemeClr val="tx1"/>
                </a:solidFill>
              </a:defRPr>
            </a:lvl1pPr>
          </a:lstStyle>
          <a:p>
            <a:r>
              <a:rPr lang="sv-SE"/>
              <a:t>Klicka här för att ändra mall för rubrikformat</a:t>
            </a:r>
            <a:endParaRPr lang="sv-SE" dirty="0"/>
          </a:p>
        </p:txBody>
      </p:sp>
      <p:sp>
        <p:nvSpPr>
          <p:cNvPr id="3" name="Underrubrik 2">
            <a:extLst>
              <a:ext uri="{FF2B5EF4-FFF2-40B4-BE49-F238E27FC236}">
                <a16:creationId xmlns:a16="http://schemas.microsoft.com/office/drawing/2014/main" id="{037EE5B3-5FC9-92CE-3483-C9864B90A471}"/>
              </a:ext>
            </a:extLst>
          </p:cNvPr>
          <p:cNvSpPr>
            <a:spLocks noGrp="1"/>
          </p:cNvSpPr>
          <p:nvPr>
            <p:ph type="subTitle" idx="1"/>
          </p:nvPr>
        </p:nvSpPr>
        <p:spPr>
          <a:xfrm>
            <a:off x="552450" y="3740150"/>
            <a:ext cx="5470215" cy="651600"/>
          </a:xfrm>
        </p:spPr>
        <p:txBody>
          <a:bodyPr lIns="0" rIns="0" bIns="0"/>
          <a:lstStyle>
            <a:lvl1pPr marL="0" indent="0" algn="l">
              <a:lnSpc>
                <a:spcPct val="100000"/>
              </a:lnSpc>
              <a:spcBef>
                <a:spcPts val="0"/>
              </a:spcBef>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sp>
        <p:nvSpPr>
          <p:cNvPr id="4" name="Platshållare för datum 3">
            <a:extLst>
              <a:ext uri="{FF2B5EF4-FFF2-40B4-BE49-F238E27FC236}">
                <a16:creationId xmlns:a16="http://schemas.microsoft.com/office/drawing/2014/main" id="{A1832C76-70D2-007C-903C-E2096FC68EA4}"/>
              </a:ext>
            </a:extLst>
          </p:cNvPr>
          <p:cNvSpPr>
            <a:spLocks noGrp="1"/>
          </p:cNvSpPr>
          <p:nvPr>
            <p:ph type="dt" sz="half" idx="10"/>
          </p:nvPr>
        </p:nvSpPr>
        <p:spPr>
          <a:xfrm>
            <a:off x="552447" y="5806165"/>
            <a:ext cx="1009915" cy="198031"/>
          </a:xfrm>
        </p:spPr>
        <p:txBody>
          <a:bodyPr/>
          <a:lstStyle>
            <a:lvl1pPr>
              <a:defRPr sz="1050">
                <a:solidFill>
                  <a:srgbClr val="FF832C"/>
                </a:solidFill>
              </a:defRPr>
            </a:lvl1pPr>
          </a:lstStyle>
          <a:p>
            <a:fld id="{37667420-E4D6-413E-8ED7-94DE4193AB2D}" type="datetime1">
              <a:rPr lang="sv-SE" smtClean="0"/>
              <a:pPr/>
              <a:t>2026-07-03</a:t>
            </a:fld>
            <a:endParaRPr lang="sv-SE" sz="1050" dirty="0"/>
          </a:p>
        </p:txBody>
      </p:sp>
      <p:sp>
        <p:nvSpPr>
          <p:cNvPr id="13" name="Platshållare för text 10">
            <a:extLst>
              <a:ext uri="{FF2B5EF4-FFF2-40B4-BE49-F238E27FC236}">
                <a16:creationId xmlns:a16="http://schemas.microsoft.com/office/drawing/2014/main" id="{BCDA3AAC-82A5-5E5A-D030-03628BF84AA1}"/>
              </a:ext>
            </a:extLst>
          </p:cNvPr>
          <p:cNvSpPr>
            <a:spLocks noGrp="1"/>
          </p:cNvSpPr>
          <p:nvPr>
            <p:ph type="body" sz="quarter" idx="13" hasCustomPrompt="1"/>
          </p:nvPr>
        </p:nvSpPr>
        <p:spPr>
          <a:xfrm>
            <a:off x="552449" y="6049290"/>
            <a:ext cx="3473448" cy="171536"/>
          </a:xfrm>
        </p:spPr>
        <p:txBody>
          <a:bodyPr lIns="0" rIns="0" bIns="0" anchor="ctr"/>
          <a:lstStyle>
            <a:lvl1pPr marL="0" indent="0">
              <a:buNone/>
              <a:defRPr sz="1050">
                <a:solidFill>
                  <a:schemeClr val="accent5"/>
                </a:solidFill>
              </a:defRPr>
            </a:lvl1pPr>
            <a:lvl2pPr marL="457200" indent="0">
              <a:buNone/>
              <a:defRPr sz="900">
                <a:solidFill>
                  <a:schemeClr val="accent5"/>
                </a:solidFill>
              </a:defRPr>
            </a:lvl2pPr>
            <a:lvl3pPr marL="914400" indent="0">
              <a:buNone/>
              <a:defRPr sz="900">
                <a:solidFill>
                  <a:schemeClr val="accent5"/>
                </a:solidFill>
              </a:defRPr>
            </a:lvl3pPr>
            <a:lvl4pPr marL="1371600" indent="0">
              <a:buNone/>
              <a:defRPr sz="900">
                <a:solidFill>
                  <a:schemeClr val="accent5"/>
                </a:solidFill>
              </a:defRPr>
            </a:lvl4pPr>
            <a:lvl5pPr marL="1828800" indent="0">
              <a:buNone/>
              <a:defRPr sz="900">
                <a:solidFill>
                  <a:schemeClr val="accent5"/>
                </a:solidFill>
              </a:defRPr>
            </a:lvl5pPr>
          </a:lstStyle>
          <a:p>
            <a:pPr lvl="0"/>
            <a:r>
              <a:rPr lang="sv-SE" dirty="0"/>
              <a:t>Namn</a:t>
            </a:r>
          </a:p>
        </p:txBody>
      </p:sp>
      <p:sp>
        <p:nvSpPr>
          <p:cNvPr id="11" name="Platshållare för text 10">
            <a:extLst>
              <a:ext uri="{FF2B5EF4-FFF2-40B4-BE49-F238E27FC236}">
                <a16:creationId xmlns:a16="http://schemas.microsoft.com/office/drawing/2014/main" id="{50EC2E7D-9616-2304-9D9A-41CE7A725BAA}"/>
              </a:ext>
            </a:extLst>
          </p:cNvPr>
          <p:cNvSpPr>
            <a:spLocks noGrp="1"/>
          </p:cNvSpPr>
          <p:nvPr>
            <p:ph type="body" sz="quarter" idx="14" hasCustomPrompt="1"/>
          </p:nvPr>
        </p:nvSpPr>
        <p:spPr>
          <a:xfrm>
            <a:off x="552446" y="6241132"/>
            <a:ext cx="3473451" cy="142875"/>
          </a:xfrm>
        </p:spPr>
        <p:txBody>
          <a:bodyPr lIns="0" rIns="0" bIns="0" anchor="ctr"/>
          <a:lstStyle>
            <a:lvl1pPr marL="0" indent="0">
              <a:buNone/>
              <a:defRPr sz="1050">
                <a:solidFill>
                  <a:srgbClr val="FF832C"/>
                </a:solidFill>
              </a:defRPr>
            </a:lvl1pPr>
            <a:lvl2pPr marL="457200" indent="0">
              <a:buNone/>
              <a:defRPr sz="900">
                <a:solidFill>
                  <a:schemeClr val="accent5"/>
                </a:solidFill>
              </a:defRPr>
            </a:lvl2pPr>
            <a:lvl3pPr marL="914400" indent="0">
              <a:buNone/>
              <a:defRPr sz="900">
                <a:solidFill>
                  <a:schemeClr val="accent5"/>
                </a:solidFill>
              </a:defRPr>
            </a:lvl3pPr>
            <a:lvl4pPr marL="1371600" indent="0">
              <a:buNone/>
              <a:defRPr sz="900">
                <a:solidFill>
                  <a:schemeClr val="accent5"/>
                </a:solidFill>
              </a:defRPr>
            </a:lvl4pPr>
            <a:lvl5pPr marL="1828800" indent="0">
              <a:buNone/>
              <a:defRPr sz="900">
                <a:solidFill>
                  <a:schemeClr val="accent5"/>
                </a:solidFill>
              </a:defRPr>
            </a:lvl5pPr>
          </a:lstStyle>
          <a:p>
            <a:pPr lvl="0"/>
            <a:r>
              <a:rPr lang="sv-SE" dirty="0"/>
              <a:t>Enhet/avdelning</a:t>
            </a:r>
          </a:p>
        </p:txBody>
      </p:sp>
      <p:sp>
        <p:nvSpPr>
          <p:cNvPr id="14" name="Platshållare för text 8">
            <a:extLst>
              <a:ext uri="{FF2B5EF4-FFF2-40B4-BE49-F238E27FC236}">
                <a16:creationId xmlns:a16="http://schemas.microsoft.com/office/drawing/2014/main" id="{E69CC9DC-3F0D-42E3-1DAA-028BA2E9F60F}"/>
              </a:ext>
              <a:ext uri="{C183D7F6-B498-43B3-948B-1728B52AA6E4}">
                <adec:decorative xmlns:adec="http://schemas.microsoft.com/office/drawing/2017/decorative" val="1"/>
              </a:ext>
            </a:extLst>
          </p:cNvPr>
          <p:cNvSpPr>
            <a:spLocks noGrp="1"/>
          </p:cNvSpPr>
          <p:nvPr>
            <p:ph type="body" sz="quarter" idx="16" hasCustomPrompt="1"/>
          </p:nvPr>
        </p:nvSpPr>
        <p:spPr>
          <a:xfrm>
            <a:off x="554109" y="6023351"/>
            <a:ext cx="180000" cy="10800"/>
          </a:xfrm>
          <a:solidFill>
            <a:srgbClr val="FF832C"/>
          </a:solidFill>
          <a:ln>
            <a:solidFill>
              <a:srgbClr val="061727">
                <a:alpha val="0"/>
              </a:srgbClr>
            </a:solidFill>
          </a:ln>
        </p:spPr>
        <p:txBody>
          <a:bodyPr/>
          <a:lstStyle>
            <a:lvl1pPr marL="0" indent="0">
              <a:buNone/>
              <a:defRPr sz="200"/>
            </a:lvl1pPr>
            <a:lvl2pPr>
              <a:defRPr sz="200"/>
            </a:lvl2pPr>
            <a:lvl3pPr>
              <a:defRPr sz="200"/>
            </a:lvl3pPr>
            <a:lvl4pPr>
              <a:defRPr sz="200"/>
            </a:lvl4pPr>
            <a:lvl5pPr>
              <a:defRPr sz="200"/>
            </a:lvl5pPr>
          </a:lstStyle>
          <a:p>
            <a:pPr lvl="0"/>
            <a:r>
              <a:rPr lang="sv-SE" dirty="0"/>
              <a:t>
              </a:t>
            </a:r>
          </a:p>
        </p:txBody>
      </p:sp>
      <p:sp>
        <p:nvSpPr>
          <p:cNvPr id="5" name="Platshållare för sidfot 4">
            <a:extLst>
              <a:ext uri="{FF2B5EF4-FFF2-40B4-BE49-F238E27FC236}">
                <a16:creationId xmlns:a16="http://schemas.microsoft.com/office/drawing/2014/main" id="{1A416973-C155-F962-8AF3-CE31F29C633B}"/>
              </a:ext>
              <a:ext uri="{C183D7F6-B498-43B3-948B-1728B52AA6E4}">
                <adec:decorative xmlns:adec="http://schemas.microsoft.com/office/drawing/2017/decorative" val="1"/>
              </a:ext>
            </a:extLst>
          </p:cNvPr>
          <p:cNvSpPr>
            <a:spLocks noGrp="1"/>
          </p:cNvSpPr>
          <p:nvPr>
            <p:ph type="ftr" sz="quarter" idx="11"/>
          </p:nvPr>
        </p:nvSpPr>
        <p:spPr>
          <a:xfrm>
            <a:off x="819574" y="7049830"/>
            <a:ext cx="3473452" cy="142875"/>
          </a:xfrm>
        </p:spPr>
        <p:txBody>
          <a:bodyPr/>
          <a:lstStyle>
            <a:lvl1pPr algn="l">
              <a:defRPr sz="900">
                <a:solidFill>
                  <a:srgbClr val="F0F0F0"/>
                </a:solidFill>
              </a:defRPr>
            </a:lvl1pPr>
          </a:lstStyle>
          <a:p>
            <a:r>
              <a:rPr lang="sv-SE"/>
              <a:t>Sidfot</a:t>
            </a:r>
            <a:endParaRPr lang="sv-SE" dirty="0"/>
          </a:p>
        </p:txBody>
      </p:sp>
      <p:sp>
        <p:nvSpPr>
          <p:cNvPr id="6" name="Platshållare för bildnummer 5">
            <a:extLst>
              <a:ext uri="{FF2B5EF4-FFF2-40B4-BE49-F238E27FC236}">
                <a16:creationId xmlns:a16="http://schemas.microsoft.com/office/drawing/2014/main" id="{A2820114-64CE-BC1C-2CC4-A006533EDF5F}"/>
              </a:ext>
              <a:ext uri="{C183D7F6-B498-43B3-948B-1728B52AA6E4}">
                <adec:decorative xmlns:adec="http://schemas.microsoft.com/office/drawing/2017/decorative" val="1"/>
              </a:ext>
            </a:extLst>
          </p:cNvPr>
          <p:cNvSpPr>
            <a:spLocks noGrp="1"/>
          </p:cNvSpPr>
          <p:nvPr>
            <p:ph type="sldNum" sz="quarter" idx="12"/>
          </p:nvPr>
        </p:nvSpPr>
        <p:spPr>
          <a:xfrm>
            <a:off x="402653" y="7049830"/>
            <a:ext cx="299590" cy="142875"/>
          </a:xfrm>
        </p:spPr>
        <p:txBody>
          <a:bodyPr/>
          <a:lstStyle>
            <a:lvl1pPr>
              <a:defRPr>
                <a:solidFill>
                  <a:srgbClr val="F0F0F0"/>
                </a:solidFill>
              </a:defRPr>
            </a:lvl1pPr>
          </a:lstStyle>
          <a:p>
            <a:fld id="{F6C05EEB-4522-434C-B777-08D6E2D6AD2E}" type="slidenum">
              <a:rPr lang="sv-SE" smtClean="0"/>
              <a:pPr/>
              <a:t>‹#›</a:t>
            </a:fld>
            <a:endParaRPr lang="sv-SE" dirty="0"/>
          </a:p>
        </p:txBody>
      </p:sp>
    </p:spTree>
    <p:extLst>
      <p:ext uri="{BB962C8B-B14F-4D97-AF65-F5344CB8AC3E}">
        <p14:creationId xmlns:p14="http://schemas.microsoft.com/office/powerpoint/2010/main" val="3787519578"/>
      </p:ext>
    </p:extLst>
  </p:cSld>
  <p:clrMapOvr>
    <a:overrideClrMapping bg1="dk1" tx1="lt1" bg2="dk2" tx2="lt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Avsnittsrubrik">
    <p:bg>
      <p:bgPr>
        <a:solidFill>
          <a:schemeClr val="accent1"/>
        </a:solidFill>
        <a:effectLst/>
      </p:bgPr>
    </p:bg>
    <p:spTree>
      <p:nvGrpSpPr>
        <p:cNvPr id="1" name=""/>
        <p:cNvGrpSpPr/>
        <p:nvPr/>
      </p:nvGrpSpPr>
      <p:grpSpPr>
        <a:xfrm>
          <a:off x="0" y="0"/>
          <a:ext cx="0" cy="0"/>
          <a:chOff x="0" y="0"/>
          <a:chExt cx="0" cy="0"/>
        </a:xfrm>
      </p:grpSpPr>
      <p:pic>
        <p:nvPicPr>
          <p:cNvPr id="7" name="Bildobjekt 6" descr="En bild som visar blå, skärmbild, Electric blue&#10;&#10;AI-genererat innehåll kan vara felaktigt.">
            <a:extLst>
              <a:ext uri="{FF2B5EF4-FFF2-40B4-BE49-F238E27FC236}">
                <a16:creationId xmlns:a16="http://schemas.microsoft.com/office/drawing/2014/main" id="{EFEF0DD4-04EC-360A-1AB6-5CD5028A7B4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Rubrik 1">
            <a:extLst>
              <a:ext uri="{FF2B5EF4-FFF2-40B4-BE49-F238E27FC236}">
                <a16:creationId xmlns:a16="http://schemas.microsoft.com/office/drawing/2014/main" id="{3D1AB072-0D56-17C4-3ACF-E20DC263E73B}"/>
              </a:ext>
            </a:extLst>
          </p:cNvPr>
          <p:cNvSpPr>
            <a:spLocks noGrp="1"/>
          </p:cNvSpPr>
          <p:nvPr>
            <p:ph type="title"/>
          </p:nvPr>
        </p:nvSpPr>
        <p:spPr>
          <a:xfrm>
            <a:off x="1397358" y="2148245"/>
            <a:ext cx="9950092" cy="1115338"/>
          </a:xfrm>
        </p:spPr>
        <p:txBody>
          <a:bodyPr anchor="b"/>
          <a:lstStyle>
            <a:lvl1pPr>
              <a:lnSpc>
                <a:spcPct val="84000"/>
              </a:lnSpc>
              <a:defRPr sz="4000">
                <a:solidFill>
                  <a:schemeClr val="tx1"/>
                </a:solidFill>
              </a:defRPr>
            </a:lvl1pPr>
          </a:lstStyle>
          <a:p>
            <a:r>
              <a:rPr lang="sv-SE"/>
              <a:t>Klicka här för att ändra mall för rubrikformat</a:t>
            </a:r>
            <a:endParaRPr lang="sv-SE" dirty="0"/>
          </a:p>
        </p:txBody>
      </p:sp>
      <p:sp>
        <p:nvSpPr>
          <p:cNvPr id="3" name="Platshållare för text 2">
            <a:extLst>
              <a:ext uri="{FF2B5EF4-FFF2-40B4-BE49-F238E27FC236}">
                <a16:creationId xmlns:a16="http://schemas.microsoft.com/office/drawing/2014/main" id="{CE094BA1-AEAC-9A43-CE55-9C4B4AD1BD6F}"/>
              </a:ext>
            </a:extLst>
          </p:cNvPr>
          <p:cNvSpPr>
            <a:spLocks noGrp="1"/>
          </p:cNvSpPr>
          <p:nvPr>
            <p:ph type="body" idx="1"/>
          </p:nvPr>
        </p:nvSpPr>
        <p:spPr>
          <a:xfrm>
            <a:off x="1397358" y="3401592"/>
            <a:ext cx="9969409" cy="651600"/>
          </a:xfrm>
        </p:spPr>
        <p:txBody>
          <a:bodyPr/>
          <a:lstStyle>
            <a:lvl1pPr marL="0" indent="0">
              <a:lnSpc>
                <a:spcPct val="100000"/>
              </a:lnSpc>
              <a:spcBef>
                <a:spcPts val="0"/>
              </a:spcBef>
              <a:buNone/>
              <a:defRPr sz="20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6539F0E2-90BD-BB8B-8BE6-1CC221AEC90E}"/>
              </a:ext>
              <a:ext uri="{C183D7F6-B498-43B3-948B-1728B52AA6E4}">
                <adec:decorative xmlns:adec="http://schemas.microsoft.com/office/drawing/2017/decorative" val="1"/>
              </a:ext>
            </a:extLst>
          </p:cNvPr>
          <p:cNvSpPr>
            <a:spLocks noGrp="1"/>
          </p:cNvSpPr>
          <p:nvPr>
            <p:ph type="dt" sz="half" idx="10"/>
          </p:nvPr>
        </p:nvSpPr>
        <p:spPr>
          <a:xfrm>
            <a:off x="825321" y="7044786"/>
            <a:ext cx="1025106" cy="142875"/>
          </a:xfrm>
        </p:spPr>
        <p:txBody>
          <a:bodyPr/>
          <a:lstStyle>
            <a:lvl1pPr>
              <a:defRPr>
                <a:solidFill>
                  <a:srgbClr val="F0F0F0"/>
                </a:solidFill>
              </a:defRPr>
            </a:lvl1pPr>
          </a:lstStyle>
          <a:p>
            <a:fld id="{5EB5AC88-8F93-4065-91DC-4D36E59B266D}" type="datetime1">
              <a:rPr lang="sv-SE" smtClean="0"/>
              <a:t>2026-07-03</a:t>
            </a:fld>
            <a:endParaRPr lang="sv-SE" dirty="0"/>
          </a:p>
        </p:txBody>
      </p:sp>
      <p:sp>
        <p:nvSpPr>
          <p:cNvPr id="5" name="Platshållare för sidfot 4">
            <a:extLst>
              <a:ext uri="{FF2B5EF4-FFF2-40B4-BE49-F238E27FC236}">
                <a16:creationId xmlns:a16="http://schemas.microsoft.com/office/drawing/2014/main" id="{024F1822-E0C1-F7C4-DE92-67BE35E15F78}"/>
              </a:ext>
              <a:ext uri="{C183D7F6-B498-43B3-948B-1728B52AA6E4}">
                <adec:decorative xmlns:adec="http://schemas.microsoft.com/office/drawing/2017/decorative" val="1"/>
              </a:ext>
            </a:extLst>
          </p:cNvPr>
          <p:cNvSpPr>
            <a:spLocks noGrp="1"/>
          </p:cNvSpPr>
          <p:nvPr>
            <p:ph type="ftr" sz="quarter" idx="11"/>
          </p:nvPr>
        </p:nvSpPr>
        <p:spPr>
          <a:xfrm>
            <a:off x="1973505" y="7044786"/>
            <a:ext cx="6014138" cy="142875"/>
          </a:xfrm>
        </p:spPr>
        <p:txBody>
          <a:bodyPr/>
          <a:lstStyle>
            <a:lvl1pPr>
              <a:defRPr>
                <a:solidFill>
                  <a:srgbClr val="F0F0F0"/>
                </a:solidFill>
              </a:defRPr>
            </a:lvl1pPr>
          </a:lstStyle>
          <a:p>
            <a:r>
              <a:rPr lang="sv-SE"/>
              <a:t>Sidfot</a:t>
            </a:r>
            <a:endParaRPr lang="sv-SE" dirty="0"/>
          </a:p>
        </p:txBody>
      </p:sp>
      <p:sp>
        <p:nvSpPr>
          <p:cNvPr id="6" name="Platshållare för bildnummer 5">
            <a:extLst>
              <a:ext uri="{FF2B5EF4-FFF2-40B4-BE49-F238E27FC236}">
                <a16:creationId xmlns:a16="http://schemas.microsoft.com/office/drawing/2014/main" id="{177C1246-2085-0FC7-3053-911523131AF9}"/>
              </a:ext>
              <a:ext uri="{C183D7F6-B498-43B3-948B-1728B52AA6E4}">
                <adec:decorative xmlns:adec="http://schemas.microsoft.com/office/drawing/2017/decorative" val="1"/>
              </a:ext>
            </a:extLst>
          </p:cNvPr>
          <p:cNvSpPr>
            <a:spLocks noGrp="1"/>
          </p:cNvSpPr>
          <p:nvPr>
            <p:ph type="sldNum" sz="quarter" idx="12"/>
          </p:nvPr>
        </p:nvSpPr>
        <p:spPr>
          <a:xfrm>
            <a:off x="402653" y="7049832"/>
            <a:ext cx="299590" cy="142875"/>
          </a:xfrm>
        </p:spPr>
        <p:txBody>
          <a:bodyPr/>
          <a:lstStyle>
            <a:lvl1pPr>
              <a:defRPr>
                <a:solidFill>
                  <a:srgbClr val="F0F0F0"/>
                </a:solidFill>
              </a:defRPr>
            </a:lvl1pPr>
          </a:lstStyle>
          <a:p>
            <a:fld id="{F6C05EEB-4522-434C-B777-08D6E2D6AD2E}" type="slidenum">
              <a:rPr lang="sv-SE" smtClean="0"/>
              <a:pPr/>
              <a:t>‹#›</a:t>
            </a:fld>
            <a:endParaRPr lang="sv-SE" dirty="0"/>
          </a:p>
        </p:txBody>
      </p:sp>
      <p:pic>
        <p:nvPicPr>
          <p:cNvPr id="9" name="Bildobjekt 7">
            <a:extLst>
              <a:ext uri="{FF2B5EF4-FFF2-40B4-BE49-F238E27FC236}">
                <a16:creationId xmlns:a16="http://schemas.microsoft.com/office/drawing/2014/main" id="{B5B09293-4A04-D315-6EB8-87A6804D15AB}"/>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10443858" y="6047117"/>
            <a:ext cx="1328021" cy="464400"/>
          </a:xfrm>
          <a:prstGeom prst="rect">
            <a:avLst/>
          </a:prstGeom>
        </p:spPr>
      </p:pic>
    </p:spTree>
    <p:extLst>
      <p:ext uri="{BB962C8B-B14F-4D97-AF65-F5344CB8AC3E}">
        <p14:creationId xmlns:p14="http://schemas.microsoft.com/office/powerpoint/2010/main" val="3344839696"/>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Avsnittsrubrik ljus">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D1AB072-0D56-17C4-3ACF-E20DC263E73B}"/>
              </a:ext>
            </a:extLst>
          </p:cNvPr>
          <p:cNvSpPr>
            <a:spLocks noGrp="1"/>
          </p:cNvSpPr>
          <p:nvPr>
            <p:ph type="title"/>
          </p:nvPr>
        </p:nvSpPr>
        <p:spPr>
          <a:xfrm>
            <a:off x="1397358" y="2148245"/>
            <a:ext cx="9950092" cy="1115338"/>
          </a:xfrm>
        </p:spPr>
        <p:txBody>
          <a:bodyPr anchor="b"/>
          <a:lstStyle>
            <a:lvl1pPr>
              <a:lnSpc>
                <a:spcPct val="84000"/>
              </a:lnSpc>
              <a:defRPr sz="4000"/>
            </a:lvl1pPr>
          </a:lstStyle>
          <a:p>
            <a:r>
              <a:rPr lang="sv-SE"/>
              <a:t>Klicka här för att ändra mall för rubrikformat</a:t>
            </a:r>
            <a:endParaRPr lang="sv-SE" dirty="0"/>
          </a:p>
        </p:txBody>
      </p:sp>
      <p:sp>
        <p:nvSpPr>
          <p:cNvPr id="3" name="Platshållare för text 2">
            <a:extLst>
              <a:ext uri="{FF2B5EF4-FFF2-40B4-BE49-F238E27FC236}">
                <a16:creationId xmlns:a16="http://schemas.microsoft.com/office/drawing/2014/main" id="{CE094BA1-AEAC-9A43-CE55-9C4B4AD1BD6F}"/>
              </a:ext>
            </a:extLst>
          </p:cNvPr>
          <p:cNvSpPr>
            <a:spLocks noGrp="1"/>
          </p:cNvSpPr>
          <p:nvPr>
            <p:ph type="body" idx="1"/>
          </p:nvPr>
        </p:nvSpPr>
        <p:spPr>
          <a:xfrm>
            <a:off x="1397358" y="3401592"/>
            <a:ext cx="9969409" cy="651600"/>
          </a:xfrm>
        </p:spPr>
        <p:txBody>
          <a:bodyPr/>
          <a:lstStyle>
            <a:lvl1pPr marL="0" indent="0">
              <a:lnSpc>
                <a:spcPct val="100000"/>
              </a:lnSpc>
              <a:spcBef>
                <a:spcPts val="0"/>
              </a:spcBef>
              <a:buNone/>
              <a:defRPr sz="20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6539F0E2-90BD-BB8B-8BE6-1CC221AEC90E}"/>
              </a:ext>
              <a:ext uri="{C183D7F6-B498-43B3-948B-1728B52AA6E4}">
                <adec:decorative xmlns:adec="http://schemas.microsoft.com/office/drawing/2017/decorative" val="1"/>
              </a:ext>
            </a:extLst>
          </p:cNvPr>
          <p:cNvSpPr>
            <a:spLocks noGrp="1"/>
          </p:cNvSpPr>
          <p:nvPr>
            <p:ph type="dt" sz="half" idx="10"/>
          </p:nvPr>
        </p:nvSpPr>
        <p:spPr>
          <a:xfrm>
            <a:off x="825321" y="7044786"/>
            <a:ext cx="1025106" cy="142875"/>
          </a:xfrm>
        </p:spPr>
        <p:txBody>
          <a:bodyPr/>
          <a:lstStyle>
            <a:lvl1pPr>
              <a:defRPr>
                <a:solidFill>
                  <a:srgbClr val="F0F0F0"/>
                </a:solidFill>
              </a:defRPr>
            </a:lvl1pPr>
          </a:lstStyle>
          <a:p>
            <a:fld id="{67DC20E7-79E6-40DA-8CF2-E02D95D2F21A}" type="datetime1">
              <a:rPr lang="sv-SE" smtClean="0"/>
              <a:t>2026-07-03</a:t>
            </a:fld>
            <a:endParaRPr lang="sv-SE" dirty="0"/>
          </a:p>
        </p:txBody>
      </p:sp>
      <p:sp>
        <p:nvSpPr>
          <p:cNvPr id="5" name="Platshållare för sidfot 4">
            <a:extLst>
              <a:ext uri="{FF2B5EF4-FFF2-40B4-BE49-F238E27FC236}">
                <a16:creationId xmlns:a16="http://schemas.microsoft.com/office/drawing/2014/main" id="{024F1822-E0C1-F7C4-DE92-67BE35E15F78}"/>
              </a:ext>
              <a:ext uri="{C183D7F6-B498-43B3-948B-1728B52AA6E4}">
                <adec:decorative xmlns:adec="http://schemas.microsoft.com/office/drawing/2017/decorative" val="1"/>
              </a:ext>
            </a:extLst>
          </p:cNvPr>
          <p:cNvSpPr>
            <a:spLocks noGrp="1"/>
          </p:cNvSpPr>
          <p:nvPr>
            <p:ph type="ftr" sz="quarter" idx="11"/>
          </p:nvPr>
        </p:nvSpPr>
        <p:spPr>
          <a:xfrm>
            <a:off x="1973505" y="7044786"/>
            <a:ext cx="6014138" cy="142875"/>
          </a:xfrm>
        </p:spPr>
        <p:txBody>
          <a:bodyPr/>
          <a:lstStyle>
            <a:lvl1pPr>
              <a:defRPr>
                <a:solidFill>
                  <a:srgbClr val="F0F0F0"/>
                </a:solidFill>
              </a:defRPr>
            </a:lvl1pPr>
          </a:lstStyle>
          <a:p>
            <a:r>
              <a:rPr lang="sv-SE"/>
              <a:t>Sidfot</a:t>
            </a:r>
            <a:endParaRPr lang="sv-SE" dirty="0"/>
          </a:p>
        </p:txBody>
      </p:sp>
      <p:sp>
        <p:nvSpPr>
          <p:cNvPr id="6" name="Platshållare för bildnummer 5">
            <a:extLst>
              <a:ext uri="{FF2B5EF4-FFF2-40B4-BE49-F238E27FC236}">
                <a16:creationId xmlns:a16="http://schemas.microsoft.com/office/drawing/2014/main" id="{177C1246-2085-0FC7-3053-911523131AF9}"/>
              </a:ext>
              <a:ext uri="{C183D7F6-B498-43B3-948B-1728B52AA6E4}">
                <adec:decorative xmlns:adec="http://schemas.microsoft.com/office/drawing/2017/decorative" val="1"/>
              </a:ext>
            </a:extLst>
          </p:cNvPr>
          <p:cNvSpPr>
            <a:spLocks noGrp="1"/>
          </p:cNvSpPr>
          <p:nvPr>
            <p:ph type="sldNum" sz="quarter" idx="12"/>
          </p:nvPr>
        </p:nvSpPr>
        <p:spPr>
          <a:xfrm>
            <a:off x="402653" y="7049832"/>
            <a:ext cx="299590" cy="142875"/>
          </a:xfrm>
        </p:spPr>
        <p:txBody>
          <a:bodyPr/>
          <a:lstStyle>
            <a:lvl1pPr>
              <a:defRPr>
                <a:solidFill>
                  <a:srgbClr val="F0F0F0"/>
                </a:solidFill>
              </a:defRPr>
            </a:lvl1pPr>
          </a:lstStyle>
          <a:p>
            <a:fld id="{F6C05EEB-4522-434C-B777-08D6E2D6AD2E}" type="slidenum">
              <a:rPr lang="sv-SE" smtClean="0"/>
              <a:pPr/>
              <a:t>‹#›</a:t>
            </a:fld>
            <a:endParaRPr lang="sv-SE" dirty="0"/>
          </a:p>
        </p:txBody>
      </p:sp>
    </p:spTree>
    <p:extLst>
      <p:ext uri="{BB962C8B-B14F-4D97-AF65-F5344CB8AC3E}">
        <p14:creationId xmlns:p14="http://schemas.microsoft.com/office/powerpoint/2010/main" val="1076118631"/>
      </p:ext>
    </p:extLst>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p:cSld name="Avsnittsrubrik foto med ljus text">
    <p:bg>
      <p:bgPr>
        <a:solidFill>
          <a:srgbClr val="061727"/>
        </a:solidFill>
        <a:effectLst/>
      </p:bgPr>
    </p:bg>
    <p:spTree>
      <p:nvGrpSpPr>
        <p:cNvPr id="1" name=""/>
        <p:cNvGrpSpPr/>
        <p:nvPr/>
      </p:nvGrpSpPr>
      <p:grpSpPr>
        <a:xfrm>
          <a:off x="0" y="0"/>
          <a:ext cx="0" cy="0"/>
          <a:chOff x="0" y="0"/>
          <a:chExt cx="0" cy="0"/>
        </a:xfrm>
      </p:grpSpPr>
      <p:sp>
        <p:nvSpPr>
          <p:cNvPr id="8" name="Platshållare för bild 7" descr="Alternativtext som beskriver bilden eller kryssa i &quot;Markera som dekorativ&quot;">
            <a:extLst>
              <a:ext uri="{FF2B5EF4-FFF2-40B4-BE49-F238E27FC236}">
                <a16:creationId xmlns:a16="http://schemas.microsoft.com/office/drawing/2014/main" id="{5FB7BDB1-F346-5219-10C7-81AE76EDE2F8}"/>
              </a:ext>
            </a:extLst>
          </p:cNvPr>
          <p:cNvSpPr>
            <a:spLocks noGrp="1"/>
          </p:cNvSpPr>
          <p:nvPr>
            <p:ph type="pic" sz="quarter" idx="13"/>
          </p:nvPr>
        </p:nvSpPr>
        <p:spPr>
          <a:xfrm>
            <a:off x="0" y="0"/>
            <a:ext cx="12192000" cy="6858000"/>
          </a:xfrm>
        </p:spPr>
        <p:txBody>
          <a:bodyPr tIns="288000"/>
          <a:lstStyle>
            <a:lvl1pPr marL="0" indent="0" algn="ctr">
              <a:buNone/>
              <a:defRPr sz="1800">
                <a:solidFill>
                  <a:schemeClr val="bg1"/>
                </a:solidFill>
              </a:defRPr>
            </a:lvl1pPr>
          </a:lstStyle>
          <a:p>
            <a:r>
              <a:rPr lang="sv-SE"/>
              <a:t>Klicka på ikonen för att lägga till en bild</a:t>
            </a:r>
            <a:endParaRPr lang="sv-SE" dirty="0"/>
          </a:p>
        </p:txBody>
      </p:sp>
      <p:sp>
        <p:nvSpPr>
          <p:cNvPr id="2" name="Rubrik 1">
            <a:extLst>
              <a:ext uri="{FF2B5EF4-FFF2-40B4-BE49-F238E27FC236}">
                <a16:creationId xmlns:a16="http://schemas.microsoft.com/office/drawing/2014/main" id="{3D1AB072-0D56-17C4-3ACF-E20DC263E73B}"/>
              </a:ext>
            </a:extLst>
          </p:cNvPr>
          <p:cNvSpPr>
            <a:spLocks noGrp="1"/>
          </p:cNvSpPr>
          <p:nvPr>
            <p:ph type="title"/>
          </p:nvPr>
        </p:nvSpPr>
        <p:spPr>
          <a:xfrm>
            <a:off x="1397358" y="2148245"/>
            <a:ext cx="9950092" cy="1115338"/>
          </a:xfrm>
        </p:spPr>
        <p:txBody>
          <a:bodyPr anchor="b"/>
          <a:lstStyle>
            <a:lvl1pPr>
              <a:lnSpc>
                <a:spcPct val="84000"/>
              </a:lnSpc>
              <a:defRPr sz="4000">
                <a:solidFill>
                  <a:schemeClr val="tx1"/>
                </a:solidFill>
              </a:defRPr>
            </a:lvl1pPr>
          </a:lstStyle>
          <a:p>
            <a:r>
              <a:rPr lang="sv-SE"/>
              <a:t>Klicka här för att ändra mall för rubrikformat</a:t>
            </a:r>
            <a:endParaRPr lang="sv-SE" dirty="0"/>
          </a:p>
        </p:txBody>
      </p:sp>
      <p:sp>
        <p:nvSpPr>
          <p:cNvPr id="3" name="Platshållare för text 2">
            <a:extLst>
              <a:ext uri="{FF2B5EF4-FFF2-40B4-BE49-F238E27FC236}">
                <a16:creationId xmlns:a16="http://schemas.microsoft.com/office/drawing/2014/main" id="{CE094BA1-AEAC-9A43-CE55-9C4B4AD1BD6F}"/>
              </a:ext>
            </a:extLst>
          </p:cNvPr>
          <p:cNvSpPr>
            <a:spLocks noGrp="1"/>
          </p:cNvSpPr>
          <p:nvPr>
            <p:ph type="body" idx="1"/>
          </p:nvPr>
        </p:nvSpPr>
        <p:spPr>
          <a:xfrm>
            <a:off x="1397358" y="3401592"/>
            <a:ext cx="9969409" cy="651600"/>
          </a:xfrm>
        </p:spPr>
        <p:txBody>
          <a:bodyPr/>
          <a:lstStyle>
            <a:lvl1pPr marL="0" indent="0">
              <a:lnSpc>
                <a:spcPct val="100000"/>
              </a:lnSpc>
              <a:spcBef>
                <a:spcPts val="0"/>
              </a:spcBef>
              <a:buNone/>
              <a:defRPr sz="20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6539F0E2-90BD-BB8B-8BE6-1CC221AEC90E}"/>
              </a:ext>
              <a:ext uri="{C183D7F6-B498-43B3-948B-1728B52AA6E4}">
                <adec:decorative xmlns:adec="http://schemas.microsoft.com/office/drawing/2017/decorative" val="1"/>
              </a:ext>
            </a:extLst>
          </p:cNvPr>
          <p:cNvSpPr>
            <a:spLocks noGrp="1"/>
          </p:cNvSpPr>
          <p:nvPr>
            <p:ph type="dt" sz="half" idx="10"/>
          </p:nvPr>
        </p:nvSpPr>
        <p:spPr>
          <a:xfrm>
            <a:off x="825321" y="7044786"/>
            <a:ext cx="1025106" cy="142875"/>
          </a:xfrm>
        </p:spPr>
        <p:txBody>
          <a:bodyPr/>
          <a:lstStyle>
            <a:lvl1pPr>
              <a:defRPr>
                <a:solidFill>
                  <a:srgbClr val="F0F0F0"/>
                </a:solidFill>
              </a:defRPr>
            </a:lvl1pPr>
          </a:lstStyle>
          <a:p>
            <a:fld id="{A1E27077-DD7C-4185-975C-940EAFE6EB4B}" type="datetime1">
              <a:rPr lang="sv-SE" smtClean="0"/>
              <a:t>2026-07-03</a:t>
            </a:fld>
            <a:endParaRPr lang="sv-SE" dirty="0"/>
          </a:p>
        </p:txBody>
      </p:sp>
      <p:sp>
        <p:nvSpPr>
          <p:cNvPr id="5" name="Platshållare för sidfot 4">
            <a:extLst>
              <a:ext uri="{FF2B5EF4-FFF2-40B4-BE49-F238E27FC236}">
                <a16:creationId xmlns:a16="http://schemas.microsoft.com/office/drawing/2014/main" id="{024F1822-E0C1-F7C4-DE92-67BE35E15F78}"/>
              </a:ext>
              <a:ext uri="{C183D7F6-B498-43B3-948B-1728B52AA6E4}">
                <adec:decorative xmlns:adec="http://schemas.microsoft.com/office/drawing/2017/decorative" val="1"/>
              </a:ext>
            </a:extLst>
          </p:cNvPr>
          <p:cNvSpPr>
            <a:spLocks noGrp="1"/>
          </p:cNvSpPr>
          <p:nvPr>
            <p:ph type="ftr" sz="quarter" idx="11"/>
          </p:nvPr>
        </p:nvSpPr>
        <p:spPr>
          <a:xfrm>
            <a:off x="1973505" y="7044786"/>
            <a:ext cx="6014138" cy="142875"/>
          </a:xfrm>
        </p:spPr>
        <p:txBody>
          <a:bodyPr/>
          <a:lstStyle>
            <a:lvl1pPr>
              <a:defRPr>
                <a:solidFill>
                  <a:srgbClr val="F0F0F0"/>
                </a:solidFill>
              </a:defRPr>
            </a:lvl1pPr>
          </a:lstStyle>
          <a:p>
            <a:r>
              <a:rPr lang="sv-SE"/>
              <a:t>Sidfot</a:t>
            </a:r>
            <a:endParaRPr lang="sv-SE" dirty="0"/>
          </a:p>
        </p:txBody>
      </p:sp>
      <p:sp>
        <p:nvSpPr>
          <p:cNvPr id="6" name="Platshållare för bildnummer 5">
            <a:extLst>
              <a:ext uri="{FF2B5EF4-FFF2-40B4-BE49-F238E27FC236}">
                <a16:creationId xmlns:a16="http://schemas.microsoft.com/office/drawing/2014/main" id="{177C1246-2085-0FC7-3053-911523131AF9}"/>
              </a:ext>
              <a:ext uri="{C183D7F6-B498-43B3-948B-1728B52AA6E4}">
                <adec:decorative xmlns:adec="http://schemas.microsoft.com/office/drawing/2017/decorative" val="1"/>
              </a:ext>
            </a:extLst>
          </p:cNvPr>
          <p:cNvSpPr>
            <a:spLocks noGrp="1"/>
          </p:cNvSpPr>
          <p:nvPr>
            <p:ph type="sldNum" sz="quarter" idx="12"/>
          </p:nvPr>
        </p:nvSpPr>
        <p:spPr>
          <a:xfrm>
            <a:off x="402653" y="7049831"/>
            <a:ext cx="299590" cy="142875"/>
          </a:xfrm>
        </p:spPr>
        <p:txBody>
          <a:bodyPr/>
          <a:lstStyle>
            <a:lvl1pPr>
              <a:defRPr>
                <a:solidFill>
                  <a:srgbClr val="F0F0F0"/>
                </a:solidFill>
              </a:defRPr>
            </a:lvl1pPr>
          </a:lstStyle>
          <a:p>
            <a:fld id="{F6C05EEB-4522-434C-B777-08D6E2D6AD2E}" type="slidenum">
              <a:rPr lang="sv-SE" smtClean="0"/>
              <a:pPr/>
              <a:t>‹#›</a:t>
            </a:fld>
            <a:endParaRPr lang="sv-SE" dirty="0"/>
          </a:p>
        </p:txBody>
      </p:sp>
      <p:sp>
        <p:nvSpPr>
          <p:cNvPr id="11" name="Platshållare för text 10">
            <a:extLst>
              <a:ext uri="{FF2B5EF4-FFF2-40B4-BE49-F238E27FC236}">
                <a16:creationId xmlns:a16="http://schemas.microsoft.com/office/drawing/2014/main" id="{71A701F0-7639-34C5-A4CF-18B6BE07AE98}"/>
              </a:ext>
              <a:ext uri="{C183D7F6-B498-43B3-948B-1728B52AA6E4}">
                <adec:decorative xmlns:adec="http://schemas.microsoft.com/office/drawing/2017/decorative" val="1"/>
              </a:ext>
            </a:extLst>
          </p:cNvPr>
          <p:cNvSpPr>
            <a:spLocks noGrp="1"/>
          </p:cNvSpPr>
          <p:nvPr>
            <p:ph type="body" sz="quarter" idx="14" hasCustomPrompt="1"/>
          </p:nvPr>
        </p:nvSpPr>
        <p:spPr>
          <a:xfrm>
            <a:off x="10443858" y="6047117"/>
            <a:ext cx="1328021" cy="464400"/>
          </a:xfrm>
          <a:blipFill>
            <a:blip r:embed="rId2">
              <a:extLst>
                <a:ext uri="{96DAC541-7B7A-43D3-8B79-37D633B846F1}">
                  <asvg:svgBlip xmlns:asvg="http://schemas.microsoft.com/office/drawing/2016/SVG/main" r:embed="rId3"/>
                </a:ext>
              </a:extLst>
            </a:blip>
            <a:stretch>
              <a:fillRect/>
            </a:stretch>
          </a:blipFill>
          <a:ln>
            <a:solidFill>
              <a:srgbClr val="061727">
                <a:alpha val="0"/>
              </a:srgbClr>
            </a:solidFill>
          </a:ln>
        </p:spPr>
        <p:txBody>
          <a:bodyPr/>
          <a:lstStyle>
            <a:lvl1pPr marL="0" indent="0">
              <a:buNone/>
              <a:defRPr/>
            </a:lvl1pPr>
          </a:lstStyle>
          <a:p>
            <a:pPr lvl="0"/>
            <a:r>
              <a:rPr lang="sv-SE" dirty="0"/>
              <a:t>
              </a:t>
            </a:r>
          </a:p>
        </p:txBody>
      </p:sp>
    </p:spTree>
    <p:extLst>
      <p:ext uri="{BB962C8B-B14F-4D97-AF65-F5344CB8AC3E}">
        <p14:creationId xmlns:p14="http://schemas.microsoft.com/office/powerpoint/2010/main" val="2691122841"/>
      </p:ext>
    </p:extLst>
  </p:cSld>
  <p:clrMapOvr>
    <a:overrideClrMapping bg1="dk1" tx1="lt1" bg2="dk2" tx2="lt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p:cSld name="Avsnittsrubrik foto med mörk text">
    <p:bg>
      <p:bgPr>
        <a:solidFill>
          <a:schemeClr val="tx1"/>
        </a:solidFill>
        <a:effectLst/>
      </p:bgPr>
    </p:bg>
    <p:spTree>
      <p:nvGrpSpPr>
        <p:cNvPr id="1" name=""/>
        <p:cNvGrpSpPr/>
        <p:nvPr/>
      </p:nvGrpSpPr>
      <p:grpSpPr>
        <a:xfrm>
          <a:off x="0" y="0"/>
          <a:ext cx="0" cy="0"/>
          <a:chOff x="0" y="0"/>
          <a:chExt cx="0" cy="0"/>
        </a:xfrm>
      </p:grpSpPr>
      <p:sp>
        <p:nvSpPr>
          <p:cNvPr id="8" name="Platshållare för bild 7" descr="Alternativtext som beskriver bilden eller kryssa i &quot;Markera som dekorativ&quot;">
            <a:extLst>
              <a:ext uri="{FF2B5EF4-FFF2-40B4-BE49-F238E27FC236}">
                <a16:creationId xmlns:a16="http://schemas.microsoft.com/office/drawing/2014/main" id="{5FB7BDB1-F346-5219-10C7-81AE76EDE2F8}"/>
              </a:ext>
            </a:extLst>
          </p:cNvPr>
          <p:cNvSpPr>
            <a:spLocks noGrp="1"/>
          </p:cNvSpPr>
          <p:nvPr>
            <p:ph type="pic" sz="quarter" idx="13"/>
          </p:nvPr>
        </p:nvSpPr>
        <p:spPr>
          <a:xfrm>
            <a:off x="0" y="0"/>
            <a:ext cx="12192000" cy="6858000"/>
          </a:xfrm>
        </p:spPr>
        <p:txBody>
          <a:bodyPr tIns="288000"/>
          <a:lstStyle>
            <a:lvl1pPr marL="0" indent="0" algn="ctr">
              <a:buNone/>
              <a:defRPr sz="1800">
                <a:solidFill>
                  <a:schemeClr val="bg1"/>
                </a:solidFill>
              </a:defRPr>
            </a:lvl1pPr>
          </a:lstStyle>
          <a:p>
            <a:r>
              <a:rPr lang="sv-SE"/>
              <a:t>Klicka på ikonen för att lägga till en bild</a:t>
            </a:r>
            <a:endParaRPr lang="sv-SE" dirty="0"/>
          </a:p>
        </p:txBody>
      </p:sp>
      <p:sp>
        <p:nvSpPr>
          <p:cNvPr id="2" name="Rubrik 1">
            <a:extLst>
              <a:ext uri="{FF2B5EF4-FFF2-40B4-BE49-F238E27FC236}">
                <a16:creationId xmlns:a16="http://schemas.microsoft.com/office/drawing/2014/main" id="{3D1AB072-0D56-17C4-3ACF-E20DC263E73B}"/>
              </a:ext>
            </a:extLst>
          </p:cNvPr>
          <p:cNvSpPr>
            <a:spLocks noGrp="1"/>
          </p:cNvSpPr>
          <p:nvPr>
            <p:ph type="title"/>
          </p:nvPr>
        </p:nvSpPr>
        <p:spPr>
          <a:xfrm>
            <a:off x="1397358" y="2148245"/>
            <a:ext cx="9950092" cy="1115338"/>
          </a:xfrm>
        </p:spPr>
        <p:txBody>
          <a:bodyPr anchor="b"/>
          <a:lstStyle>
            <a:lvl1pPr>
              <a:lnSpc>
                <a:spcPct val="84000"/>
              </a:lnSpc>
              <a:defRPr sz="4000">
                <a:solidFill>
                  <a:srgbClr val="061727"/>
                </a:solidFill>
              </a:defRPr>
            </a:lvl1pPr>
          </a:lstStyle>
          <a:p>
            <a:r>
              <a:rPr lang="sv-SE"/>
              <a:t>Klicka här för att ändra mall för rubrikformat</a:t>
            </a:r>
            <a:endParaRPr lang="sv-SE" dirty="0"/>
          </a:p>
        </p:txBody>
      </p:sp>
      <p:sp>
        <p:nvSpPr>
          <p:cNvPr id="3" name="Platshållare för text 2">
            <a:extLst>
              <a:ext uri="{FF2B5EF4-FFF2-40B4-BE49-F238E27FC236}">
                <a16:creationId xmlns:a16="http://schemas.microsoft.com/office/drawing/2014/main" id="{CE094BA1-AEAC-9A43-CE55-9C4B4AD1BD6F}"/>
              </a:ext>
            </a:extLst>
          </p:cNvPr>
          <p:cNvSpPr>
            <a:spLocks noGrp="1"/>
          </p:cNvSpPr>
          <p:nvPr>
            <p:ph type="body" idx="1"/>
          </p:nvPr>
        </p:nvSpPr>
        <p:spPr>
          <a:xfrm>
            <a:off x="1397358" y="3401592"/>
            <a:ext cx="9969409" cy="651600"/>
          </a:xfrm>
        </p:spPr>
        <p:txBody>
          <a:bodyPr/>
          <a:lstStyle>
            <a:lvl1pPr marL="0" indent="0">
              <a:lnSpc>
                <a:spcPct val="100000"/>
              </a:lnSpc>
              <a:spcBef>
                <a:spcPts val="0"/>
              </a:spcBef>
              <a:buNone/>
              <a:defRPr sz="20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6539F0E2-90BD-BB8B-8BE6-1CC221AEC90E}"/>
              </a:ext>
              <a:ext uri="{C183D7F6-B498-43B3-948B-1728B52AA6E4}">
                <adec:decorative xmlns:adec="http://schemas.microsoft.com/office/drawing/2017/decorative" val="1"/>
              </a:ext>
            </a:extLst>
          </p:cNvPr>
          <p:cNvSpPr>
            <a:spLocks noGrp="1"/>
          </p:cNvSpPr>
          <p:nvPr>
            <p:ph type="dt" sz="half" idx="10"/>
          </p:nvPr>
        </p:nvSpPr>
        <p:spPr>
          <a:xfrm>
            <a:off x="825321" y="7044786"/>
            <a:ext cx="1025106" cy="142875"/>
          </a:xfrm>
        </p:spPr>
        <p:txBody>
          <a:bodyPr/>
          <a:lstStyle>
            <a:lvl1pPr>
              <a:defRPr>
                <a:solidFill>
                  <a:srgbClr val="F0F0F0"/>
                </a:solidFill>
              </a:defRPr>
            </a:lvl1pPr>
          </a:lstStyle>
          <a:p>
            <a:fld id="{A4ADFB43-10AC-48A6-82F7-C8745946142F}" type="datetime1">
              <a:rPr lang="sv-SE" smtClean="0"/>
              <a:t>2026-07-03</a:t>
            </a:fld>
            <a:endParaRPr lang="sv-SE" dirty="0"/>
          </a:p>
        </p:txBody>
      </p:sp>
      <p:sp>
        <p:nvSpPr>
          <p:cNvPr id="5" name="Platshållare för sidfot 4">
            <a:extLst>
              <a:ext uri="{FF2B5EF4-FFF2-40B4-BE49-F238E27FC236}">
                <a16:creationId xmlns:a16="http://schemas.microsoft.com/office/drawing/2014/main" id="{024F1822-E0C1-F7C4-DE92-67BE35E15F78}"/>
              </a:ext>
              <a:ext uri="{C183D7F6-B498-43B3-948B-1728B52AA6E4}">
                <adec:decorative xmlns:adec="http://schemas.microsoft.com/office/drawing/2017/decorative" val="1"/>
              </a:ext>
            </a:extLst>
          </p:cNvPr>
          <p:cNvSpPr>
            <a:spLocks noGrp="1"/>
          </p:cNvSpPr>
          <p:nvPr>
            <p:ph type="ftr" sz="quarter" idx="11"/>
          </p:nvPr>
        </p:nvSpPr>
        <p:spPr>
          <a:xfrm>
            <a:off x="1973505" y="7044786"/>
            <a:ext cx="6014138" cy="142875"/>
          </a:xfrm>
        </p:spPr>
        <p:txBody>
          <a:bodyPr/>
          <a:lstStyle>
            <a:lvl1pPr>
              <a:defRPr>
                <a:solidFill>
                  <a:srgbClr val="F0F0F0"/>
                </a:solidFill>
              </a:defRPr>
            </a:lvl1pPr>
          </a:lstStyle>
          <a:p>
            <a:r>
              <a:rPr lang="sv-SE"/>
              <a:t>Sidfot</a:t>
            </a:r>
            <a:endParaRPr lang="sv-SE" dirty="0"/>
          </a:p>
        </p:txBody>
      </p:sp>
      <p:sp>
        <p:nvSpPr>
          <p:cNvPr id="6" name="Platshållare för bildnummer 5">
            <a:extLst>
              <a:ext uri="{FF2B5EF4-FFF2-40B4-BE49-F238E27FC236}">
                <a16:creationId xmlns:a16="http://schemas.microsoft.com/office/drawing/2014/main" id="{177C1246-2085-0FC7-3053-911523131AF9}"/>
              </a:ext>
              <a:ext uri="{C183D7F6-B498-43B3-948B-1728B52AA6E4}">
                <adec:decorative xmlns:adec="http://schemas.microsoft.com/office/drawing/2017/decorative" val="1"/>
              </a:ext>
            </a:extLst>
          </p:cNvPr>
          <p:cNvSpPr>
            <a:spLocks noGrp="1"/>
          </p:cNvSpPr>
          <p:nvPr>
            <p:ph type="sldNum" sz="quarter" idx="12"/>
          </p:nvPr>
        </p:nvSpPr>
        <p:spPr>
          <a:xfrm>
            <a:off x="402653" y="7049830"/>
            <a:ext cx="299590" cy="142875"/>
          </a:xfrm>
        </p:spPr>
        <p:txBody>
          <a:bodyPr/>
          <a:lstStyle>
            <a:lvl1pPr>
              <a:defRPr>
                <a:solidFill>
                  <a:srgbClr val="F0F0F0"/>
                </a:solidFill>
              </a:defRPr>
            </a:lvl1pPr>
          </a:lstStyle>
          <a:p>
            <a:fld id="{F6C05EEB-4522-434C-B777-08D6E2D6AD2E}" type="slidenum">
              <a:rPr lang="sv-SE" smtClean="0"/>
              <a:pPr/>
              <a:t>‹#›</a:t>
            </a:fld>
            <a:endParaRPr lang="sv-SE" dirty="0"/>
          </a:p>
        </p:txBody>
      </p:sp>
      <p:sp>
        <p:nvSpPr>
          <p:cNvPr id="11" name="Platshållare för text 10">
            <a:extLst>
              <a:ext uri="{FF2B5EF4-FFF2-40B4-BE49-F238E27FC236}">
                <a16:creationId xmlns:a16="http://schemas.microsoft.com/office/drawing/2014/main" id="{71A701F0-7639-34C5-A4CF-18B6BE07AE98}"/>
              </a:ext>
              <a:ext uri="{C183D7F6-B498-43B3-948B-1728B52AA6E4}">
                <adec:decorative xmlns:adec="http://schemas.microsoft.com/office/drawing/2017/decorative" val="1"/>
              </a:ext>
            </a:extLst>
          </p:cNvPr>
          <p:cNvSpPr>
            <a:spLocks noGrp="1"/>
          </p:cNvSpPr>
          <p:nvPr>
            <p:ph type="body" sz="quarter" idx="14" hasCustomPrompt="1"/>
          </p:nvPr>
        </p:nvSpPr>
        <p:spPr>
          <a:xfrm>
            <a:off x="10443858" y="6047117"/>
            <a:ext cx="1328021" cy="464400"/>
          </a:xfrm>
          <a:blipFill>
            <a:blip r:embed="rId2">
              <a:extLst>
                <a:ext uri="{96DAC541-7B7A-43D3-8B79-37D633B846F1}">
                  <asvg:svgBlip xmlns:asvg="http://schemas.microsoft.com/office/drawing/2016/SVG/main" r:embed="rId3"/>
                </a:ext>
              </a:extLst>
            </a:blip>
            <a:stretch>
              <a:fillRect/>
            </a:stretch>
          </a:blipFill>
          <a:ln>
            <a:solidFill>
              <a:srgbClr val="061727">
                <a:alpha val="0"/>
              </a:srgbClr>
            </a:solidFill>
          </a:ln>
        </p:spPr>
        <p:txBody>
          <a:bodyPr/>
          <a:lstStyle>
            <a:lvl1pPr marL="0" indent="0">
              <a:buNone/>
              <a:defRPr/>
            </a:lvl1pPr>
          </a:lstStyle>
          <a:p>
            <a:pPr lvl="0"/>
            <a:r>
              <a:rPr lang="sv-SE" dirty="0"/>
              <a:t>
              </a:t>
            </a:r>
          </a:p>
        </p:txBody>
      </p:sp>
    </p:spTree>
    <p:extLst>
      <p:ext uri="{BB962C8B-B14F-4D97-AF65-F5344CB8AC3E}">
        <p14:creationId xmlns:p14="http://schemas.microsoft.com/office/powerpoint/2010/main" val="185061259"/>
      </p:ext>
    </p:extLst>
  </p:cSld>
  <p:clrMapOvr>
    <a:overrideClrMapping bg1="dk1" tx1="lt1" bg2="dk2" tx2="lt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p:cSld name="Ingress">
    <p:bg>
      <p:bgPr>
        <a:solidFill>
          <a:srgbClr val="061727"/>
        </a:solidFill>
        <a:effectLst/>
      </p:bgPr>
    </p:bg>
    <p:spTree>
      <p:nvGrpSpPr>
        <p:cNvPr id="1" name=""/>
        <p:cNvGrpSpPr/>
        <p:nvPr/>
      </p:nvGrpSpPr>
      <p:grpSpPr>
        <a:xfrm>
          <a:off x="0" y="0"/>
          <a:ext cx="0" cy="0"/>
          <a:chOff x="0" y="0"/>
          <a:chExt cx="0" cy="0"/>
        </a:xfrm>
      </p:grpSpPr>
      <p:pic>
        <p:nvPicPr>
          <p:cNvPr id="11" name="Bildobjekt 10">
            <a:extLst>
              <a:ext uri="{FF2B5EF4-FFF2-40B4-BE49-F238E27FC236}">
                <a16:creationId xmlns:a16="http://schemas.microsoft.com/office/drawing/2014/main" id="{083EB5FD-A456-68E2-7D5D-89A241D5D3D8}"/>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rot="10800000" flipH="1">
            <a:off x="-4138" y="0"/>
            <a:ext cx="12196138" cy="6860328"/>
          </a:xfrm>
          <a:prstGeom prst="rect">
            <a:avLst/>
          </a:prstGeom>
        </p:spPr>
      </p:pic>
      <p:sp>
        <p:nvSpPr>
          <p:cNvPr id="2" name="Rubrik 1">
            <a:extLst>
              <a:ext uri="{FF2B5EF4-FFF2-40B4-BE49-F238E27FC236}">
                <a16:creationId xmlns:a16="http://schemas.microsoft.com/office/drawing/2014/main" id="{3D1AB072-0D56-17C4-3ACF-E20DC263E73B}"/>
              </a:ext>
            </a:extLst>
          </p:cNvPr>
          <p:cNvSpPr>
            <a:spLocks noGrp="1"/>
          </p:cNvSpPr>
          <p:nvPr>
            <p:ph type="title"/>
          </p:nvPr>
        </p:nvSpPr>
        <p:spPr>
          <a:xfrm>
            <a:off x="2129509" y="1552639"/>
            <a:ext cx="7932982" cy="3363028"/>
          </a:xfrm>
        </p:spPr>
        <p:txBody>
          <a:bodyPr anchor="ctr"/>
          <a:lstStyle>
            <a:lvl1pPr>
              <a:lnSpc>
                <a:spcPct val="84000"/>
              </a:lnSpc>
              <a:defRPr sz="3200" b="0">
                <a:solidFill>
                  <a:schemeClr val="tx1"/>
                </a:solidFill>
              </a:defRPr>
            </a:lvl1pPr>
          </a:lstStyle>
          <a:p>
            <a:r>
              <a:rPr lang="sv-SE"/>
              <a:t>Klicka här för att ändra mall för rubrikformat</a:t>
            </a:r>
            <a:endParaRPr lang="sv-SE" dirty="0"/>
          </a:p>
        </p:txBody>
      </p:sp>
      <p:pic>
        <p:nvPicPr>
          <p:cNvPr id="9" name="Bildobjekt 7">
            <a:extLst>
              <a:ext uri="{FF2B5EF4-FFF2-40B4-BE49-F238E27FC236}">
                <a16:creationId xmlns:a16="http://schemas.microsoft.com/office/drawing/2014/main" id="{B5B09293-4A04-D315-6EB8-87A6804D15AB}"/>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10443858" y="6047117"/>
            <a:ext cx="1328021" cy="464400"/>
          </a:xfrm>
          <a:prstGeom prst="rect">
            <a:avLst/>
          </a:prstGeom>
        </p:spPr>
      </p:pic>
      <p:sp>
        <p:nvSpPr>
          <p:cNvPr id="3" name="Platshållare för datum 2">
            <a:extLst>
              <a:ext uri="{FF2B5EF4-FFF2-40B4-BE49-F238E27FC236}">
                <a16:creationId xmlns:a16="http://schemas.microsoft.com/office/drawing/2014/main" id="{D5967566-D4E8-35A6-964F-0C46C8EDAB44}"/>
              </a:ext>
              <a:ext uri="{C183D7F6-B498-43B3-948B-1728B52AA6E4}">
                <adec:decorative xmlns:adec="http://schemas.microsoft.com/office/drawing/2017/decorative" val="1"/>
              </a:ext>
            </a:extLst>
          </p:cNvPr>
          <p:cNvSpPr>
            <a:spLocks noGrp="1"/>
          </p:cNvSpPr>
          <p:nvPr>
            <p:ph type="dt" sz="half" idx="10"/>
          </p:nvPr>
        </p:nvSpPr>
        <p:spPr>
          <a:xfrm>
            <a:off x="1" y="7049829"/>
            <a:ext cx="752961" cy="142875"/>
          </a:xfrm>
        </p:spPr>
        <p:txBody>
          <a:bodyPr/>
          <a:lstStyle>
            <a:lvl1pPr>
              <a:defRPr>
                <a:solidFill>
                  <a:srgbClr val="F0F0F0"/>
                </a:solidFill>
              </a:defRPr>
            </a:lvl1pPr>
          </a:lstStyle>
          <a:p>
            <a:fld id="{6C670065-6AA5-4BEF-A4DE-42E35E790D50}" type="datetime1">
              <a:rPr lang="sv-SE" smtClean="0"/>
              <a:t>2026-07-03</a:t>
            </a:fld>
            <a:endParaRPr lang="sv-SE" dirty="0"/>
          </a:p>
        </p:txBody>
      </p:sp>
      <p:sp>
        <p:nvSpPr>
          <p:cNvPr id="7" name="Platshållare för sidfot 6">
            <a:extLst>
              <a:ext uri="{FF2B5EF4-FFF2-40B4-BE49-F238E27FC236}">
                <a16:creationId xmlns:a16="http://schemas.microsoft.com/office/drawing/2014/main" id="{BF3430F1-2CC2-CB28-0926-B5210A462DB6}"/>
              </a:ext>
              <a:ext uri="{C183D7F6-B498-43B3-948B-1728B52AA6E4}">
                <adec:decorative xmlns:adec="http://schemas.microsoft.com/office/drawing/2017/decorative" val="1"/>
              </a:ext>
            </a:extLst>
          </p:cNvPr>
          <p:cNvSpPr>
            <a:spLocks noGrp="1"/>
          </p:cNvSpPr>
          <p:nvPr>
            <p:ph type="ftr" sz="quarter" idx="11"/>
          </p:nvPr>
        </p:nvSpPr>
        <p:spPr>
          <a:xfrm>
            <a:off x="819575" y="7049830"/>
            <a:ext cx="3473452" cy="142875"/>
          </a:xfrm>
        </p:spPr>
        <p:txBody>
          <a:bodyPr/>
          <a:lstStyle>
            <a:lvl1pPr>
              <a:defRPr>
                <a:solidFill>
                  <a:srgbClr val="F0F0F0"/>
                </a:solidFill>
              </a:defRPr>
            </a:lvl1pPr>
          </a:lstStyle>
          <a:p>
            <a:r>
              <a:rPr lang="sv-SE"/>
              <a:t>Sidfot</a:t>
            </a:r>
            <a:endParaRPr lang="sv-SE" dirty="0"/>
          </a:p>
        </p:txBody>
      </p:sp>
      <p:sp>
        <p:nvSpPr>
          <p:cNvPr id="8" name="Platshållare för bildnummer 7">
            <a:extLst>
              <a:ext uri="{FF2B5EF4-FFF2-40B4-BE49-F238E27FC236}">
                <a16:creationId xmlns:a16="http://schemas.microsoft.com/office/drawing/2014/main" id="{A600AD73-0E36-F193-DCC0-921D5E5F7885}"/>
              </a:ext>
            </a:extLst>
          </p:cNvPr>
          <p:cNvSpPr>
            <a:spLocks noGrp="1"/>
          </p:cNvSpPr>
          <p:nvPr>
            <p:ph type="sldNum" sz="quarter" idx="12"/>
          </p:nvPr>
        </p:nvSpPr>
        <p:spPr/>
        <p:txBody>
          <a:bodyPr/>
          <a:lstStyle>
            <a:lvl1pPr>
              <a:defRPr>
                <a:solidFill>
                  <a:srgbClr val="FF832C"/>
                </a:solidFill>
              </a:defRPr>
            </a:lvl1pPr>
          </a:lstStyle>
          <a:p>
            <a:fld id="{F6C05EEB-4522-434C-B777-08D6E2D6AD2E}" type="slidenum">
              <a:rPr lang="sv-SE" smtClean="0"/>
              <a:pPr/>
              <a:t>‹#›</a:t>
            </a:fld>
            <a:endParaRPr lang="sv-SE" dirty="0"/>
          </a:p>
        </p:txBody>
      </p:sp>
    </p:spTree>
    <p:extLst>
      <p:ext uri="{BB962C8B-B14F-4D97-AF65-F5344CB8AC3E}">
        <p14:creationId xmlns:p14="http://schemas.microsoft.com/office/powerpoint/2010/main" val="584497045"/>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Rubrikbild med namn och enhet/avdelning">
    <p:bg>
      <p:bgPr>
        <a:solidFill>
          <a:schemeClr val="accent1"/>
        </a:solidFill>
        <a:effectLst/>
      </p:bgPr>
    </p:bg>
    <p:spTree>
      <p:nvGrpSpPr>
        <p:cNvPr id="1" name=""/>
        <p:cNvGrpSpPr/>
        <p:nvPr/>
      </p:nvGrpSpPr>
      <p:grpSpPr>
        <a:xfrm>
          <a:off x="0" y="0"/>
          <a:ext cx="0" cy="0"/>
          <a:chOff x="0" y="0"/>
          <a:chExt cx="0" cy="0"/>
        </a:xfrm>
      </p:grpSpPr>
      <p:pic>
        <p:nvPicPr>
          <p:cNvPr id="10" name="Bildobjekt 9" descr="En bild som visar blå, skärmbild, Electric blue&#10;&#10;AI-genererat innehåll kan vara felaktigt.">
            <a:extLst>
              <a:ext uri="{FF2B5EF4-FFF2-40B4-BE49-F238E27FC236}">
                <a16:creationId xmlns:a16="http://schemas.microsoft.com/office/drawing/2014/main" id="{32A6AABC-1B92-932D-1889-9D67CA219A7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3" name="Bildobjekt 7">
            <a:extLst>
              <a:ext uri="{FF2B5EF4-FFF2-40B4-BE49-F238E27FC236}">
                <a16:creationId xmlns:a16="http://schemas.microsoft.com/office/drawing/2014/main" id="{1FE72896-F74F-345F-E717-F5E61E916BB2}"/>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509832" y="509181"/>
            <a:ext cx="1492738" cy="522000"/>
          </a:xfrm>
          <a:prstGeom prst="rect">
            <a:avLst/>
          </a:prstGeom>
        </p:spPr>
      </p:pic>
      <p:sp>
        <p:nvSpPr>
          <p:cNvPr id="2" name="Rubrik 1">
            <a:extLst>
              <a:ext uri="{FF2B5EF4-FFF2-40B4-BE49-F238E27FC236}">
                <a16:creationId xmlns:a16="http://schemas.microsoft.com/office/drawing/2014/main" id="{0D78243E-6204-91A9-CD11-3ED87BEB4F9A}"/>
              </a:ext>
            </a:extLst>
          </p:cNvPr>
          <p:cNvSpPr>
            <a:spLocks noGrp="1"/>
          </p:cNvSpPr>
          <p:nvPr>
            <p:ph type="ctrTitle"/>
          </p:nvPr>
        </p:nvSpPr>
        <p:spPr>
          <a:xfrm>
            <a:off x="554400" y="2488818"/>
            <a:ext cx="10121361" cy="1116000"/>
          </a:xfrm>
        </p:spPr>
        <p:txBody>
          <a:bodyPr lIns="0" tIns="0" rIns="0" bIns="0" anchor="b"/>
          <a:lstStyle>
            <a:lvl1pPr algn="l">
              <a:lnSpc>
                <a:spcPct val="84000"/>
              </a:lnSpc>
              <a:defRPr sz="4000">
                <a:solidFill>
                  <a:schemeClr val="tx1"/>
                </a:solidFill>
              </a:defRPr>
            </a:lvl1pPr>
          </a:lstStyle>
          <a:p>
            <a:r>
              <a:rPr lang="sv-SE"/>
              <a:t>Klicka här för att ändra mall för rubrikformat</a:t>
            </a:r>
            <a:endParaRPr lang="sv-SE" dirty="0"/>
          </a:p>
        </p:txBody>
      </p:sp>
      <p:sp>
        <p:nvSpPr>
          <p:cNvPr id="3" name="Underrubrik 2">
            <a:extLst>
              <a:ext uri="{FF2B5EF4-FFF2-40B4-BE49-F238E27FC236}">
                <a16:creationId xmlns:a16="http://schemas.microsoft.com/office/drawing/2014/main" id="{037EE5B3-5FC9-92CE-3483-C9864B90A471}"/>
              </a:ext>
            </a:extLst>
          </p:cNvPr>
          <p:cNvSpPr>
            <a:spLocks noGrp="1"/>
          </p:cNvSpPr>
          <p:nvPr>
            <p:ph type="subTitle" idx="1"/>
          </p:nvPr>
        </p:nvSpPr>
        <p:spPr>
          <a:xfrm>
            <a:off x="554400" y="3734339"/>
            <a:ext cx="10115550" cy="651600"/>
          </a:xfrm>
        </p:spPr>
        <p:txBody>
          <a:bodyPr lIns="0" rIns="0" bIns="0"/>
          <a:lstStyle>
            <a:lvl1pPr marL="0" indent="0" algn="l">
              <a:lnSpc>
                <a:spcPct val="100000"/>
              </a:lnSpc>
              <a:spcBef>
                <a:spcPts val="0"/>
              </a:spcBef>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sp>
        <p:nvSpPr>
          <p:cNvPr id="4" name="Platshållare för datum 3">
            <a:extLst>
              <a:ext uri="{FF2B5EF4-FFF2-40B4-BE49-F238E27FC236}">
                <a16:creationId xmlns:a16="http://schemas.microsoft.com/office/drawing/2014/main" id="{A1832C76-70D2-007C-903C-E2096FC68EA4}"/>
              </a:ext>
            </a:extLst>
          </p:cNvPr>
          <p:cNvSpPr>
            <a:spLocks noGrp="1"/>
          </p:cNvSpPr>
          <p:nvPr>
            <p:ph type="dt" sz="half" idx="10"/>
          </p:nvPr>
        </p:nvSpPr>
        <p:spPr>
          <a:xfrm>
            <a:off x="552447" y="5806165"/>
            <a:ext cx="1009915" cy="198031"/>
          </a:xfrm>
        </p:spPr>
        <p:txBody>
          <a:bodyPr/>
          <a:lstStyle>
            <a:lvl1pPr>
              <a:defRPr sz="1050">
                <a:solidFill>
                  <a:srgbClr val="FF832C"/>
                </a:solidFill>
              </a:defRPr>
            </a:lvl1pPr>
          </a:lstStyle>
          <a:p>
            <a:fld id="{BC5D5A76-E665-4306-A289-A8BA3F78B323}" type="datetime1">
              <a:rPr lang="sv-SE" smtClean="0"/>
              <a:pPr/>
              <a:t>2026-07-03</a:t>
            </a:fld>
            <a:endParaRPr lang="sv-SE" sz="1050" dirty="0"/>
          </a:p>
        </p:txBody>
      </p:sp>
      <p:sp>
        <p:nvSpPr>
          <p:cNvPr id="7" name="Platshållare för text 10">
            <a:extLst>
              <a:ext uri="{FF2B5EF4-FFF2-40B4-BE49-F238E27FC236}">
                <a16:creationId xmlns:a16="http://schemas.microsoft.com/office/drawing/2014/main" id="{9216FF9C-1E91-7DA1-203E-576AE64DE454}"/>
              </a:ext>
            </a:extLst>
          </p:cNvPr>
          <p:cNvSpPr>
            <a:spLocks noGrp="1"/>
          </p:cNvSpPr>
          <p:nvPr>
            <p:ph type="body" sz="quarter" idx="13" hasCustomPrompt="1"/>
          </p:nvPr>
        </p:nvSpPr>
        <p:spPr>
          <a:xfrm>
            <a:off x="552449" y="6049290"/>
            <a:ext cx="3473448" cy="171536"/>
          </a:xfrm>
        </p:spPr>
        <p:txBody>
          <a:bodyPr lIns="0" rIns="0" bIns="0" anchor="ctr"/>
          <a:lstStyle>
            <a:lvl1pPr marL="0" indent="0">
              <a:buNone/>
              <a:defRPr sz="1050">
                <a:solidFill>
                  <a:schemeClr val="accent5"/>
                </a:solidFill>
              </a:defRPr>
            </a:lvl1pPr>
            <a:lvl2pPr marL="457200" indent="0">
              <a:buNone/>
              <a:defRPr sz="900">
                <a:solidFill>
                  <a:schemeClr val="accent5"/>
                </a:solidFill>
              </a:defRPr>
            </a:lvl2pPr>
            <a:lvl3pPr marL="914400" indent="0">
              <a:buNone/>
              <a:defRPr sz="900">
                <a:solidFill>
                  <a:schemeClr val="accent5"/>
                </a:solidFill>
              </a:defRPr>
            </a:lvl3pPr>
            <a:lvl4pPr marL="1371600" indent="0">
              <a:buNone/>
              <a:defRPr sz="900">
                <a:solidFill>
                  <a:schemeClr val="accent5"/>
                </a:solidFill>
              </a:defRPr>
            </a:lvl4pPr>
            <a:lvl5pPr marL="1828800" indent="0">
              <a:buNone/>
              <a:defRPr sz="900">
                <a:solidFill>
                  <a:schemeClr val="accent5"/>
                </a:solidFill>
              </a:defRPr>
            </a:lvl5pPr>
          </a:lstStyle>
          <a:p>
            <a:pPr lvl="0"/>
            <a:r>
              <a:rPr lang="sv-SE" dirty="0"/>
              <a:t>Namn</a:t>
            </a:r>
          </a:p>
        </p:txBody>
      </p:sp>
      <p:sp>
        <p:nvSpPr>
          <p:cNvPr id="12" name="Platshållare för text 10">
            <a:extLst>
              <a:ext uri="{FF2B5EF4-FFF2-40B4-BE49-F238E27FC236}">
                <a16:creationId xmlns:a16="http://schemas.microsoft.com/office/drawing/2014/main" id="{7AB6B96B-BAA2-0F16-5A35-078C6799F543}"/>
              </a:ext>
            </a:extLst>
          </p:cNvPr>
          <p:cNvSpPr>
            <a:spLocks noGrp="1"/>
          </p:cNvSpPr>
          <p:nvPr>
            <p:ph type="body" sz="quarter" idx="14" hasCustomPrompt="1"/>
          </p:nvPr>
        </p:nvSpPr>
        <p:spPr>
          <a:xfrm>
            <a:off x="552446" y="6241132"/>
            <a:ext cx="3473451" cy="142875"/>
          </a:xfrm>
        </p:spPr>
        <p:txBody>
          <a:bodyPr lIns="0" rIns="0" bIns="0" anchor="ctr"/>
          <a:lstStyle>
            <a:lvl1pPr marL="0" indent="0">
              <a:buNone/>
              <a:defRPr sz="1050">
                <a:solidFill>
                  <a:srgbClr val="FF832C"/>
                </a:solidFill>
              </a:defRPr>
            </a:lvl1pPr>
            <a:lvl2pPr marL="457200" indent="0">
              <a:buNone/>
              <a:defRPr sz="900">
                <a:solidFill>
                  <a:schemeClr val="accent5"/>
                </a:solidFill>
              </a:defRPr>
            </a:lvl2pPr>
            <a:lvl3pPr marL="914400" indent="0">
              <a:buNone/>
              <a:defRPr sz="900">
                <a:solidFill>
                  <a:schemeClr val="accent5"/>
                </a:solidFill>
              </a:defRPr>
            </a:lvl3pPr>
            <a:lvl4pPr marL="1371600" indent="0">
              <a:buNone/>
              <a:defRPr sz="900">
                <a:solidFill>
                  <a:schemeClr val="accent5"/>
                </a:solidFill>
              </a:defRPr>
            </a:lvl4pPr>
            <a:lvl5pPr marL="1828800" indent="0">
              <a:buNone/>
              <a:defRPr sz="900">
                <a:solidFill>
                  <a:schemeClr val="accent5"/>
                </a:solidFill>
              </a:defRPr>
            </a:lvl5pPr>
          </a:lstStyle>
          <a:p>
            <a:pPr lvl="0"/>
            <a:r>
              <a:rPr lang="sv-SE" dirty="0"/>
              <a:t>Enhet/avdelning</a:t>
            </a:r>
          </a:p>
        </p:txBody>
      </p:sp>
      <p:sp>
        <p:nvSpPr>
          <p:cNvPr id="9" name="Platshållare för text 8">
            <a:extLst>
              <a:ext uri="{FF2B5EF4-FFF2-40B4-BE49-F238E27FC236}">
                <a16:creationId xmlns:a16="http://schemas.microsoft.com/office/drawing/2014/main" id="{304E2EC9-18D1-1FE7-2C6E-D87BA5E84ECA}"/>
              </a:ext>
              <a:ext uri="{C183D7F6-B498-43B3-948B-1728B52AA6E4}">
                <adec:decorative xmlns:adec="http://schemas.microsoft.com/office/drawing/2017/decorative" val="1"/>
              </a:ext>
            </a:extLst>
          </p:cNvPr>
          <p:cNvSpPr>
            <a:spLocks noGrp="1"/>
          </p:cNvSpPr>
          <p:nvPr>
            <p:ph type="body" sz="quarter" idx="15" hasCustomPrompt="1"/>
          </p:nvPr>
        </p:nvSpPr>
        <p:spPr>
          <a:xfrm>
            <a:off x="554109" y="6023351"/>
            <a:ext cx="180000" cy="10800"/>
          </a:xfrm>
          <a:solidFill>
            <a:srgbClr val="FF832C"/>
          </a:solidFill>
          <a:ln>
            <a:solidFill>
              <a:srgbClr val="061727">
                <a:alpha val="0"/>
              </a:srgbClr>
            </a:solidFill>
          </a:ln>
        </p:spPr>
        <p:txBody>
          <a:bodyPr/>
          <a:lstStyle>
            <a:lvl1pPr marL="0" indent="0">
              <a:buNone/>
              <a:defRPr sz="200"/>
            </a:lvl1pPr>
            <a:lvl2pPr>
              <a:defRPr sz="200"/>
            </a:lvl2pPr>
            <a:lvl3pPr>
              <a:defRPr sz="200"/>
            </a:lvl3pPr>
            <a:lvl4pPr>
              <a:defRPr sz="200"/>
            </a:lvl4pPr>
            <a:lvl5pPr>
              <a:defRPr sz="200"/>
            </a:lvl5pPr>
          </a:lstStyle>
          <a:p>
            <a:pPr lvl="0"/>
            <a:r>
              <a:rPr lang="sv-SE" dirty="0"/>
              <a:t>
              </a:t>
            </a:r>
          </a:p>
        </p:txBody>
      </p:sp>
      <p:sp>
        <p:nvSpPr>
          <p:cNvPr id="5" name="Platshållare för sidfot 4">
            <a:extLst>
              <a:ext uri="{FF2B5EF4-FFF2-40B4-BE49-F238E27FC236}">
                <a16:creationId xmlns:a16="http://schemas.microsoft.com/office/drawing/2014/main" id="{1A416973-C155-F962-8AF3-CE31F29C633B}"/>
              </a:ext>
              <a:ext uri="{C183D7F6-B498-43B3-948B-1728B52AA6E4}">
                <adec:decorative xmlns:adec="http://schemas.microsoft.com/office/drawing/2017/decorative" val="1"/>
              </a:ext>
            </a:extLst>
          </p:cNvPr>
          <p:cNvSpPr>
            <a:spLocks noGrp="1"/>
          </p:cNvSpPr>
          <p:nvPr>
            <p:ph type="ftr" sz="quarter" idx="11"/>
          </p:nvPr>
        </p:nvSpPr>
        <p:spPr>
          <a:xfrm>
            <a:off x="819574" y="7049830"/>
            <a:ext cx="3473452" cy="142875"/>
          </a:xfrm>
        </p:spPr>
        <p:txBody>
          <a:bodyPr/>
          <a:lstStyle>
            <a:lvl1pPr algn="l">
              <a:defRPr sz="900">
                <a:solidFill>
                  <a:srgbClr val="F0F0F0"/>
                </a:solidFill>
              </a:defRPr>
            </a:lvl1pPr>
          </a:lstStyle>
          <a:p>
            <a:r>
              <a:rPr lang="sv-SE"/>
              <a:t>Sidfot</a:t>
            </a:r>
            <a:endParaRPr lang="sv-SE" dirty="0"/>
          </a:p>
        </p:txBody>
      </p:sp>
      <p:sp>
        <p:nvSpPr>
          <p:cNvPr id="6" name="Platshållare för bildnummer 5">
            <a:extLst>
              <a:ext uri="{FF2B5EF4-FFF2-40B4-BE49-F238E27FC236}">
                <a16:creationId xmlns:a16="http://schemas.microsoft.com/office/drawing/2014/main" id="{A2820114-64CE-BC1C-2CC4-A006533EDF5F}"/>
              </a:ext>
              <a:ext uri="{C183D7F6-B498-43B3-948B-1728B52AA6E4}">
                <adec:decorative xmlns:adec="http://schemas.microsoft.com/office/drawing/2017/decorative" val="1"/>
              </a:ext>
            </a:extLst>
          </p:cNvPr>
          <p:cNvSpPr>
            <a:spLocks noGrp="1"/>
          </p:cNvSpPr>
          <p:nvPr>
            <p:ph type="sldNum" sz="quarter" idx="12"/>
          </p:nvPr>
        </p:nvSpPr>
        <p:spPr>
          <a:xfrm>
            <a:off x="402653" y="7049830"/>
            <a:ext cx="299590" cy="142875"/>
          </a:xfrm>
        </p:spPr>
        <p:txBody>
          <a:bodyPr/>
          <a:lstStyle>
            <a:lvl1pPr>
              <a:defRPr>
                <a:solidFill>
                  <a:srgbClr val="F0F0F0"/>
                </a:solidFill>
              </a:defRPr>
            </a:lvl1pPr>
          </a:lstStyle>
          <a:p>
            <a:fld id="{F6C05EEB-4522-434C-B777-08D6E2D6AD2E}" type="slidenum">
              <a:rPr lang="sv-SE" smtClean="0"/>
              <a:pPr/>
              <a:t>‹#›</a:t>
            </a:fld>
            <a:endParaRPr lang="sv-SE" dirty="0"/>
          </a:p>
        </p:txBody>
      </p:sp>
    </p:spTree>
    <p:extLst>
      <p:ext uri="{BB962C8B-B14F-4D97-AF65-F5344CB8AC3E}">
        <p14:creationId xmlns:p14="http://schemas.microsoft.com/office/powerpoint/2010/main" val="3277313514"/>
      </p:ext>
    </p:extLst>
  </p:cSld>
  <p:clrMapOvr>
    <a:overrideClrMapping bg1="dk1" tx1="lt1" bg2="dk2" tx2="lt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Ingress ljus">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D1AB072-0D56-17C4-3ACF-E20DC263E73B}"/>
              </a:ext>
            </a:extLst>
          </p:cNvPr>
          <p:cNvSpPr>
            <a:spLocks noGrp="1"/>
          </p:cNvSpPr>
          <p:nvPr>
            <p:ph type="title"/>
          </p:nvPr>
        </p:nvSpPr>
        <p:spPr>
          <a:xfrm>
            <a:off x="2129509" y="1552639"/>
            <a:ext cx="7932982" cy="3363028"/>
          </a:xfrm>
        </p:spPr>
        <p:txBody>
          <a:bodyPr anchor="ctr"/>
          <a:lstStyle>
            <a:lvl1pPr>
              <a:lnSpc>
                <a:spcPct val="84000"/>
              </a:lnSpc>
              <a:defRPr sz="3200" b="0"/>
            </a:lvl1pPr>
          </a:lstStyle>
          <a:p>
            <a:r>
              <a:rPr lang="sv-SE"/>
              <a:t>Klicka här för att ändra mall för rubrikformat</a:t>
            </a:r>
            <a:endParaRPr lang="sv-SE" dirty="0"/>
          </a:p>
        </p:txBody>
      </p:sp>
      <p:sp>
        <p:nvSpPr>
          <p:cNvPr id="7" name="Platshållare för datum 6">
            <a:extLst>
              <a:ext uri="{FF2B5EF4-FFF2-40B4-BE49-F238E27FC236}">
                <a16:creationId xmlns:a16="http://schemas.microsoft.com/office/drawing/2014/main" id="{2E6BECCA-6200-31CD-7D21-98E8E4760D08}"/>
              </a:ext>
              <a:ext uri="{C183D7F6-B498-43B3-948B-1728B52AA6E4}">
                <adec:decorative xmlns:adec="http://schemas.microsoft.com/office/drawing/2017/decorative" val="1"/>
              </a:ext>
            </a:extLst>
          </p:cNvPr>
          <p:cNvSpPr>
            <a:spLocks noGrp="1"/>
          </p:cNvSpPr>
          <p:nvPr>
            <p:ph type="dt" sz="half" idx="10"/>
          </p:nvPr>
        </p:nvSpPr>
        <p:spPr>
          <a:xfrm>
            <a:off x="0" y="7049829"/>
            <a:ext cx="752961" cy="142875"/>
          </a:xfrm>
        </p:spPr>
        <p:txBody>
          <a:bodyPr/>
          <a:lstStyle>
            <a:lvl1pPr>
              <a:defRPr>
                <a:solidFill>
                  <a:srgbClr val="F0F0F0"/>
                </a:solidFill>
              </a:defRPr>
            </a:lvl1pPr>
          </a:lstStyle>
          <a:p>
            <a:fld id="{B47C4F0A-7561-4AFF-978E-84E44E491C19}" type="datetime1">
              <a:rPr lang="sv-SE" smtClean="0"/>
              <a:t>2026-07-03</a:t>
            </a:fld>
            <a:endParaRPr lang="sv-SE" dirty="0"/>
          </a:p>
        </p:txBody>
      </p:sp>
      <p:sp>
        <p:nvSpPr>
          <p:cNvPr id="8" name="Platshållare för sidfot 7">
            <a:extLst>
              <a:ext uri="{FF2B5EF4-FFF2-40B4-BE49-F238E27FC236}">
                <a16:creationId xmlns:a16="http://schemas.microsoft.com/office/drawing/2014/main" id="{75C18AFE-567E-81A6-80A0-61F39F09A011}"/>
              </a:ext>
              <a:ext uri="{C183D7F6-B498-43B3-948B-1728B52AA6E4}">
                <adec:decorative xmlns:adec="http://schemas.microsoft.com/office/drawing/2017/decorative" val="1"/>
              </a:ext>
            </a:extLst>
          </p:cNvPr>
          <p:cNvSpPr>
            <a:spLocks noGrp="1"/>
          </p:cNvSpPr>
          <p:nvPr>
            <p:ph type="ftr" sz="quarter" idx="11"/>
          </p:nvPr>
        </p:nvSpPr>
        <p:spPr>
          <a:xfrm>
            <a:off x="819575" y="7049830"/>
            <a:ext cx="3473452" cy="142875"/>
          </a:xfrm>
        </p:spPr>
        <p:txBody>
          <a:bodyPr/>
          <a:lstStyle>
            <a:lvl1pPr>
              <a:defRPr>
                <a:solidFill>
                  <a:srgbClr val="F0F0F0"/>
                </a:solidFill>
              </a:defRPr>
            </a:lvl1pPr>
          </a:lstStyle>
          <a:p>
            <a:r>
              <a:rPr lang="sv-SE"/>
              <a:t>Sidfot</a:t>
            </a:r>
            <a:endParaRPr lang="sv-SE" dirty="0"/>
          </a:p>
        </p:txBody>
      </p:sp>
      <p:sp>
        <p:nvSpPr>
          <p:cNvPr id="9" name="Platshållare för bildnummer 8">
            <a:extLst>
              <a:ext uri="{FF2B5EF4-FFF2-40B4-BE49-F238E27FC236}">
                <a16:creationId xmlns:a16="http://schemas.microsoft.com/office/drawing/2014/main" id="{0E4E1945-CF06-000D-C245-F4D4CB342B28}"/>
              </a:ext>
            </a:extLst>
          </p:cNvPr>
          <p:cNvSpPr>
            <a:spLocks noGrp="1"/>
          </p:cNvSpPr>
          <p:nvPr>
            <p:ph type="sldNum" sz="quarter" idx="12"/>
          </p:nvPr>
        </p:nvSpPr>
        <p:spPr/>
        <p:txBody>
          <a:bodyPr/>
          <a:lstStyle>
            <a:lvl1pPr>
              <a:defRPr>
                <a:solidFill>
                  <a:srgbClr val="CC4E13"/>
                </a:solidFill>
              </a:defRPr>
            </a:lvl1pPr>
          </a:lstStyle>
          <a:p>
            <a:fld id="{F6C05EEB-4522-434C-B777-08D6E2D6AD2E}" type="slidenum">
              <a:rPr lang="sv-SE" smtClean="0"/>
              <a:pPr/>
              <a:t>‹#›</a:t>
            </a:fld>
            <a:endParaRPr lang="sv-SE" dirty="0"/>
          </a:p>
        </p:txBody>
      </p:sp>
    </p:spTree>
    <p:extLst>
      <p:ext uri="{BB962C8B-B14F-4D97-AF65-F5344CB8AC3E}">
        <p14:creationId xmlns:p14="http://schemas.microsoft.com/office/powerpoint/2010/main" val="2942399988"/>
      </p:ext>
    </p:extLst>
  </p:cSld>
  <p:clrMapOvr>
    <a:overrideClrMapping bg1="lt1" tx1="dk1" bg2="lt2" tx2="dk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Två delar">
    <p:spTree>
      <p:nvGrpSpPr>
        <p:cNvPr id="1" name=""/>
        <p:cNvGrpSpPr/>
        <p:nvPr/>
      </p:nvGrpSpPr>
      <p:grpSpPr>
        <a:xfrm>
          <a:off x="0" y="0"/>
          <a:ext cx="0" cy="0"/>
          <a:chOff x="0" y="0"/>
          <a:chExt cx="0" cy="0"/>
        </a:xfrm>
      </p:grpSpPr>
      <p:sp>
        <p:nvSpPr>
          <p:cNvPr id="14" name="Rubrik 13">
            <a:extLst>
              <a:ext uri="{FF2B5EF4-FFF2-40B4-BE49-F238E27FC236}">
                <a16:creationId xmlns:a16="http://schemas.microsoft.com/office/drawing/2014/main" id="{46AB4229-6FEF-264A-5F66-A12E0991D16B}"/>
              </a:ext>
            </a:extLst>
          </p:cNvPr>
          <p:cNvSpPr>
            <a:spLocks noGrp="1"/>
          </p:cNvSpPr>
          <p:nvPr>
            <p:ph type="title"/>
          </p:nvPr>
        </p:nvSpPr>
        <p:spPr/>
        <p:txBody>
          <a:bodyPr/>
          <a:lstStyle/>
          <a:p>
            <a:r>
              <a:rPr lang="sv-SE"/>
              <a:t>Klicka här för att ändra mall för rubrikformat</a:t>
            </a:r>
            <a:endParaRPr lang="sv-SE" dirty="0"/>
          </a:p>
        </p:txBody>
      </p:sp>
      <p:sp>
        <p:nvSpPr>
          <p:cNvPr id="3" name="Platshållare för innehåll 2">
            <a:extLst>
              <a:ext uri="{FF2B5EF4-FFF2-40B4-BE49-F238E27FC236}">
                <a16:creationId xmlns:a16="http://schemas.microsoft.com/office/drawing/2014/main" id="{65BFA89A-2A0C-68F9-4BD8-FE54E245CB25}"/>
              </a:ext>
            </a:extLst>
          </p:cNvPr>
          <p:cNvSpPr>
            <a:spLocks noGrp="1"/>
          </p:cNvSpPr>
          <p:nvPr>
            <p:ph sz="half" idx="1"/>
          </p:nvPr>
        </p:nvSpPr>
        <p:spPr>
          <a:xfrm>
            <a:off x="1393201" y="1641231"/>
            <a:ext cx="4542258" cy="422616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a:extLst>
              <a:ext uri="{FF2B5EF4-FFF2-40B4-BE49-F238E27FC236}">
                <a16:creationId xmlns:a16="http://schemas.microsoft.com/office/drawing/2014/main" id="{7E3BC10B-6DBF-5CC2-2C75-E1A4D8B92974}"/>
              </a:ext>
            </a:extLst>
          </p:cNvPr>
          <p:cNvSpPr>
            <a:spLocks noGrp="1"/>
          </p:cNvSpPr>
          <p:nvPr>
            <p:ph sz="half" idx="2"/>
          </p:nvPr>
        </p:nvSpPr>
        <p:spPr>
          <a:xfrm>
            <a:off x="6274946" y="1641230"/>
            <a:ext cx="4543200" cy="422616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9" name="Platshållare för bildnummer 8">
            <a:extLst>
              <a:ext uri="{FF2B5EF4-FFF2-40B4-BE49-F238E27FC236}">
                <a16:creationId xmlns:a16="http://schemas.microsoft.com/office/drawing/2014/main" id="{3E5BF03A-795D-8FBE-5111-85459A0870CE}"/>
              </a:ext>
            </a:extLst>
          </p:cNvPr>
          <p:cNvSpPr>
            <a:spLocks noGrp="1"/>
          </p:cNvSpPr>
          <p:nvPr>
            <p:ph type="sldNum" sz="quarter" idx="12"/>
          </p:nvPr>
        </p:nvSpPr>
        <p:spPr/>
        <p:txBody>
          <a:bodyPr/>
          <a:lstStyle/>
          <a:p>
            <a:fld id="{F6C05EEB-4522-434C-B777-08D6E2D6AD2E}" type="slidenum">
              <a:rPr lang="sv-SE" smtClean="0"/>
              <a:pPr/>
              <a:t>‹#›</a:t>
            </a:fld>
            <a:endParaRPr lang="sv-SE" dirty="0"/>
          </a:p>
        </p:txBody>
      </p:sp>
      <p:sp>
        <p:nvSpPr>
          <p:cNvPr id="2" name="Platshållare för datum 1">
            <a:extLst>
              <a:ext uri="{FF2B5EF4-FFF2-40B4-BE49-F238E27FC236}">
                <a16:creationId xmlns:a16="http://schemas.microsoft.com/office/drawing/2014/main" id="{2EF18C69-D70F-EDF3-8EB8-82DC83CCCB61}"/>
              </a:ext>
            </a:extLst>
          </p:cNvPr>
          <p:cNvSpPr>
            <a:spLocks noGrp="1"/>
          </p:cNvSpPr>
          <p:nvPr>
            <p:ph type="dt" sz="half" idx="10"/>
          </p:nvPr>
        </p:nvSpPr>
        <p:spPr/>
        <p:txBody>
          <a:bodyPr/>
          <a:lstStyle/>
          <a:p>
            <a:fld id="{A39BCD9F-2D11-4A74-9C5D-6389E3C8CF37}" type="datetime1">
              <a:rPr lang="sv-SE" smtClean="0"/>
              <a:t>2026-07-03</a:t>
            </a:fld>
            <a:endParaRPr lang="sv-SE" dirty="0"/>
          </a:p>
        </p:txBody>
      </p:sp>
      <p:sp>
        <p:nvSpPr>
          <p:cNvPr id="8" name="Platshållare för sidfot 7">
            <a:extLst>
              <a:ext uri="{FF2B5EF4-FFF2-40B4-BE49-F238E27FC236}">
                <a16:creationId xmlns:a16="http://schemas.microsoft.com/office/drawing/2014/main" id="{3D4387AE-E4CD-7F19-0698-62400B05D70A}"/>
              </a:ext>
            </a:extLst>
          </p:cNvPr>
          <p:cNvSpPr>
            <a:spLocks noGrp="1"/>
          </p:cNvSpPr>
          <p:nvPr>
            <p:ph type="ftr" sz="quarter" idx="11"/>
          </p:nvPr>
        </p:nvSpPr>
        <p:spPr/>
        <p:txBody>
          <a:bodyPr/>
          <a:lstStyle/>
          <a:p>
            <a:r>
              <a:rPr lang="sv-SE"/>
              <a:t>Sidfot</a:t>
            </a:r>
            <a:endParaRPr lang="sv-SE" dirty="0"/>
          </a:p>
        </p:txBody>
      </p:sp>
    </p:spTree>
    <p:extLst>
      <p:ext uri="{BB962C8B-B14F-4D97-AF65-F5344CB8AC3E}">
        <p14:creationId xmlns:p14="http://schemas.microsoft.com/office/powerpoint/2010/main" val="403134919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Jämförelse">
    <p:spTree>
      <p:nvGrpSpPr>
        <p:cNvPr id="1" name=""/>
        <p:cNvGrpSpPr/>
        <p:nvPr/>
      </p:nvGrpSpPr>
      <p:grpSpPr>
        <a:xfrm>
          <a:off x="0" y="0"/>
          <a:ext cx="0" cy="0"/>
          <a:chOff x="0" y="0"/>
          <a:chExt cx="0" cy="0"/>
        </a:xfrm>
      </p:grpSpPr>
      <p:sp>
        <p:nvSpPr>
          <p:cNvPr id="13" name="Rubrik 12">
            <a:extLst>
              <a:ext uri="{FF2B5EF4-FFF2-40B4-BE49-F238E27FC236}">
                <a16:creationId xmlns:a16="http://schemas.microsoft.com/office/drawing/2014/main" id="{DD354708-470A-BCA2-C582-062F2F65642E}"/>
              </a:ext>
            </a:extLst>
          </p:cNvPr>
          <p:cNvSpPr>
            <a:spLocks noGrp="1"/>
          </p:cNvSpPr>
          <p:nvPr>
            <p:ph type="title"/>
          </p:nvPr>
        </p:nvSpPr>
        <p:spPr/>
        <p:txBody>
          <a:bodyPr/>
          <a:lstStyle/>
          <a:p>
            <a:r>
              <a:rPr lang="sv-SE"/>
              <a:t>Klicka här för att ändra mall för rubrikformat</a:t>
            </a:r>
            <a:endParaRPr lang="sv-SE" dirty="0"/>
          </a:p>
        </p:txBody>
      </p:sp>
      <p:sp>
        <p:nvSpPr>
          <p:cNvPr id="3" name="Platshållare för text 2">
            <a:extLst>
              <a:ext uri="{FF2B5EF4-FFF2-40B4-BE49-F238E27FC236}">
                <a16:creationId xmlns:a16="http://schemas.microsoft.com/office/drawing/2014/main" id="{25AEE2E4-E0CB-8FB7-C05B-1617E7FBE0ED}"/>
              </a:ext>
            </a:extLst>
          </p:cNvPr>
          <p:cNvSpPr>
            <a:spLocks noGrp="1"/>
          </p:cNvSpPr>
          <p:nvPr>
            <p:ph type="body" idx="1"/>
          </p:nvPr>
        </p:nvSpPr>
        <p:spPr>
          <a:xfrm>
            <a:off x="1393201" y="1641230"/>
            <a:ext cx="4542258" cy="615532"/>
          </a:xfrm>
        </p:spPr>
        <p:txBody>
          <a:bodyPr lIns="0" rIns="0" bIns="0" anchor="b"/>
          <a:lstStyle>
            <a:lvl1pPr marL="0" indent="0">
              <a:buNone/>
              <a:defRPr sz="23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EAF71B8F-35F9-EE72-B38B-49B584EF3DB5}"/>
              </a:ext>
            </a:extLst>
          </p:cNvPr>
          <p:cNvSpPr>
            <a:spLocks noGrp="1"/>
          </p:cNvSpPr>
          <p:nvPr>
            <p:ph sz="half" idx="2"/>
          </p:nvPr>
        </p:nvSpPr>
        <p:spPr>
          <a:xfrm>
            <a:off x="1393201" y="2375632"/>
            <a:ext cx="4542258" cy="3458398"/>
          </a:xfrm>
        </p:spPr>
        <p:txBody>
          <a:bodyPr lIns="0" rIns="0" bIns="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a:extLst>
              <a:ext uri="{FF2B5EF4-FFF2-40B4-BE49-F238E27FC236}">
                <a16:creationId xmlns:a16="http://schemas.microsoft.com/office/drawing/2014/main" id="{E4854401-1DC8-4894-53D6-48EDF4B1BAD4}"/>
              </a:ext>
            </a:extLst>
          </p:cNvPr>
          <p:cNvSpPr>
            <a:spLocks noGrp="1"/>
          </p:cNvSpPr>
          <p:nvPr>
            <p:ph type="body" sz="quarter" idx="3"/>
          </p:nvPr>
        </p:nvSpPr>
        <p:spPr>
          <a:xfrm>
            <a:off x="6275888" y="1641232"/>
            <a:ext cx="4542258" cy="615532"/>
          </a:xfrm>
        </p:spPr>
        <p:txBody>
          <a:bodyPr anchor="b"/>
          <a:lstStyle>
            <a:lvl1pPr marL="0" indent="0">
              <a:buNone/>
              <a:defRPr sz="23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7D5C32DE-332E-08A6-8FE6-8A971EE166AA}"/>
              </a:ext>
            </a:extLst>
          </p:cNvPr>
          <p:cNvSpPr>
            <a:spLocks noGrp="1"/>
          </p:cNvSpPr>
          <p:nvPr>
            <p:ph sz="quarter" idx="4"/>
          </p:nvPr>
        </p:nvSpPr>
        <p:spPr>
          <a:xfrm>
            <a:off x="6275888" y="2375632"/>
            <a:ext cx="4542258" cy="345551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11" name="Platshållare för bildnummer 10">
            <a:extLst>
              <a:ext uri="{FF2B5EF4-FFF2-40B4-BE49-F238E27FC236}">
                <a16:creationId xmlns:a16="http://schemas.microsoft.com/office/drawing/2014/main" id="{9A1D26B9-A9C3-27B1-BC5A-1B829CE3E629}"/>
              </a:ext>
            </a:extLst>
          </p:cNvPr>
          <p:cNvSpPr>
            <a:spLocks noGrp="1"/>
          </p:cNvSpPr>
          <p:nvPr>
            <p:ph type="sldNum" sz="quarter" idx="12"/>
          </p:nvPr>
        </p:nvSpPr>
        <p:spPr/>
        <p:txBody>
          <a:bodyPr/>
          <a:lstStyle/>
          <a:p>
            <a:fld id="{F6C05EEB-4522-434C-B777-08D6E2D6AD2E}" type="slidenum">
              <a:rPr lang="sv-SE" smtClean="0"/>
              <a:pPr/>
              <a:t>‹#›</a:t>
            </a:fld>
            <a:endParaRPr lang="sv-SE" dirty="0"/>
          </a:p>
        </p:txBody>
      </p:sp>
      <p:sp>
        <p:nvSpPr>
          <p:cNvPr id="2" name="Platshållare för datum 1">
            <a:extLst>
              <a:ext uri="{FF2B5EF4-FFF2-40B4-BE49-F238E27FC236}">
                <a16:creationId xmlns:a16="http://schemas.microsoft.com/office/drawing/2014/main" id="{650CECA7-2596-B5B5-1314-C881F3677888}"/>
              </a:ext>
            </a:extLst>
          </p:cNvPr>
          <p:cNvSpPr>
            <a:spLocks noGrp="1"/>
          </p:cNvSpPr>
          <p:nvPr>
            <p:ph type="dt" sz="half" idx="10"/>
          </p:nvPr>
        </p:nvSpPr>
        <p:spPr/>
        <p:txBody>
          <a:bodyPr/>
          <a:lstStyle/>
          <a:p>
            <a:fld id="{6B7FDAE9-F614-49BC-A47C-95AA38AADB97}" type="datetime1">
              <a:rPr lang="sv-SE" smtClean="0"/>
              <a:t>2026-07-03</a:t>
            </a:fld>
            <a:endParaRPr lang="sv-SE" dirty="0"/>
          </a:p>
        </p:txBody>
      </p:sp>
      <p:sp>
        <p:nvSpPr>
          <p:cNvPr id="10" name="Platshållare för sidfot 9">
            <a:extLst>
              <a:ext uri="{FF2B5EF4-FFF2-40B4-BE49-F238E27FC236}">
                <a16:creationId xmlns:a16="http://schemas.microsoft.com/office/drawing/2014/main" id="{F16ECCE8-0EC0-DC5D-5F6C-B3458D47E963}"/>
              </a:ext>
            </a:extLst>
          </p:cNvPr>
          <p:cNvSpPr>
            <a:spLocks noGrp="1"/>
          </p:cNvSpPr>
          <p:nvPr>
            <p:ph type="ftr" sz="quarter" idx="11"/>
          </p:nvPr>
        </p:nvSpPr>
        <p:spPr/>
        <p:txBody>
          <a:bodyPr/>
          <a:lstStyle/>
          <a:p>
            <a:r>
              <a:rPr lang="sv-SE"/>
              <a:t>Sidfot</a:t>
            </a:r>
            <a:endParaRPr lang="sv-SE" dirty="0"/>
          </a:p>
        </p:txBody>
      </p:sp>
    </p:spTree>
    <p:extLst>
      <p:ext uri="{BB962C8B-B14F-4D97-AF65-F5344CB8AC3E}">
        <p14:creationId xmlns:p14="http://schemas.microsoft.com/office/powerpoint/2010/main" val="70977970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Endast rubrik">
    <p:bg>
      <p:bgRef idx="1001">
        <a:schemeClr val="bg1"/>
      </p:bgRef>
    </p:bg>
    <p:spTree>
      <p:nvGrpSpPr>
        <p:cNvPr id="1" name=""/>
        <p:cNvGrpSpPr/>
        <p:nvPr/>
      </p:nvGrpSpPr>
      <p:grpSpPr>
        <a:xfrm>
          <a:off x="0" y="0"/>
          <a:ext cx="0" cy="0"/>
          <a:chOff x="0" y="0"/>
          <a:chExt cx="0" cy="0"/>
        </a:xfrm>
      </p:grpSpPr>
      <p:pic>
        <p:nvPicPr>
          <p:cNvPr id="2" name="Bildobjekt 1" descr="En bild som visar blå, skärmbild, Electric blue&#10;&#10;AI-genererat innehåll kan vara felaktigt.">
            <a:extLst>
              <a:ext uri="{FF2B5EF4-FFF2-40B4-BE49-F238E27FC236}">
                <a16:creationId xmlns:a16="http://schemas.microsoft.com/office/drawing/2014/main" id="{25D8086F-0084-6B5B-B47D-6DE79032FAC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Platshållare för datum 13">
            <a:extLst>
              <a:ext uri="{FF2B5EF4-FFF2-40B4-BE49-F238E27FC236}">
                <a16:creationId xmlns:a16="http://schemas.microsoft.com/office/drawing/2014/main" id="{E62F0D98-8205-2F53-5DBE-08FCA5327C25}"/>
              </a:ext>
            </a:extLst>
          </p:cNvPr>
          <p:cNvSpPr>
            <a:spLocks noGrp="1"/>
          </p:cNvSpPr>
          <p:nvPr>
            <p:ph type="dt" sz="half" idx="16"/>
          </p:nvPr>
        </p:nvSpPr>
        <p:spPr/>
        <p:txBody>
          <a:bodyPr/>
          <a:lstStyle>
            <a:lvl1pPr>
              <a:defRPr>
                <a:solidFill>
                  <a:srgbClr val="FF832C"/>
                </a:solidFill>
              </a:defRPr>
            </a:lvl1pPr>
          </a:lstStyle>
          <a:p>
            <a:fld id="{8A14F9B3-7488-4C7E-8E46-A14DBCD098DB}" type="datetime1">
              <a:rPr lang="sv-SE" smtClean="0"/>
              <a:pPr/>
              <a:t>2026-07-03</a:t>
            </a:fld>
            <a:endParaRPr lang="sv-SE"/>
          </a:p>
        </p:txBody>
      </p:sp>
      <p:sp>
        <p:nvSpPr>
          <p:cNvPr id="19" name="Platshållare för sidfot 18">
            <a:extLst>
              <a:ext uri="{FF2B5EF4-FFF2-40B4-BE49-F238E27FC236}">
                <a16:creationId xmlns:a16="http://schemas.microsoft.com/office/drawing/2014/main" id="{CDAFCD90-7B5C-DE90-6184-23806AE33B34}"/>
              </a:ext>
            </a:extLst>
          </p:cNvPr>
          <p:cNvSpPr>
            <a:spLocks noGrp="1"/>
          </p:cNvSpPr>
          <p:nvPr>
            <p:ph type="ftr" sz="quarter" idx="17"/>
          </p:nvPr>
        </p:nvSpPr>
        <p:spPr/>
        <p:txBody>
          <a:bodyPr/>
          <a:lstStyle>
            <a:lvl1pPr>
              <a:defRPr>
                <a:solidFill>
                  <a:srgbClr val="FF832C"/>
                </a:solidFill>
              </a:defRPr>
            </a:lvl1pPr>
          </a:lstStyle>
          <a:p>
            <a:r>
              <a:rPr lang="sv-SE"/>
              <a:t>Sidfot</a:t>
            </a:r>
            <a:endParaRPr lang="sv-SE" dirty="0"/>
          </a:p>
        </p:txBody>
      </p:sp>
      <p:sp>
        <p:nvSpPr>
          <p:cNvPr id="20" name="Platshållare för bildnummer 19">
            <a:extLst>
              <a:ext uri="{FF2B5EF4-FFF2-40B4-BE49-F238E27FC236}">
                <a16:creationId xmlns:a16="http://schemas.microsoft.com/office/drawing/2014/main" id="{F74F7A85-7EB4-EE68-2618-2342C43F84FC}"/>
              </a:ext>
            </a:extLst>
          </p:cNvPr>
          <p:cNvSpPr>
            <a:spLocks noGrp="1"/>
          </p:cNvSpPr>
          <p:nvPr>
            <p:ph type="sldNum" sz="quarter" idx="18"/>
          </p:nvPr>
        </p:nvSpPr>
        <p:spPr/>
        <p:txBody>
          <a:bodyPr/>
          <a:lstStyle>
            <a:lvl1pPr>
              <a:defRPr>
                <a:solidFill>
                  <a:srgbClr val="FF832C"/>
                </a:solidFill>
              </a:defRPr>
            </a:lvl1pPr>
          </a:lstStyle>
          <a:p>
            <a:fld id="{F6C05EEB-4522-434C-B777-08D6E2D6AD2E}" type="slidenum">
              <a:rPr lang="sv-SE" smtClean="0"/>
              <a:pPr/>
              <a:t>‹#›</a:t>
            </a:fld>
            <a:endParaRPr lang="sv-SE" dirty="0"/>
          </a:p>
        </p:txBody>
      </p:sp>
      <p:sp>
        <p:nvSpPr>
          <p:cNvPr id="21" name="Rubrik 20">
            <a:extLst>
              <a:ext uri="{FF2B5EF4-FFF2-40B4-BE49-F238E27FC236}">
                <a16:creationId xmlns:a16="http://schemas.microsoft.com/office/drawing/2014/main" id="{C24B54D2-C846-92B1-B3F0-4179F0B68BA4}"/>
              </a:ext>
            </a:extLst>
          </p:cNvPr>
          <p:cNvSpPr>
            <a:spLocks noGrp="1"/>
          </p:cNvSpPr>
          <p:nvPr>
            <p:ph type="title"/>
          </p:nvPr>
        </p:nvSpPr>
        <p:spPr/>
        <p:txBody>
          <a:bodyPr/>
          <a:lstStyle>
            <a:lvl1pPr>
              <a:defRPr>
                <a:solidFill>
                  <a:schemeClr val="tx1"/>
                </a:solidFill>
              </a:defRPr>
            </a:lvl1pPr>
          </a:lstStyle>
          <a:p>
            <a:r>
              <a:rPr lang="sv-SE" dirty="0"/>
              <a:t>Klicka här för att ändra mall för rubrikformat</a:t>
            </a:r>
          </a:p>
        </p:txBody>
      </p:sp>
      <p:pic>
        <p:nvPicPr>
          <p:cNvPr id="22" name="Bildobjekt 7">
            <a:extLst>
              <a:ext uri="{FF2B5EF4-FFF2-40B4-BE49-F238E27FC236}">
                <a16:creationId xmlns:a16="http://schemas.microsoft.com/office/drawing/2014/main" id="{B600F89F-7BB9-0A1B-51DB-BE2BCC1172EF}"/>
              </a:ext>
              <a:ext uri="{C183D7F6-B498-43B3-948B-1728B52AA6E4}">
                <adec:decorative xmlns:adec="http://schemas.microsoft.com/office/drawing/2017/decorative" val="1"/>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10443858" y="6047117"/>
            <a:ext cx="1328021" cy="464400"/>
          </a:xfrm>
          <a:prstGeom prst="rect">
            <a:avLst/>
          </a:prstGeom>
        </p:spPr>
      </p:pic>
    </p:spTree>
    <p:extLst>
      <p:ext uri="{BB962C8B-B14F-4D97-AF65-F5344CB8AC3E}">
        <p14:creationId xmlns:p14="http://schemas.microsoft.com/office/powerpoint/2010/main" val="376106213"/>
      </p:ext>
    </p:extLst>
  </p:cSld>
  <p:clrMapOvr>
    <a:overrideClrMapping bg1="dk1" tx1="lt1" bg2="dk2" tx2="lt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Endast rubrik ljus">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ACC9151-9ACB-3005-DD31-28C60558C985}"/>
              </a:ext>
            </a:extLst>
          </p:cNvPr>
          <p:cNvSpPr>
            <a:spLocks noGrp="1"/>
          </p:cNvSpPr>
          <p:nvPr>
            <p:ph type="title"/>
          </p:nvPr>
        </p:nvSpPr>
        <p:spPr/>
        <p:txBody>
          <a:bodyPr/>
          <a:lstStyle/>
          <a:p>
            <a:r>
              <a:rPr lang="sv-SE"/>
              <a:t>Klicka här för att ändra mall för rubrikformat</a:t>
            </a:r>
            <a:endParaRPr lang="sv-SE" dirty="0"/>
          </a:p>
        </p:txBody>
      </p:sp>
      <p:sp>
        <p:nvSpPr>
          <p:cNvPr id="6" name="Platshållare för datum 5">
            <a:extLst>
              <a:ext uri="{FF2B5EF4-FFF2-40B4-BE49-F238E27FC236}">
                <a16:creationId xmlns:a16="http://schemas.microsoft.com/office/drawing/2014/main" id="{B1DA9291-C237-13F2-C433-166DA741B27B}"/>
              </a:ext>
            </a:extLst>
          </p:cNvPr>
          <p:cNvSpPr>
            <a:spLocks noGrp="1"/>
          </p:cNvSpPr>
          <p:nvPr>
            <p:ph type="dt" sz="half" idx="10"/>
          </p:nvPr>
        </p:nvSpPr>
        <p:spPr/>
        <p:txBody>
          <a:bodyPr/>
          <a:lstStyle/>
          <a:p>
            <a:fld id="{0B772C3C-FA6A-4452-BFC2-E17E0F02CAC2}" type="datetime1">
              <a:rPr lang="sv-SE" smtClean="0"/>
              <a:t>2026-07-03</a:t>
            </a:fld>
            <a:endParaRPr lang="sv-SE" dirty="0"/>
          </a:p>
        </p:txBody>
      </p:sp>
      <p:sp>
        <p:nvSpPr>
          <p:cNvPr id="7" name="Platshållare för sidfot 6">
            <a:extLst>
              <a:ext uri="{FF2B5EF4-FFF2-40B4-BE49-F238E27FC236}">
                <a16:creationId xmlns:a16="http://schemas.microsoft.com/office/drawing/2014/main" id="{61050746-B6E2-6FA2-038E-03335356EEB3}"/>
              </a:ext>
            </a:extLst>
          </p:cNvPr>
          <p:cNvSpPr>
            <a:spLocks noGrp="1"/>
          </p:cNvSpPr>
          <p:nvPr>
            <p:ph type="ftr" sz="quarter" idx="11"/>
          </p:nvPr>
        </p:nvSpPr>
        <p:spPr/>
        <p:txBody>
          <a:bodyPr/>
          <a:lstStyle/>
          <a:p>
            <a:r>
              <a:rPr lang="sv-SE"/>
              <a:t>Sidfot</a:t>
            </a:r>
            <a:endParaRPr lang="sv-SE" dirty="0"/>
          </a:p>
        </p:txBody>
      </p:sp>
      <p:sp>
        <p:nvSpPr>
          <p:cNvPr id="8" name="Platshållare för bildnummer 7">
            <a:extLst>
              <a:ext uri="{FF2B5EF4-FFF2-40B4-BE49-F238E27FC236}">
                <a16:creationId xmlns:a16="http://schemas.microsoft.com/office/drawing/2014/main" id="{A24ACC02-D9B1-B91A-CB25-10EE836B9CB8}"/>
              </a:ext>
            </a:extLst>
          </p:cNvPr>
          <p:cNvSpPr>
            <a:spLocks noGrp="1"/>
          </p:cNvSpPr>
          <p:nvPr>
            <p:ph type="sldNum" sz="quarter" idx="12"/>
          </p:nvPr>
        </p:nvSpPr>
        <p:spPr/>
        <p:txBody>
          <a:bodyPr/>
          <a:lstStyle/>
          <a:p>
            <a:fld id="{F6C05EEB-4522-434C-B777-08D6E2D6AD2E}" type="slidenum">
              <a:rPr lang="sv-SE" smtClean="0"/>
              <a:pPr/>
              <a:t>‹#›</a:t>
            </a:fld>
            <a:endParaRPr lang="sv-SE" dirty="0"/>
          </a:p>
        </p:txBody>
      </p:sp>
    </p:spTree>
    <p:extLst>
      <p:ext uri="{BB962C8B-B14F-4D97-AF65-F5344CB8AC3E}">
        <p14:creationId xmlns:p14="http://schemas.microsoft.com/office/powerpoint/2010/main" val="380993225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5" name="Platshållare för datum 4">
            <a:extLst>
              <a:ext uri="{FF2B5EF4-FFF2-40B4-BE49-F238E27FC236}">
                <a16:creationId xmlns:a16="http://schemas.microsoft.com/office/drawing/2014/main" id="{19F2BF20-7946-FACE-C10F-16F86CB29C39}"/>
              </a:ext>
            </a:extLst>
          </p:cNvPr>
          <p:cNvSpPr>
            <a:spLocks noGrp="1"/>
          </p:cNvSpPr>
          <p:nvPr>
            <p:ph type="dt" sz="half" idx="10"/>
          </p:nvPr>
        </p:nvSpPr>
        <p:spPr/>
        <p:txBody>
          <a:bodyPr/>
          <a:lstStyle/>
          <a:p>
            <a:fld id="{AEA1179F-FCE8-4B08-B7B6-F4D905288062}" type="datetime1">
              <a:rPr lang="sv-SE" smtClean="0"/>
              <a:t>2026-07-03</a:t>
            </a:fld>
            <a:endParaRPr lang="sv-SE" dirty="0"/>
          </a:p>
        </p:txBody>
      </p:sp>
      <p:sp>
        <p:nvSpPr>
          <p:cNvPr id="6" name="Platshållare för sidfot 5">
            <a:extLst>
              <a:ext uri="{FF2B5EF4-FFF2-40B4-BE49-F238E27FC236}">
                <a16:creationId xmlns:a16="http://schemas.microsoft.com/office/drawing/2014/main" id="{452621C7-4F25-D156-E911-628A78F65188}"/>
              </a:ext>
            </a:extLst>
          </p:cNvPr>
          <p:cNvSpPr>
            <a:spLocks noGrp="1"/>
          </p:cNvSpPr>
          <p:nvPr>
            <p:ph type="ftr" sz="quarter" idx="11"/>
          </p:nvPr>
        </p:nvSpPr>
        <p:spPr/>
        <p:txBody>
          <a:bodyPr/>
          <a:lstStyle/>
          <a:p>
            <a:r>
              <a:rPr lang="sv-SE"/>
              <a:t>Sidfot</a:t>
            </a:r>
            <a:endParaRPr lang="sv-SE" dirty="0"/>
          </a:p>
        </p:txBody>
      </p:sp>
      <p:sp>
        <p:nvSpPr>
          <p:cNvPr id="7" name="Platshållare för bildnummer 6">
            <a:extLst>
              <a:ext uri="{FF2B5EF4-FFF2-40B4-BE49-F238E27FC236}">
                <a16:creationId xmlns:a16="http://schemas.microsoft.com/office/drawing/2014/main" id="{0A054EB4-FB18-0ADA-0BFB-CC73D9FE13DE}"/>
              </a:ext>
            </a:extLst>
          </p:cNvPr>
          <p:cNvSpPr>
            <a:spLocks noGrp="1"/>
          </p:cNvSpPr>
          <p:nvPr>
            <p:ph type="sldNum" sz="quarter" idx="12"/>
          </p:nvPr>
        </p:nvSpPr>
        <p:spPr/>
        <p:txBody>
          <a:bodyPr/>
          <a:lstStyle/>
          <a:p>
            <a:fld id="{F6C05EEB-4522-434C-B777-08D6E2D6AD2E}" type="slidenum">
              <a:rPr lang="sv-SE" smtClean="0"/>
              <a:pPr/>
              <a:t>‹#›</a:t>
            </a:fld>
            <a:endParaRPr lang="sv-SE" dirty="0"/>
          </a:p>
        </p:txBody>
      </p:sp>
      <p:sp>
        <p:nvSpPr>
          <p:cNvPr id="2" name="Rektangel 1">
            <a:extLst>
              <a:ext uri="{FF2B5EF4-FFF2-40B4-BE49-F238E27FC236}">
                <a16:creationId xmlns:a16="http://schemas.microsoft.com/office/drawing/2014/main" id="{5F6497EC-9A20-65F9-BA1E-D7BC8234F728}"/>
              </a:ext>
            </a:extLst>
          </p:cNvPr>
          <p:cNvSpPr/>
          <p:nvPr userDrawn="1"/>
        </p:nvSpPr>
        <p:spPr>
          <a:xfrm>
            <a:off x="0" y="0"/>
            <a:ext cx="12192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378590193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Innehåll med foto/illustration">
    <p:bg>
      <p:bgPr>
        <a:solidFill>
          <a:schemeClr val="bg1"/>
        </a:solidFill>
        <a:effectLst/>
      </p:bgPr>
    </p:bg>
    <p:spTree>
      <p:nvGrpSpPr>
        <p:cNvPr id="1" name=""/>
        <p:cNvGrpSpPr/>
        <p:nvPr/>
      </p:nvGrpSpPr>
      <p:grpSpPr>
        <a:xfrm>
          <a:off x="0" y="0"/>
          <a:ext cx="0" cy="0"/>
          <a:chOff x="0" y="0"/>
          <a:chExt cx="0" cy="0"/>
        </a:xfrm>
      </p:grpSpPr>
      <p:sp>
        <p:nvSpPr>
          <p:cNvPr id="9" name="Platshållare för bild 8">
            <a:extLst>
              <a:ext uri="{FF2B5EF4-FFF2-40B4-BE49-F238E27FC236}">
                <a16:creationId xmlns:a16="http://schemas.microsoft.com/office/drawing/2014/main" id="{EFF7C4F9-DBA7-35EC-BB58-25655C89C7D8}"/>
              </a:ext>
              <a:ext uri="{C183D7F6-B498-43B3-948B-1728B52AA6E4}">
                <adec:decorative xmlns:adec="http://schemas.microsoft.com/office/drawing/2017/decorative" val="1"/>
              </a:ext>
            </a:extLst>
          </p:cNvPr>
          <p:cNvSpPr>
            <a:spLocks noGrp="1"/>
          </p:cNvSpPr>
          <p:nvPr>
            <p:ph type="pic" sz="quarter" idx="14"/>
          </p:nvPr>
        </p:nvSpPr>
        <p:spPr>
          <a:xfrm>
            <a:off x="1" y="-1"/>
            <a:ext cx="5745821" cy="6857999"/>
          </a:xfrm>
          <a:custGeom>
            <a:avLst/>
            <a:gdLst>
              <a:gd name="connsiteX0" fmla="*/ 0 w 5745821"/>
              <a:gd name="connsiteY0" fmla="*/ 0 h 6857999"/>
              <a:gd name="connsiteX1" fmla="*/ 5745821 w 5745821"/>
              <a:gd name="connsiteY1" fmla="*/ 0 h 6857999"/>
              <a:gd name="connsiteX2" fmla="*/ 4068368 w 5745821"/>
              <a:gd name="connsiteY2" fmla="*/ 6857999 h 6857999"/>
              <a:gd name="connsiteX3" fmla="*/ 0 w 5745821"/>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5745821" h="6857999">
                <a:moveTo>
                  <a:pt x="0" y="0"/>
                </a:moveTo>
                <a:lnTo>
                  <a:pt x="5745821" y="0"/>
                </a:lnTo>
                <a:lnTo>
                  <a:pt x="4068368" y="6857999"/>
                </a:lnTo>
                <a:lnTo>
                  <a:pt x="0" y="6857999"/>
                </a:lnTo>
                <a:close/>
              </a:path>
            </a:pathLst>
          </a:custGeom>
          <a:noFill/>
        </p:spPr>
        <p:txBody>
          <a:bodyPr wrap="square" tIns="288000">
            <a:noAutofit/>
          </a:bodyPr>
          <a:lstStyle>
            <a:lvl1pPr marL="0" indent="0" algn="ctr">
              <a:buFont typeface="Arial" panose="020B0604020202020204" pitchFamily="34" charset="0"/>
              <a:buNone/>
              <a:defRPr sz="1800"/>
            </a:lvl1pPr>
          </a:lstStyle>
          <a:p>
            <a:r>
              <a:rPr lang="sv-SE"/>
              <a:t>Klicka på ikonen för att lägga till en bild</a:t>
            </a:r>
            <a:endParaRPr lang="sv-SE" dirty="0"/>
          </a:p>
        </p:txBody>
      </p:sp>
      <p:sp>
        <p:nvSpPr>
          <p:cNvPr id="2" name="Rubrik 1">
            <a:extLst>
              <a:ext uri="{FF2B5EF4-FFF2-40B4-BE49-F238E27FC236}">
                <a16:creationId xmlns:a16="http://schemas.microsoft.com/office/drawing/2014/main" id="{2FD59613-B1D0-87BD-32BE-3F7AF0B78697}"/>
              </a:ext>
            </a:extLst>
          </p:cNvPr>
          <p:cNvSpPr>
            <a:spLocks noGrp="1"/>
          </p:cNvSpPr>
          <p:nvPr>
            <p:ph type="title"/>
          </p:nvPr>
        </p:nvSpPr>
        <p:spPr>
          <a:xfrm>
            <a:off x="6275888" y="638890"/>
            <a:ext cx="4675382" cy="878339"/>
          </a:xfrm>
        </p:spPr>
        <p:txBody>
          <a:bodyPr/>
          <a:lstStyle/>
          <a:p>
            <a:r>
              <a:rPr lang="sv-SE"/>
              <a:t>Klicka här för att ändra mall för rubrikformat</a:t>
            </a:r>
            <a:endParaRPr lang="sv-SE" dirty="0"/>
          </a:p>
        </p:txBody>
      </p:sp>
      <p:sp>
        <p:nvSpPr>
          <p:cNvPr id="10" name="Platshållare för text 9">
            <a:extLst>
              <a:ext uri="{FF2B5EF4-FFF2-40B4-BE49-F238E27FC236}">
                <a16:creationId xmlns:a16="http://schemas.microsoft.com/office/drawing/2014/main" id="{0FD2CCCB-B201-D40A-5847-4AF2DA7F5B38}"/>
              </a:ext>
            </a:extLst>
          </p:cNvPr>
          <p:cNvSpPr>
            <a:spLocks noGrp="1"/>
          </p:cNvSpPr>
          <p:nvPr>
            <p:ph type="body" sz="quarter" idx="13"/>
          </p:nvPr>
        </p:nvSpPr>
        <p:spPr>
          <a:xfrm>
            <a:off x="6274946" y="1641230"/>
            <a:ext cx="4676324" cy="4235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11" name="Platshållare för datum 10">
            <a:extLst>
              <a:ext uri="{FF2B5EF4-FFF2-40B4-BE49-F238E27FC236}">
                <a16:creationId xmlns:a16="http://schemas.microsoft.com/office/drawing/2014/main" id="{FC90D35C-57D5-DC70-7668-E7F57526E890}"/>
              </a:ext>
              <a:ext uri="{C183D7F6-B498-43B3-948B-1728B52AA6E4}">
                <adec:decorative xmlns:adec="http://schemas.microsoft.com/office/drawing/2017/decorative" val="1"/>
              </a:ext>
            </a:extLst>
          </p:cNvPr>
          <p:cNvSpPr>
            <a:spLocks noGrp="1"/>
          </p:cNvSpPr>
          <p:nvPr>
            <p:ph type="dt" sz="half" idx="15"/>
          </p:nvPr>
        </p:nvSpPr>
        <p:spPr>
          <a:xfrm>
            <a:off x="105436" y="7049830"/>
            <a:ext cx="662348" cy="142875"/>
          </a:xfrm>
        </p:spPr>
        <p:txBody>
          <a:bodyPr/>
          <a:lstStyle>
            <a:lvl1pPr>
              <a:defRPr>
                <a:solidFill>
                  <a:srgbClr val="F0F0F0"/>
                </a:solidFill>
              </a:defRPr>
            </a:lvl1pPr>
          </a:lstStyle>
          <a:p>
            <a:fld id="{D16CC7AC-40D8-4CD4-B84D-C47171264583}" type="datetime1">
              <a:rPr lang="sv-SE" smtClean="0"/>
              <a:t>2026-07-03</a:t>
            </a:fld>
            <a:endParaRPr lang="sv-SE" dirty="0"/>
          </a:p>
        </p:txBody>
      </p:sp>
      <p:sp>
        <p:nvSpPr>
          <p:cNvPr id="12" name="Platshållare för sidfot 11">
            <a:extLst>
              <a:ext uri="{FF2B5EF4-FFF2-40B4-BE49-F238E27FC236}">
                <a16:creationId xmlns:a16="http://schemas.microsoft.com/office/drawing/2014/main" id="{FF42BFF2-15BA-6F8D-4D54-0509DEE114A5}"/>
              </a:ext>
              <a:ext uri="{C183D7F6-B498-43B3-948B-1728B52AA6E4}">
                <adec:decorative xmlns:adec="http://schemas.microsoft.com/office/drawing/2017/decorative" val="1"/>
              </a:ext>
            </a:extLst>
          </p:cNvPr>
          <p:cNvSpPr>
            <a:spLocks noGrp="1"/>
          </p:cNvSpPr>
          <p:nvPr>
            <p:ph type="ftr" sz="quarter" idx="16"/>
          </p:nvPr>
        </p:nvSpPr>
        <p:spPr>
          <a:xfrm>
            <a:off x="819575" y="7049830"/>
            <a:ext cx="3473452" cy="142875"/>
          </a:xfrm>
        </p:spPr>
        <p:txBody>
          <a:bodyPr/>
          <a:lstStyle>
            <a:lvl1pPr>
              <a:defRPr>
                <a:solidFill>
                  <a:srgbClr val="F0F0F0"/>
                </a:solidFill>
              </a:defRPr>
            </a:lvl1pPr>
          </a:lstStyle>
          <a:p>
            <a:r>
              <a:rPr lang="sv-SE"/>
              <a:t>Sidfot</a:t>
            </a:r>
            <a:endParaRPr lang="sv-SE" dirty="0"/>
          </a:p>
        </p:txBody>
      </p:sp>
      <p:sp>
        <p:nvSpPr>
          <p:cNvPr id="14" name="Platshållare för bildnummer 13">
            <a:extLst>
              <a:ext uri="{FF2B5EF4-FFF2-40B4-BE49-F238E27FC236}">
                <a16:creationId xmlns:a16="http://schemas.microsoft.com/office/drawing/2014/main" id="{E7A2BB7D-1365-DA43-5E77-FC973AF0B4F2}"/>
              </a:ext>
            </a:extLst>
          </p:cNvPr>
          <p:cNvSpPr>
            <a:spLocks noGrp="1"/>
          </p:cNvSpPr>
          <p:nvPr>
            <p:ph type="sldNum" sz="quarter" idx="17"/>
          </p:nvPr>
        </p:nvSpPr>
        <p:spPr/>
        <p:txBody>
          <a:bodyPr/>
          <a:lstStyle/>
          <a:p>
            <a:fld id="{F6C05EEB-4522-434C-B777-08D6E2D6AD2E}" type="slidenum">
              <a:rPr lang="sv-SE" smtClean="0"/>
              <a:pPr/>
              <a:t>‹#›</a:t>
            </a:fld>
            <a:endParaRPr lang="sv-SE" dirty="0"/>
          </a:p>
        </p:txBody>
      </p:sp>
    </p:spTree>
    <p:extLst>
      <p:ext uri="{BB962C8B-B14F-4D97-AF65-F5344CB8AC3E}">
        <p14:creationId xmlns:p14="http://schemas.microsoft.com/office/powerpoint/2010/main" val="1976321831"/>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1275">
          <p15:clr>
            <a:srgbClr val="FBAE40"/>
          </p15:clr>
        </p15:guide>
        <p15:guide id="3" pos="3840">
          <p15:clr>
            <a:srgbClr val="FBAE40"/>
          </p15:clr>
        </p15:guide>
        <p15:guide id="4" pos="3953">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p:cSld name="Avslut">
    <p:bg>
      <p:bgPr>
        <a:solidFill>
          <a:schemeClr val="accent1"/>
        </a:solidFill>
        <a:effectLst/>
      </p:bgPr>
    </p:bg>
    <p:spTree>
      <p:nvGrpSpPr>
        <p:cNvPr id="1" name=""/>
        <p:cNvGrpSpPr/>
        <p:nvPr/>
      </p:nvGrpSpPr>
      <p:grpSpPr>
        <a:xfrm>
          <a:off x="0" y="0"/>
          <a:ext cx="0" cy="0"/>
          <a:chOff x="0" y="0"/>
          <a:chExt cx="0" cy="0"/>
        </a:xfrm>
      </p:grpSpPr>
      <p:pic>
        <p:nvPicPr>
          <p:cNvPr id="5" name="Bildobjekt 4" descr="En bild som visar blå, skärmbild, Electric blue&#10;&#10;AI-genererat innehåll kan vara felaktigt.">
            <a:extLst>
              <a:ext uri="{FF2B5EF4-FFF2-40B4-BE49-F238E27FC236}">
                <a16:creationId xmlns:a16="http://schemas.microsoft.com/office/drawing/2014/main" id="{A682E01B-558D-4DA6-95D8-E5907BF843E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Platshållare för datum 1">
            <a:extLst>
              <a:ext uri="{FF2B5EF4-FFF2-40B4-BE49-F238E27FC236}">
                <a16:creationId xmlns:a16="http://schemas.microsoft.com/office/drawing/2014/main" id="{653E6185-A697-B257-DCD4-0F173D5C04E5}"/>
              </a:ext>
            </a:extLst>
          </p:cNvPr>
          <p:cNvSpPr>
            <a:spLocks noGrp="1"/>
          </p:cNvSpPr>
          <p:nvPr>
            <p:ph type="dt" sz="half" idx="10"/>
          </p:nvPr>
        </p:nvSpPr>
        <p:spPr>
          <a:xfrm>
            <a:off x="552448" y="5806165"/>
            <a:ext cx="1009915" cy="198031"/>
          </a:xfrm>
        </p:spPr>
        <p:txBody>
          <a:bodyPr/>
          <a:lstStyle>
            <a:lvl1pPr>
              <a:defRPr sz="1050">
                <a:solidFill>
                  <a:schemeClr val="accent5"/>
                </a:solidFill>
              </a:defRPr>
            </a:lvl1pPr>
          </a:lstStyle>
          <a:p>
            <a:fld id="{09BB838B-46E6-4D36-AC68-60BC6AF1DCBE}" type="datetime1">
              <a:rPr lang="sv-SE" smtClean="0"/>
              <a:pPr/>
              <a:t>2026-07-03</a:t>
            </a:fld>
            <a:endParaRPr lang="sv-SE" sz="1050" dirty="0"/>
          </a:p>
        </p:txBody>
      </p:sp>
      <p:sp>
        <p:nvSpPr>
          <p:cNvPr id="14" name="Platshållare för text 8">
            <a:extLst>
              <a:ext uri="{FF2B5EF4-FFF2-40B4-BE49-F238E27FC236}">
                <a16:creationId xmlns:a16="http://schemas.microsoft.com/office/drawing/2014/main" id="{C13DE442-93AA-E423-265E-404BA7F9A2E7}"/>
              </a:ext>
              <a:ext uri="{C183D7F6-B498-43B3-948B-1728B52AA6E4}">
                <adec:decorative xmlns:adec="http://schemas.microsoft.com/office/drawing/2017/decorative" val="1"/>
              </a:ext>
            </a:extLst>
          </p:cNvPr>
          <p:cNvSpPr>
            <a:spLocks noGrp="1"/>
          </p:cNvSpPr>
          <p:nvPr>
            <p:ph type="body" sz="quarter" idx="15" hasCustomPrompt="1"/>
          </p:nvPr>
        </p:nvSpPr>
        <p:spPr>
          <a:xfrm>
            <a:off x="554109" y="6023351"/>
            <a:ext cx="180000" cy="10800"/>
          </a:xfrm>
          <a:solidFill>
            <a:srgbClr val="FF832C"/>
          </a:solidFill>
          <a:ln>
            <a:solidFill>
              <a:srgbClr val="061727">
                <a:alpha val="0"/>
              </a:srgbClr>
            </a:solidFill>
          </a:ln>
        </p:spPr>
        <p:txBody>
          <a:bodyPr/>
          <a:lstStyle>
            <a:lvl1pPr marL="0" indent="0">
              <a:buNone/>
              <a:defRPr sz="200"/>
            </a:lvl1pPr>
            <a:lvl2pPr>
              <a:defRPr sz="200"/>
            </a:lvl2pPr>
            <a:lvl3pPr>
              <a:defRPr sz="200"/>
            </a:lvl3pPr>
            <a:lvl4pPr>
              <a:defRPr sz="200"/>
            </a:lvl4pPr>
            <a:lvl5pPr>
              <a:defRPr sz="200"/>
            </a:lvl5pPr>
          </a:lstStyle>
          <a:p>
            <a:pPr lvl="0"/>
            <a:r>
              <a:rPr lang="sv-SE" dirty="0"/>
              <a:t>
              </a:t>
            </a:r>
          </a:p>
        </p:txBody>
      </p:sp>
      <p:sp>
        <p:nvSpPr>
          <p:cNvPr id="13" name="Platshållare för text 10">
            <a:extLst>
              <a:ext uri="{FF2B5EF4-FFF2-40B4-BE49-F238E27FC236}">
                <a16:creationId xmlns:a16="http://schemas.microsoft.com/office/drawing/2014/main" id="{0509EFD9-5F7F-25C2-9EEF-0C89C2E41BCB}"/>
              </a:ext>
            </a:extLst>
          </p:cNvPr>
          <p:cNvSpPr>
            <a:spLocks noGrp="1"/>
          </p:cNvSpPr>
          <p:nvPr>
            <p:ph type="body" sz="quarter" idx="13" hasCustomPrompt="1"/>
          </p:nvPr>
        </p:nvSpPr>
        <p:spPr>
          <a:xfrm>
            <a:off x="552449" y="6049290"/>
            <a:ext cx="3473448" cy="171536"/>
          </a:xfrm>
        </p:spPr>
        <p:txBody>
          <a:bodyPr lIns="0" rIns="0" bIns="0" anchor="ctr"/>
          <a:lstStyle>
            <a:lvl1pPr marL="0" indent="0">
              <a:buNone/>
              <a:defRPr sz="1050">
                <a:solidFill>
                  <a:schemeClr val="accent5"/>
                </a:solidFill>
              </a:defRPr>
            </a:lvl1pPr>
            <a:lvl2pPr marL="457200" indent="0">
              <a:buNone/>
              <a:defRPr sz="900">
                <a:solidFill>
                  <a:schemeClr val="accent5"/>
                </a:solidFill>
              </a:defRPr>
            </a:lvl2pPr>
            <a:lvl3pPr marL="914400" indent="0">
              <a:buNone/>
              <a:defRPr sz="900">
                <a:solidFill>
                  <a:schemeClr val="accent5"/>
                </a:solidFill>
              </a:defRPr>
            </a:lvl3pPr>
            <a:lvl4pPr marL="1371600" indent="0">
              <a:buNone/>
              <a:defRPr sz="900">
                <a:solidFill>
                  <a:schemeClr val="accent5"/>
                </a:solidFill>
              </a:defRPr>
            </a:lvl4pPr>
            <a:lvl5pPr marL="1828800" indent="0">
              <a:buNone/>
              <a:defRPr sz="900">
                <a:solidFill>
                  <a:schemeClr val="accent5"/>
                </a:solidFill>
              </a:defRPr>
            </a:lvl5pPr>
          </a:lstStyle>
          <a:p>
            <a:pPr lvl="0"/>
            <a:r>
              <a:rPr lang="sv-SE" dirty="0"/>
              <a:t>Namn</a:t>
            </a:r>
          </a:p>
        </p:txBody>
      </p:sp>
      <p:sp>
        <p:nvSpPr>
          <p:cNvPr id="10" name="Platshållare för text 10">
            <a:extLst>
              <a:ext uri="{FF2B5EF4-FFF2-40B4-BE49-F238E27FC236}">
                <a16:creationId xmlns:a16="http://schemas.microsoft.com/office/drawing/2014/main" id="{AF52D184-7D5A-E314-BA2C-3AA9261715FC}"/>
              </a:ext>
            </a:extLst>
          </p:cNvPr>
          <p:cNvSpPr>
            <a:spLocks noGrp="1"/>
          </p:cNvSpPr>
          <p:nvPr>
            <p:ph type="body" sz="quarter" idx="14" hasCustomPrompt="1"/>
          </p:nvPr>
        </p:nvSpPr>
        <p:spPr>
          <a:xfrm>
            <a:off x="552446" y="6241132"/>
            <a:ext cx="3473451" cy="142875"/>
          </a:xfrm>
        </p:spPr>
        <p:txBody>
          <a:bodyPr lIns="0" rIns="0" bIns="0" anchor="ctr"/>
          <a:lstStyle>
            <a:lvl1pPr marL="0" indent="0">
              <a:buNone/>
              <a:defRPr sz="1050">
                <a:solidFill>
                  <a:srgbClr val="FF832C"/>
                </a:solidFill>
              </a:defRPr>
            </a:lvl1pPr>
            <a:lvl2pPr marL="457200" indent="0">
              <a:buNone/>
              <a:defRPr sz="900">
                <a:solidFill>
                  <a:schemeClr val="accent5"/>
                </a:solidFill>
              </a:defRPr>
            </a:lvl2pPr>
            <a:lvl3pPr marL="914400" indent="0">
              <a:buNone/>
              <a:defRPr sz="900">
                <a:solidFill>
                  <a:schemeClr val="accent5"/>
                </a:solidFill>
              </a:defRPr>
            </a:lvl3pPr>
            <a:lvl4pPr marL="1371600" indent="0">
              <a:buNone/>
              <a:defRPr sz="900">
                <a:solidFill>
                  <a:schemeClr val="accent5"/>
                </a:solidFill>
              </a:defRPr>
            </a:lvl4pPr>
            <a:lvl5pPr marL="1828800" indent="0">
              <a:buNone/>
              <a:defRPr sz="900">
                <a:solidFill>
                  <a:schemeClr val="accent5"/>
                </a:solidFill>
              </a:defRPr>
            </a:lvl5pPr>
          </a:lstStyle>
          <a:p>
            <a:pPr lvl="0"/>
            <a:r>
              <a:rPr lang="sv-SE" dirty="0"/>
              <a:t>Enhet/avdelning</a:t>
            </a:r>
          </a:p>
        </p:txBody>
      </p:sp>
      <p:sp>
        <p:nvSpPr>
          <p:cNvPr id="11" name="textruta 10" descr="www.mcf.se">
            <a:extLst>
              <a:ext uri="{FF2B5EF4-FFF2-40B4-BE49-F238E27FC236}">
                <a16:creationId xmlns:a16="http://schemas.microsoft.com/office/drawing/2014/main" id="{E7EE3061-1086-C3D3-1F70-E794FF552671}"/>
              </a:ext>
              <a:ext uri="{C183D7F6-B498-43B3-948B-1728B52AA6E4}">
                <adec:decorative xmlns:adec="http://schemas.microsoft.com/office/drawing/2017/decorative" val="0"/>
              </a:ext>
            </a:extLst>
          </p:cNvPr>
          <p:cNvSpPr txBox="1"/>
          <p:nvPr/>
        </p:nvSpPr>
        <p:spPr>
          <a:xfrm>
            <a:off x="11302538" y="6212173"/>
            <a:ext cx="368037" cy="174845"/>
          </a:xfrm>
          <a:prstGeom prst="rect">
            <a:avLst/>
          </a:prstGeom>
          <a:noFill/>
        </p:spPr>
        <p:txBody>
          <a:bodyPr wrap="square" lIns="0" tIns="0" rIns="0" bIns="0" rtlCol="0">
            <a:noAutofit/>
          </a:bodyPr>
          <a:lstStyle/>
          <a:p>
            <a:r>
              <a:rPr lang="sv-SE" sz="900" dirty="0">
                <a:solidFill>
                  <a:schemeClr val="accent5"/>
                </a:solidFill>
              </a:rPr>
              <a:t>mcf.se</a:t>
            </a:r>
          </a:p>
        </p:txBody>
      </p:sp>
      <p:sp>
        <p:nvSpPr>
          <p:cNvPr id="4" name="Platshållare för bildnummer 3">
            <a:extLst>
              <a:ext uri="{FF2B5EF4-FFF2-40B4-BE49-F238E27FC236}">
                <a16:creationId xmlns:a16="http://schemas.microsoft.com/office/drawing/2014/main" id="{EDF8E64F-3481-16AC-CA4D-606E22D16A97}"/>
              </a:ext>
              <a:ext uri="{C183D7F6-B498-43B3-948B-1728B52AA6E4}">
                <adec:decorative xmlns:adec="http://schemas.microsoft.com/office/drawing/2017/decorative" val="1"/>
              </a:ext>
            </a:extLst>
          </p:cNvPr>
          <p:cNvSpPr>
            <a:spLocks noGrp="1"/>
          </p:cNvSpPr>
          <p:nvPr>
            <p:ph type="sldNum" sz="quarter" idx="12"/>
          </p:nvPr>
        </p:nvSpPr>
        <p:spPr>
          <a:xfrm>
            <a:off x="402653" y="7049829"/>
            <a:ext cx="299590" cy="142875"/>
          </a:xfrm>
        </p:spPr>
        <p:txBody>
          <a:bodyPr/>
          <a:lstStyle>
            <a:lvl1pPr>
              <a:defRPr>
                <a:solidFill>
                  <a:srgbClr val="F0F0F0"/>
                </a:solidFill>
              </a:defRPr>
            </a:lvl1pPr>
          </a:lstStyle>
          <a:p>
            <a:fld id="{F6C05EEB-4522-434C-B777-08D6E2D6AD2E}" type="slidenum">
              <a:rPr lang="sv-SE" smtClean="0"/>
              <a:pPr/>
              <a:t>‹#›</a:t>
            </a:fld>
            <a:endParaRPr lang="sv-SE" dirty="0"/>
          </a:p>
        </p:txBody>
      </p:sp>
      <p:sp>
        <p:nvSpPr>
          <p:cNvPr id="3" name="Platshållare för sidfot 2">
            <a:extLst>
              <a:ext uri="{FF2B5EF4-FFF2-40B4-BE49-F238E27FC236}">
                <a16:creationId xmlns:a16="http://schemas.microsoft.com/office/drawing/2014/main" id="{F8DBEE04-EF41-1CFD-63D3-546928985DE9}"/>
              </a:ext>
              <a:ext uri="{C183D7F6-B498-43B3-948B-1728B52AA6E4}">
                <adec:decorative xmlns:adec="http://schemas.microsoft.com/office/drawing/2017/decorative" val="1"/>
              </a:ext>
            </a:extLst>
          </p:cNvPr>
          <p:cNvSpPr>
            <a:spLocks noGrp="1"/>
          </p:cNvSpPr>
          <p:nvPr>
            <p:ph type="ftr" sz="quarter" idx="11"/>
          </p:nvPr>
        </p:nvSpPr>
        <p:spPr>
          <a:xfrm>
            <a:off x="819575" y="7049830"/>
            <a:ext cx="3473451" cy="142875"/>
          </a:xfrm>
        </p:spPr>
        <p:txBody>
          <a:bodyPr/>
          <a:lstStyle>
            <a:lvl1pPr algn="l">
              <a:defRPr>
                <a:solidFill>
                  <a:srgbClr val="F0F0F0"/>
                </a:solidFill>
              </a:defRPr>
            </a:lvl1pPr>
          </a:lstStyle>
          <a:p>
            <a:r>
              <a:rPr lang="sv-SE"/>
              <a:t>Sidfot</a:t>
            </a:r>
            <a:endParaRPr lang="sv-SE" dirty="0"/>
          </a:p>
        </p:txBody>
      </p:sp>
      <p:pic>
        <p:nvPicPr>
          <p:cNvPr id="12" name="Bildobjekt 7">
            <a:extLst>
              <a:ext uri="{FF2B5EF4-FFF2-40B4-BE49-F238E27FC236}">
                <a16:creationId xmlns:a16="http://schemas.microsoft.com/office/drawing/2014/main" id="{8BAC032B-98F5-47C0-97A9-5BC140C35F2A}"/>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5066526" y="2915770"/>
            <a:ext cx="2058947" cy="720000"/>
          </a:xfrm>
          <a:prstGeom prst="rect">
            <a:avLst/>
          </a:prstGeom>
        </p:spPr>
      </p:pic>
    </p:spTree>
    <p:extLst>
      <p:ext uri="{BB962C8B-B14F-4D97-AF65-F5344CB8AC3E}">
        <p14:creationId xmlns:p14="http://schemas.microsoft.com/office/powerpoint/2010/main" val="337042632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Avslut med rörlig bakgrund">
    <p:bg>
      <p:bgPr>
        <a:solidFill>
          <a:schemeClr val="accent1"/>
        </a:solidFill>
        <a:effectLst/>
      </p:bgPr>
    </p:bg>
    <p:spTree>
      <p:nvGrpSpPr>
        <p:cNvPr id="1" name=""/>
        <p:cNvGrpSpPr/>
        <p:nvPr/>
      </p:nvGrpSpPr>
      <p:grpSpPr>
        <a:xfrm>
          <a:off x="0" y="0"/>
          <a:ext cx="0" cy="0"/>
          <a:chOff x="0" y="0"/>
          <a:chExt cx="0" cy="0"/>
        </a:xfrm>
      </p:grpSpPr>
      <p:pic>
        <p:nvPicPr>
          <p:cNvPr id="19" name="Bildobjekt 18">
            <a:extLst>
              <a:ext uri="{FF2B5EF4-FFF2-40B4-BE49-F238E27FC236}">
                <a16:creationId xmlns:a16="http://schemas.microsoft.com/office/drawing/2014/main" id="{89DE1EC6-907A-8E7B-8F4E-D1FFA9C337DE}"/>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a:off x="-1596572" y="-4396863"/>
            <a:ext cx="15385144" cy="15150152"/>
          </a:xfrm>
          <a:prstGeom prst="rect">
            <a:avLst/>
          </a:prstGeom>
        </p:spPr>
      </p:pic>
      <p:pic>
        <p:nvPicPr>
          <p:cNvPr id="20" name="Bildobjekt 19">
            <a:extLst>
              <a:ext uri="{FF2B5EF4-FFF2-40B4-BE49-F238E27FC236}">
                <a16:creationId xmlns:a16="http://schemas.microsoft.com/office/drawing/2014/main" id="{DF3B7247-CE73-568D-396C-21FA8FDDCDC4}"/>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329622" y="0"/>
            <a:ext cx="12600000" cy="7087500"/>
          </a:xfrm>
          <a:prstGeom prst="rect">
            <a:avLst/>
          </a:prstGeom>
        </p:spPr>
      </p:pic>
      <p:pic>
        <p:nvPicPr>
          <p:cNvPr id="21" name="Bildobjekt 20">
            <a:extLst>
              <a:ext uri="{FF2B5EF4-FFF2-40B4-BE49-F238E27FC236}">
                <a16:creationId xmlns:a16="http://schemas.microsoft.com/office/drawing/2014/main" id="{0BD30F98-5614-EC4C-93A0-EF8D16AB37C7}"/>
              </a:ext>
              <a:ext uri="{C183D7F6-B498-43B3-948B-1728B52AA6E4}">
                <adec:decorative xmlns:adec="http://schemas.microsoft.com/office/drawing/2017/decorative" val="1"/>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0" y="-177248"/>
            <a:ext cx="12600000" cy="7087500"/>
          </a:xfrm>
          <a:prstGeom prst="rect">
            <a:avLst/>
          </a:prstGeom>
        </p:spPr>
      </p:pic>
      <p:sp>
        <p:nvSpPr>
          <p:cNvPr id="23" name="Frihandsfigur: Form 22">
            <a:extLst>
              <a:ext uri="{FF2B5EF4-FFF2-40B4-BE49-F238E27FC236}">
                <a16:creationId xmlns:a16="http://schemas.microsoft.com/office/drawing/2014/main" id="{6C2216C6-905F-2FAD-9184-A488DD23785B}"/>
              </a:ext>
            </a:extLst>
          </p:cNvPr>
          <p:cNvSpPr/>
          <p:nvPr userDrawn="1"/>
        </p:nvSpPr>
        <p:spPr>
          <a:xfrm>
            <a:off x="-1596572" y="-4396863"/>
            <a:ext cx="15385144" cy="15150152"/>
          </a:xfrm>
          <a:custGeom>
            <a:avLst/>
            <a:gdLst>
              <a:gd name="csX0" fmla="*/ 1592972 w 15385144"/>
              <a:gd name="csY0" fmla="*/ 4393263 h 15150152"/>
              <a:gd name="csX1" fmla="*/ 1592972 w 15385144"/>
              <a:gd name="csY1" fmla="*/ 11258463 h 15150152"/>
              <a:gd name="csX2" fmla="*/ 13793372 w 15385144"/>
              <a:gd name="csY2" fmla="*/ 11258463 h 15150152"/>
              <a:gd name="csX3" fmla="*/ 13793372 w 15385144"/>
              <a:gd name="csY3" fmla="*/ 4393263 h 15150152"/>
              <a:gd name="csX4" fmla="*/ 0 w 15385144"/>
              <a:gd name="csY4" fmla="*/ 0 h 15150152"/>
              <a:gd name="csX5" fmla="*/ 15385144 w 15385144"/>
              <a:gd name="csY5" fmla="*/ 0 h 15150152"/>
              <a:gd name="csX6" fmla="*/ 15385144 w 15385144"/>
              <a:gd name="csY6" fmla="*/ 15150152 h 15150152"/>
              <a:gd name="csX7" fmla="*/ 0 w 15385144"/>
              <a:gd name="csY7" fmla="*/ 15150152 h 1515015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5385144" h="15150152">
                <a:moveTo>
                  <a:pt x="1592972" y="4393263"/>
                </a:moveTo>
                <a:lnTo>
                  <a:pt x="1592972" y="11258463"/>
                </a:lnTo>
                <a:lnTo>
                  <a:pt x="13793372" y="11258463"/>
                </a:lnTo>
                <a:lnTo>
                  <a:pt x="13793372" y="4393263"/>
                </a:lnTo>
                <a:close/>
                <a:moveTo>
                  <a:pt x="0" y="0"/>
                </a:moveTo>
                <a:lnTo>
                  <a:pt x="15385144" y="0"/>
                </a:lnTo>
                <a:lnTo>
                  <a:pt x="15385144" y="15150152"/>
                </a:lnTo>
                <a:lnTo>
                  <a:pt x="0" y="15150152"/>
                </a:lnTo>
                <a:close/>
              </a:path>
            </a:pathLst>
          </a:custGeom>
          <a:solidFill>
            <a:srgbClr val="E5ECE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pic>
        <p:nvPicPr>
          <p:cNvPr id="8" name="Bildobjekt 7">
            <a:extLst>
              <a:ext uri="{FF2B5EF4-FFF2-40B4-BE49-F238E27FC236}">
                <a16:creationId xmlns:a16="http://schemas.microsoft.com/office/drawing/2014/main" id="{6BD0BB8F-A542-1646-7F59-FB63B47DC8AD}"/>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5066527" y="2915770"/>
            <a:ext cx="2058947" cy="720000"/>
          </a:xfrm>
          <a:prstGeom prst="rect">
            <a:avLst/>
          </a:prstGeom>
        </p:spPr>
      </p:pic>
      <p:sp>
        <p:nvSpPr>
          <p:cNvPr id="2" name="Platshållare för datum 1">
            <a:extLst>
              <a:ext uri="{FF2B5EF4-FFF2-40B4-BE49-F238E27FC236}">
                <a16:creationId xmlns:a16="http://schemas.microsoft.com/office/drawing/2014/main" id="{653E6185-A697-B257-DCD4-0F173D5C04E5}"/>
              </a:ext>
            </a:extLst>
          </p:cNvPr>
          <p:cNvSpPr>
            <a:spLocks noGrp="1"/>
          </p:cNvSpPr>
          <p:nvPr>
            <p:ph type="dt" sz="half" idx="10"/>
          </p:nvPr>
        </p:nvSpPr>
        <p:spPr>
          <a:xfrm>
            <a:off x="552448" y="5806165"/>
            <a:ext cx="1009915" cy="198031"/>
          </a:xfrm>
        </p:spPr>
        <p:txBody>
          <a:bodyPr/>
          <a:lstStyle>
            <a:lvl1pPr>
              <a:defRPr sz="1050">
                <a:solidFill>
                  <a:schemeClr val="accent5"/>
                </a:solidFill>
              </a:defRPr>
            </a:lvl1pPr>
          </a:lstStyle>
          <a:p>
            <a:fld id="{0A41A198-3709-4A5A-AE28-D80C38C5B164}" type="datetime1">
              <a:rPr lang="sv-SE" smtClean="0"/>
              <a:pPr/>
              <a:t>2026-07-03</a:t>
            </a:fld>
            <a:endParaRPr lang="sv-SE" sz="1050" dirty="0"/>
          </a:p>
        </p:txBody>
      </p:sp>
      <p:sp>
        <p:nvSpPr>
          <p:cNvPr id="14" name="Platshållare för text 8">
            <a:extLst>
              <a:ext uri="{FF2B5EF4-FFF2-40B4-BE49-F238E27FC236}">
                <a16:creationId xmlns:a16="http://schemas.microsoft.com/office/drawing/2014/main" id="{C13DE442-93AA-E423-265E-404BA7F9A2E7}"/>
              </a:ext>
              <a:ext uri="{C183D7F6-B498-43B3-948B-1728B52AA6E4}">
                <adec:decorative xmlns:adec="http://schemas.microsoft.com/office/drawing/2017/decorative" val="1"/>
              </a:ext>
            </a:extLst>
          </p:cNvPr>
          <p:cNvSpPr>
            <a:spLocks noGrp="1"/>
          </p:cNvSpPr>
          <p:nvPr>
            <p:ph type="body" sz="quarter" idx="15" hasCustomPrompt="1"/>
          </p:nvPr>
        </p:nvSpPr>
        <p:spPr>
          <a:xfrm>
            <a:off x="554109" y="6023351"/>
            <a:ext cx="180000" cy="10800"/>
          </a:xfrm>
          <a:solidFill>
            <a:srgbClr val="FF832C"/>
          </a:solidFill>
          <a:ln>
            <a:solidFill>
              <a:srgbClr val="061727">
                <a:alpha val="0"/>
              </a:srgbClr>
            </a:solidFill>
          </a:ln>
        </p:spPr>
        <p:txBody>
          <a:bodyPr/>
          <a:lstStyle>
            <a:lvl1pPr marL="0" indent="0">
              <a:buNone/>
              <a:defRPr sz="200"/>
            </a:lvl1pPr>
            <a:lvl2pPr>
              <a:defRPr sz="200"/>
            </a:lvl2pPr>
            <a:lvl3pPr>
              <a:defRPr sz="200"/>
            </a:lvl3pPr>
            <a:lvl4pPr>
              <a:defRPr sz="200"/>
            </a:lvl4pPr>
            <a:lvl5pPr>
              <a:defRPr sz="200"/>
            </a:lvl5pPr>
          </a:lstStyle>
          <a:p>
            <a:pPr lvl="0"/>
            <a:r>
              <a:rPr lang="sv-SE" dirty="0"/>
              <a:t>
              </a:t>
            </a:r>
          </a:p>
        </p:txBody>
      </p:sp>
      <p:sp>
        <p:nvSpPr>
          <p:cNvPr id="13" name="Platshållare för text 10">
            <a:extLst>
              <a:ext uri="{FF2B5EF4-FFF2-40B4-BE49-F238E27FC236}">
                <a16:creationId xmlns:a16="http://schemas.microsoft.com/office/drawing/2014/main" id="{0509EFD9-5F7F-25C2-9EEF-0C89C2E41BCB}"/>
              </a:ext>
            </a:extLst>
          </p:cNvPr>
          <p:cNvSpPr>
            <a:spLocks noGrp="1"/>
          </p:cNvSpPr>
          <p:nvPr>
            <p:ph type="body" sz="quarter" idx="13" hasCustomPrompt="1"/>
          </p:nvPr>
        </p:nvSpPr>
        <p:spPr>
          <a:xfrm>
            <a:off x="552449" y="6049290"/>
            <a:ext cx="3473448" cy="171536"/>
          </a:xfrm>
        </p:spPr>
        <p:txBody>
          <a:bodyPr lIns="0" rIns="0" bIns="0" anchor="ctr"/>
          <a:lstStyle>
            <a:lvl1pPr marL="0" indent="0">
              <a:buNone/>
              <a:defRPr sz="1050">
                <a:solidFill>
                  <a:schemeClr val="accent5"/>
                </a:solidFill>
              </a:defRPr>
            </a:lvl1pPr>
            <a:lvl2pPr marL="457200" indent="0">
              <a:buNone/>
              <a:defRPr sz="900">
                <a:solidFill>
                  <a:schemeClr val="accent5"/>
                </a:solidFill>
              </a:defRPr>
            </a:lvl2pPr>
            <a:lvl3pPr marL="914400" indent="0">
              <a:buNone/>
              <a:defRPr sz="900">
                <a:solidFill>
                  <a:schemeClr val="accent5"/>
                </a:solidFill>
              </a:defRPr>
            </a:lvl3pPr>
            <a:lvl4pPr marL="1371600" indent="0">
              <a:buNone/>
              <a:defRPr sz="900">
                <a:solidFill>
                  <a:schemeClr val="accent5"/>
                </a:solidFill>
              </a:defRPr>
            </a:lvl4pPr>
            <a:lvl5pPr marL="1828800" indent="0">
              <a:buNone/>
              <a:defRPr sz="900">
                <a:solidFill>
                  <a:schemeClr val="accent5"/>
                </a:solidFill>
              </a:defRPr>
            </a:lvl5pPr>
          </a:lstStyle>
          <a:p>
            <a:pPr lvl="0"/>
            <a:r>
              <a:rPr lang="sv-SE" dirty="0"/>
              <a:t>Namn</a:t>
            </a:r>
          </a:p>
        </p:txBody>
      </p:sp>
      <p:sp>
        <p:nvSpPr>
          <p:cNvPr id="10" name="Platshållare för text 10">
            <a:extLst>
              <a:ext uri="{FF2B5EF4-FFF2-40B4-BE49-F238E27FC236}">
                <a16:creationId xmlns:a16="http://schemas.microsoft.com/office/drawing/2014/main" id="{AF52D184-7D5A-E314-BA2C-3AA9261715FC}"/>
              </a:ext>
            </a:extLst>
          </p:cNvPr>
          <p:cNvSpPr>
            <a:spLocks noGrp="1"/>
          </p:cNvSpPr>
          <p:nvPr>
            <p:ph type="body" sz="quarter" idx="14" hasCustomPrompt="1"/>
          </p:nvPr>
        </p:nvSpPr>
        <p:spPr>
          <a:xfrm>
            <a:off x="552446" y="6241132"/>
            <a:ext cx="3473451" cy="142875"/>
          </a:xfrm>
        </p:spPr>
        <p:txBody>
          <a:bodyPr lIns="0" rIns="0" bIns="0" anchor="ctr"/>
          <a:lstStyle>
            <a:lvl1pPr marL="0" indent="0">
              <a:buNone/>
              <a:defRPr sz="1050">
                <a:solidFill>
                  <a:srgbClr val="FF832C"/>
                </a:solidFill>
              </a:defRPr>
            </a:lvl1pPr>
            <a:lvl2pPr marL="457200" indent="0">
              <a:buNone/>
              <a:defRPr sz="900">
                <a:solidFill>
                  <a:schemeClr val="accent5"/>
                </a:solidFill>
              </a:defRPr>
            </a:lvl2pPr>
            <a:lvl3pPr marL="914400" indent="0">
              <a:buNone/>
              <a:defRPr sz="900">
                <a:solidFill>
                  <a:schemeClr val="accent5"/>
                </a:solidFill>
              </a:defRPr>
            </a:lvl3pPr>
            <a:lvl4pPr marL="1371600" indent="0">
              <a:buNone/>
              <a:defRPr sz="900">
                <a:solidFill>
                  <a:schemeClr val="accent5"/>
                </a:solidFill>
              </a:defRPr>
            </a:lvl4pPr>
            <a:lvl5pPr marL="1828800" indent="0">
              <a:buNone/>
              <a:defRPr sz="900">
                <a:solidFill>
                  <a:schemeClr val="accent5"/>
                </a:solidFill>
              </a:defRPr>
            </a:lvl5pPr>
          </a:lstStyle>
          <a:p>
            <a:pPr lvl="0"/>
            <a:r>
              <a:rPr lang="sv-SE" dirty="0"/>
              <a:t>Enhet/avdelning</a:t>
            </a:r>
          </a:p>
        </p:txBody>
      </p:sp>
      <p:sp>
        <p:nvSpPr>
          <p:cNvPr id="11" name="textruta 10" descr="www.mcf.se">
            <a:extLst>
              <a:ext uri="{FF2B5EF4-FFF2-40B4-BE49-F238E27FC236}">
                <a16:creationId xmlns:a16="http://schemas.microsoft.com/office/drawing/2014/main" id="{E7EE3061-1086-C3D3-1F70-E794FF552671}"/>
              </a:ext>
              <a:ext uri="{C183D7F6-B498-43B3-948B-1728B52AA6E4}">
                <adec:decorative xmlns:adec="http://schemas.microsoft.com/office/drawing/2017/decorative" val="0"/>
              </a:ext>
            </a:extLst>
          </p:cNvPr>
          <p:cNvSpPr txBox="1"/>
          <p:nvPr/>
        </p:nvSpPr>
        <p:spPr>
          <a:xfrm>
            <a:off x="11302538" y="6212173"/>
            <a:ext cx="368037" cy="174845"/>
          </a:xfrm>
          <a:prstGeom prst="rect">
            <a:avLst/>
          </a:prstGeom>
          <a:noFill/>
        </p:spPr>
        <p:txBody>
          <a:bodyPr wrap="square" lIns="0" tIns="0" rIns="0" bIns="0" rtlCol="0">
            <a:noAutofit/>
          </a:bodyPr>
          <a:lstStyle/>
          <a:p>
            <a:r>
              <a:rPr lang="sv-SE" sz="900" dirty="0">
                <a:solidFill>
                  <a:schemeClr val="accent5"/>
                </a:solidFill>
              </a:rPr>
              <a:t>mcf.se</a:t>
            </a:r>
          </a:p>
        </p:txBody>
      </p:sp>
      <p:sp>
        <p:nvSpPr>
          <p:cNvPr id="4" name="Platshållare för bildnummer 3">
            <a:extLst>
              <a:ext uri="{FF2B5EF4-FFF2-40B4-BE49-F238E27FC236}">
                <a16:creationId xmlns:a16="http://schemas.microsoft.com/office/drawing/2014/main" id="{EDF8E64F-3481-16AC-CA4D-606E22D16A97}"/>
              </a:ext>
              <a:ext uri="{C183D7F6-B498-43B3-948B-1728B52AA6E4}">
                <adec:decorative xmlns:adec="http://schemas.microsoft.com/office/drawing/2017/decorative" val="1"/>
              </a:ext>
            </a:extLst>
          </p:cNvPr>
          <p:cNvSpPr>
            <a:spLocks noGrp="1"/>
          </p:cNvSpPr>
          <p:nvPr>
            <p:ph type="sldNum" sz="quarter" idx="12"/>
          </p:nvPr>
        </p:nvSpPr>
        <p:spPr>
          <a:xfrm>
            <a:off x="402653" y="7049829"/>
            <a:ext cx="299590" cy="142875"/>
          </a:xfrm>
        </p:spPr>
        <p:txBody>
          <a:bodyPr/>
          <a:lstStyle>
            <a:lvl1pPr>
              <a:defRPr>
                <a:solidFill>
                  <a:srgbClr val="F0F0F0"/>
                </a:solidFill>
              </a:defRPr>
            </a:lvl1pPr>
          </a:lstStyle>
          <a:p>
            <a:fld id="{F6C05EEB-4522-434C-B777-08D6E2D6AD2E}" type="slidenum">
              <a:rPr lang="sv-SE" smtClean="0"/>
              <a:pPr/>
              <a:t>‹#›</a:t>
            </a:fld>
            <a:endParaRPr lang="sv-SE" dirty="0"/>
          </a:p>
        </p:txBody>
      </p:sp>
      <p:sp>
        <p:nvSpPr>
          <p:cNvPr id="3" name="Platshållare för sidfot 2">
            <a:extLst>
              <a:ext uri="{FF2B5EF4-FFF2-40B4-BE49-F238E27FC236}">
                <a16:creationId xmlns:a16="http://schemas.microsoft.com/office/drawing/2014/main" id="{F8DBEE04-EF41-1CFD-63D3-546928985DE9}"/>
              </a:ext>
              <a:ext uri="{C183D7F6-B498-43B3-948B-1728B52AA6E4}">
                <adec:decorative xmlns:adec="http://schemas.microsoft.com/office/drawing/2017/decorative" val="1"/>
              </a:ext>
            </a:extLst>
          </p:cNvPr>
          <p:cNvSpPr>
            <a:spLocks noGrp="1"/>
          </p:cNvSpPr>
          <p:nvPr>
            <p:ph type="ftr" sz="quarter" idx="11"/>
          </p:nvPr>
        </p:nvSpPr>
        <p:spPr>
          <a:xfrm>
            <a:off x="819575" y="7049830"/>
            <a:ext cx="3473451" cy="142875"/>
          </a:xfrm>
        </p:spPr>
        <p:txBody>
          <a:bodyPr/>
          <a:lstStyle>
            <a:lvl1pPr algn="l">
              <a:defRPr>
                <a:solidFill>
                  <a:srgbClr val="F0F0F0"/>
                </a:solidFill>
              </a:defRPr>
            </a:lvl1pPr>
          </a:lstStyle>
          <a:p>
            <a:r>
              <a:rPr lang="sv-SE"/>
              <a:t>Sidfot</a:t>
            </a:r>
            <a:endParaRPr lang="sv-SE" dirty="0"/>
          </a:p>
        </p:txBody>
      </p:sp>
    </p:spTree>
    <p:extLst>
      <p:ext uri="{BB962C8B-B14F-4D97-AF65-F5344CB8AC3E}">
        <p14:creationId xmlns:p14="http://schemas.microsoft.com/office/powerpoint/2010/main" val="4133616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5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400"/>
                                        <p:tgtEl>
                                          <p:spTgt spid="8"/>
                                        </p:tgtEl>
                                      </p:cBhvr>
                                    </p:animEffect>
                                    <p:anim calcmode="lin" valueType="num">
                                      <p:cBhvr>
                                        <p:cTn id="8" dur="400" fill="hold"/>
                                        <p:tgtEl>
                                          <p:spTgt spid="8"/>
                                        </p:tgtEl>
                                        <p:attrNameLst>
                                          <p:attrName>ppt_x</p:attrName>
                                        </p:attrNameLst>
                                      </p:cBhvr>
                                      <p:tavLst>
                                        <p:tav tm="0">
                                          <p:val>
                                            <p:strVal val="#ppt_x"/>
                                          </p:val>
                                        </p:tav>
                                        <p:tav tm="100000">
                                          <p:val>
                                            <p:strVal val="#ppt_x"/>
                                          </p:val>
                                        </p:tav>
                                      </p:tavLst>
                                    </p:anim>
                                    <p:anim calcmode="lin" valueType="num">
                                      <p:cBhvr>
                                        <p:cTn id="9" dur="400" fill="hold"/>
                                        <p:tgtEl>
                                          <p:spTgt spid="8"/>
                                        </p:tgtEl>
                                        <p:attrNameLst>
                                          <p:attrName>ppt_y</p:attrName>
                                        </p:attrNameLst>
                                      </p:cBhvr>
                                      <p:tavLst>
                                        <p:tav tm="0">
                                          <p:val>
                                            <p:strVal val="#ppt_y+.1"/>
                                          </p:val>
                                        </p:tav>
                                        <p:tav tm="100000">
                                          <p:val>
                                            <p:strVal val="#ppt_y"/>
                                          </p:val>
                                        </p:tav>
                                      </p:tavLst>
                                    </p:anim>
                                  </p:childTnLst>
                                </p:cTn>
                              </p:par>
                              <p:par>
                                <p:cTn id="10" presetID="6" presetClass="emph" presetSubtype="0" repeatCount="indefinite" accel="50000" decel="50000" autoRev="1" fill="hold" nodeType="withEffect">
                                  <p:stCondLst>
                                    <p:cond delay="0"/>
                                  </p:stCondLst>
                                  <p:endCondLst>
                                    <p:cond evt="onNext" delay="0">
                                      <p:tgtEl>
                                        <p:sldTgt/>
                                      </p:tgtEl>
                                    </p:cond>
                                  </p:endCondLst>
                                  <p:childTnLst>
                                    <p:animScale>
                                      <p:cBhvr>
                                        <p:cTn id="11" dur="6000" fill="hold"/>
                                        <p:tgtEl>
                                          <p:spTgt spid="20"/>
                                        </p:tgtEl>
                                      </p:cBhvr>
                                      <p:by x="100000" y="150000"/>
                                    </p:animScale>
                                  </p:childTnLst>
                                </p:cTn>
                              </p:par>
                              <p:par>
                                <p:cTn id="12" presetID="6" presetClass="emph" presetSubtype="0" repeatCount="indefinite" accel="50000" decel="50000" autoRev="1" fill="hold" nodeType="withEffect">
                                  <p:stCondLst>
                                    <p:cond delay="0"/>
                                  </p:stCondLst>
                                  <p:endCondLst>
                                    <p:cond evt="onNext" delay="0">
                                      <p:tgtEl>
                                        <p:sldTgt/>
                                      </p:tgtEl>
                                    </p:cond>
                                  </p:endCondLst>
                                  <p:childTnLst>
                                    <p:animScale>
                                      <p:cBhvr>
                                        <p:cTn id="13" dur="6000" fill="hold"/>
                                        <p:tgtEl>
                                          <p:spTgt spid="21"/>
                                        </p:tgtEl>
                                      </p:cBhvr>
                                      <p:by x="150000" y="100000"/>
                                    </p:animScale>
                                  </p:childTnLst>
                                </p:cTn>
                              </p:par>
                              <p:par>
                                <p:cTn id="14" presetID="8" presetClass="emph" presetSubtype="0" repeatCount="10000" fill="hold" nodeType="withEffect">
                                  <p:stCondLst>
                                    <p:cond delay="0"/>
                                  </p:stCondLst>
                                  <p:childTnLst>
                                    <p:animRot by="21600000">
                                      <p:cBhvr>
                                        <p:cTn id="15" dur="25000" fill="hold"/>
                                        <p:tgtEl>
                                          <p:spTgt spid="1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Rubrikbild med rörlig bakgrund">
    <p:bg>
      <p:bgPr>
        <a:solidFill>
          <a:schemeClr val="accent1"/>
        </a:solidFill>
        <a:effectLst/>
      </p:bgPr>
    </p:bg>
    <p:spTree>
      <p:nvGrpSpPr>
        <p:cNvPr id="1" name=""/>
        <p:cNvGrpSpPr/>
        <p:nvPr/>
      </p:nvGrpSpPr>
      <p:grpSpPr>
        <a:xfrm>
          <a:off x="0" y="0"/>
          <a:ext cx="0" cy="0"/>
          <a:chOff x="0" y="0"/>
          <a:chExt cx="0" cy="0"/>
        </a:xfrm>
      </p:grpSpPr>
      <p:pic>
        <p:nvPicPr>
          <p:cNvPr id="10" name="Bildobjekt 9" descr="En bild som visar blå, Electric blue, skärmbild&#10;&#10;AI-genererat innehåll kan vara felaktigt.">
            <a:extLst>
              <a:ext uri="{FF2B5EF4-FFF2-40B4-BE49-F238E27FC236}">
                <a16:creationId xmlns:a16="http://schemas.microsoft.com/office/drawing/2014/main" id="{CA565562-06A2-D930-41D9-A1C98563ADA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1" name="Bildobjekt 10">
            <a:extLst>
              <a:ext uri="{FF2B5EF4-FFF2-40B4-BE49-F238E27FC236}">
                <a16:creationId xmlns:a16="http://schemas.microsoft.com/office/drawing/2014/main" id="{E115B04C-CDD2-9DB3-A4F2-B11CD0B6D8FC}"/>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08000" y="0"/>
            <a:ext cx="12600000" cy="7087500"/>
          </a:xfrm>
          <a:prstGeom prst="rect">
            <a:avLst/>
          </a:prstGeom>
        </p:spPr>
      </p:pic>
      <p:pic>
        <p:nvPicPr>
          <p:cNvPr id="14" name="Bildobjekt 13">
            <a:extLst>
              <a:ext uri="{FF2B5EF4-FFF2-40B4-BE49-F238E27FC236}">
                <a16:creationId xmlns:a16="http://schemas.microsoft.com/office/drawing/2014/main" id="{34CA82E6-2AEF-25D6-C913-FD411C20DDE9}"/>
              </a:ext>
              <a:ext uri="{C183D7F6-B498-43B3-948B-1728B52AA6E4}">
                <adec:decorative xmlns:adec="http://schemas.microsoft.com/office/drawing/2017/decorative" val="1"/>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0" y="-229500"/>
            <a:ext cx="12600000" cy="7087500"/>
          </a:xfrm>
          <a:prstGeom prst="rect">
            <a:avLst/>
          </a:prstGeom>
        </p:spPr>
      </p:pic>
      <p:pic>
        <p:nvPicPr>
          <p:cNvPr id="13" name="Bildobjekt 7">
            <a:extLst>
              <a:ext uri="{FF2B5EF4-FFF2-40B4-BE49-F238E27FC236}">
                <a16:creationId xmlns:a16="http://schemas.microsoft.com/office/drawing/2014/main" id="{1FE72896-F74F-345F-E717-F5E61E916BB2}"/>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509832" y="509181"/>
            <a:ext cx="1492738" cy="522000"/>
          </a:xfrm>
          <a:prstGeom prst="rect">
            <a:avLst/>
          </a:prstGeom>
        </p:spPr>
      </p:pic>
      <p:sp>
        <p:nvSpPr>
          <p:cNvPr id="2" name="Rubrik 1">
            <a:extLst>
              <a:ext uri="{FF2B5EF4-FFF2-40B4-BE49-F238E27FC236}">
                <a16:creationId xmlns:a16="http://schemas.microsoft.com/office/drawing/2014/main" id="{0D78243E-6204-91A9-CD11-3ED87BEB4F9A}"/>
              </a:ext>
            </a:extLst>
          </p:cNvPr>
          <p:cNvSpPr>
            <a:spLocks noGrp="1"/>
          </p:cNvSpPr>
          <p:nvPr>
            <p:ph type="ctrTitle"/>
          </p:nvPr>
        </p:nvSpPr>
        <p:spPr>
          <a:xfrm>
            <a:off x="554400" y="2488818"/>
            <a:ext cx="10121361" cy="1116000"/>
          </a:xfrm>
        </p:spPr>
        <p:txBody>
          <a:bodyPr lIns="0" tIns="0" rIns="0" bIns="0" anchor="b"/>
          <a:lstStyle>
            <a:lvl1pPr algn="l">
              <a:lnSpc>
                <a:spcPct val="84000"/>
              </a:lnSpc>
              <a:defRPr sz="4000">
                <a:solidFill>
                  <a:schemeClr val="tx1"/>
                </a:solidFill>
              </a:defRPr>
            </a:lvl1pPr>
          </a:lstStyle>
          <a:p>
            <a:r>
              <a:rPr lang="sv-SE"/>
              <a:t>Klicka här för att ändra mall för rubrikformat</a:t>
            </a:r>
            <a:endParaRPr lang="sv-SE" dirty="0"/>
          </a:p>
        </p:txBody>
      </p:sp>
      <p:sp>
        <p:nvSpPr>
          <p:cNvPr id="3" name="Underrubrik 2">
            <a:extLst>
              <a:ext uri="{FF2B5EF4-FFF2-40B4-BE49-F238E27FC236}">
                <a16:creationId xmlns:a16="http://schemas.microsoft.com/office/drawing/2014/main" id="{037EE5B3-5FC9-92CE-3483-C9864B90A471}"/>
              </a:ext>
            </a:extLst>
          </p:cNvPr>
          <p:cNvSpPr>
            <a:spLocks noGrp="1"/>
          </p:cNvSpPr>
          <p:nvPr>
            <p:ph type="subTitle" idx="1"/>
          </p:nvPr>
        </p:nvSpPr>
        <p:spPr>
          <a:xfrm>
            <a:off x="554400" y="3734339"/>
            <a:ext cx="10115550" cy="651600"/>
          </a:xfrm>
        </p:spPr>
        <p:txBody>
          <a:bodyPr lIns="0" rIns="0" bIns="0"/>
          <a:lstStyle>
            <a:lvl1pPr marL="0" indent="0" algn="l">
              <a:lnSpc>
                <a:spcPct val="100000"/>
              </a:lnSpc>
              <a:spcBef>
                <a:spcPts val="0"/>
              </a:spcBef>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sp>
        <p:nvSpPr>
          <p:cNvPr id="4" name="Platshållare för datum 3">
            <a:extLst>
              <a:ext uri="{FF2B5EF4-FFF2-40B4-BE49-F238E27FC236}">
                <a16:creationId xmlns:a16="http://schemas.microsoft.com/office/drawing/2014/main" id="{A1832C76-70D2-007C-903C-E2096FC68EA4}"/>
              </a:ext>
            </a:extLst>
          </p:cNvPr>
          <p:cNvSpPr>
            <a:spLocks noGrp="1"/>
          </p:cNvSpPr>
          <p:nvPr>
            <p:ph type="dt" sz="half" idx="10"/>
          </p:nvPr>
        </p:nvSpPr>
        <p:spPr>
          <a:xfrm>
            <a:off x="552447" y="5806165"/>
            <a:ext cx="1009915" cy="198031"/>
          </a:xfrm>
        </p:spPr>
        <p:txBody>
          <a:bodyPr/>
          <a:lstStyle>
            <a:lvl1pPr>
              <a:defRPr sz="1050">
                <a:solidFill>
                  <a:srgbClr val="FF832C"/>
                </a:solidFill>
              </a:defRPr>
            </a:lvl1pPr>
          </a:lstStyle>
          <a:p>
            <a:fld id="{D208B00F-FDD4-497C-BCD2-A9F722CF816B}" type="datetime1">
              <a:rPr lang="sv-SE" smtClean="0"/>
              <a:pPr/>
              <a:t>2026-07-03</a:t>
            </a:fld>
            <a:endParaRPr lang="sv-SE" sz="1050" dirty="0"/>
          </a:p>
        </p:txBody>
      </p:sp>
      <p:sp>
        <p:nvSpPr>
          <p:cNvPr id="7" name="Platshållare för text 10">
            <a:extLst>
              <a:ext uri="{FF2B5EF4-FFF2-40B4-BE49-F238E27FC236}">
                <a16:creationId xmlns:a16="http://schemas.microsoft.com/office/drawing/2014/main" id="{9216FF9C-1E91-7DA1-203E-576AE64DE454}"/>
              </a:ext>
            </a:extLst>
          </p:cNvPr>
          <p:cNvSpPr>
            <a:spLocks noGrp="1"/>
          </p:cNvSpPr>
          <p:nvPr>
            <p:ph type="body" sz="quarter" idx="13" hasCustomPrompt="1"/>
          </p:nvPr>
        </p:nvSpPr>
        <p:spPr>
          <a:xfrm>
            <a:off x="552449" y="6049290"/>
            <a:ext cx="3473448" cy="171536"/>
          </a:xfrm>
        </p:spPr>
        <p:txBody>
          <a:bodyPr lIns="0" rIns="0" bIns="0" anchor="ctr"/>
          <a:lstStyle>
            <a:lvl1pPr marL="0" indent="0">
              <a:buNone/>
              <a:defRPr sz="1050">
                <a:solidFill>
                  <a:schemeClr val="accent5"/>
                </a:solidFill>
              </a:defRPr>
            </a:lvl1pPr>
            <a:lvl2pPr marL="457200" indent="0">
              <a:buNone/>
              <a:defRPr sz="900">
                <a:solidFill>
                  <a:schemeClr val="accent5"/>
                </a:solidFill>
              </a:defRPr>
            </a:lvl2pPr>
            <a:lvl3pPr marL="914400" indent="0">
              <a:buNone/>
              <a:defRPr sz="900">
                <a:solidFill>
                  <a:schemeClr val="accent5"/>
                </a:solidFill>
              </a:defRPr>
            </a:lvl3pPr>
            <a:lvl4pPr marL="1371600" indent="0">
              <a:buNone/>
              <a:defRPr sz="900">
                <a:solidFill>
                  <a:schemeClr val="accent5"/>
                </a:solidFill>
              </a:defRPr>
            </a:lvl4pPr>
            <a:lvl5pPr marL="1828800" indent="0">
              <a:buNone/>
              <a:defRPr sz="900">
                <a:solidFill>
                  <a:schemeClr val="accent5"/>
                </a:solidFill>
              </a:defRPr>
            </a:lvl5pPr>
          </a:lstStyle>
          <a:p>
            <a:pPr lvl="0"/>
            <a:r>
              <a:rPr lang="sv-SE" dirty="0"/>
              <a:t>Namn</a:t>
            </a:r>
          </a:p>
        </p:txBody>
      </p:sp>
      <p:sp>
        <p:nvSpPr>
          <p:cNvPr id="12" name="Platshållare för text 10">
            <a:extLst>
              <a:ext uri="{FF2B5EF4-FFF2-40B4-BE49-F238E27FC236}">
                <a16:creationId xmlns:a16="http://schemas.microsoft.com/office/drawing/2014/main" id="{7AB6B96B-BAA2-0F16-5A35-078C6799F543}"/>
              </a:ext>
            </a:extLst>
          </p:cNvPr>
          <p:cNvSpPr>
            <a:spLocks noGrp="1"/>
          </p:cNvSpPr>
          <p:nvPr>
            <p:ph type="body" sz="quarter" idx="14" hasCustomPrompt="1"/>
          </p:nvPr>
        </p:nvSpPr>
        <p:spPr>
          <a:xfrm>
            <a:off x="552446" y="6241132"/>
            <a:ext cx="3473451" cy="142875"/>
          </a:xfrm>
        </p:spPr>
        <p:txBody>
          <a:bodyPr lIns="0" rIns="0" bIns="0" anchor="ctr"/>
          <a:lstStyle>
            <a:lvl1pPr marL="0" indent="0">
              <a:buNone/>
              <a:defRPr sz="1050">
                <a:solidFill>
                  <a:srgbClr val="FF832C"/>
                </a:solidFill>
              </a:defRPr>
            </a:lvl1pPr>
            <a:lvl2pPr marL="457200" indent="0">
              <a:buNone/>
              <a:defRPr sz="900">
                <a:solidFill>
                  <a:schemeClr val="accent5"/>
                </a:solidFill>
              </a:defRPr>
            </a:lvl2pPr>
            <a:lvl3pPr marL="914400" indent="0">
              <a:buNone/>
              <a:defRPr sz="900">
                <a:solidFill>
                  <a:schemeClr val="accent5"/>
                </a:solidFill>
              </a:defRPr>
            </a:lvl3pPr>
            <a:lvl4pPr marL="1371600" indent="0">
              <a:buNone/>
              <a:defRPr sz="900">
                <a:solidFill>
                  <a:schemeClr val="accent5"/>
                </a:solidFill>
              </a:defRPr>
            </a:lvl4pPr>
            <a:lvl5pPr marL="1828800" indent="0">
              <a:buNone/>
              <a:defRPr sz="900">
                <a:solidFill>
                  <a:schemeClr val="accent5"/>
                </a:solidFill>
              </a:defRPr>
            </a:lvl5pPr>
          </a:lstStyle>
          <a:p>
            <a:pPr lvl="0"/>
            <a:r>
              <a:rPr lang="sv-SE" dirty="0"/>
              <a:t>Enhet/avdelning</a:t>
            </a:r>
          </a:p>
        </p:txBody>
      </p:sp>
      <p:sp>
        <p:nvSpPr>
          <p:cNvPr id="9" name="Platshållare för text 8">
            <a:extLst>
              <a:ext uri="{FF2B5EF4-FFF2-40B4-BE49-F238E27FC236}">
                <a16:creationId xmlns:a16="http://schemas.microsoft.com/office/drawing/2014/main" id="{304E2EC9-18D1-1FE7-2C6E-D87BA5E84ECA}"/>
              </a:ext>
              <a:ext uri="{C183D7F6-B498-43B3-948B-1728B52AA6E4}">
                <adec:decorative xmlns:adec="http://schemas.microsoft.com/office/drawing/2017/decorative" val="1"/>
              </a:ext>
            </a:extLst>
          </p:cNvPr>
          <p:cNvSpPr>
            <a:spLocks noGrp="1"/>
          </p:cNvSpPr>
          <p:nvPr>
            <p:ph type="body" sz="quarter" idx="15" hasCustomPrompt="1"/>
          </p:nvPr>
        </p:nvSpPr>
        <p:spPr>
          <a:xfrm>
            <a:off x="554109" y="6023351"/>
            <a:ext cx="180000" cy="10800"/>
          </a:xfrm>
          <a:solidFill>
            <a:srgbClr val="FF832C"/>
          </a:solidFill>
          <a:ln>
            <a:solidFill>
              <a:srgbClr val="061727">
                <a:alpha val="0"/>
              </a:srgbClr>
            </a:solidFill>
          </a:ln>
        </p:spPr>
        <p:txBody>
          <a:bodyPr/>
          <a:lstStyle>
            <a:lvl1pPr marL="0" indent="0">
              <a:buNone/>
              <a:defRPr sz="200"/>
            </a:lvl1pPr>
            <a:lvl2pPr>
              <a:defRPr sz="200"/>
            </a:lvl2pPr>
            <a:lvl3pPr>
              <a:defRPr sz="200"/>
            </a:lvl3pPr>
            <a:lvl4pPr>
              <a:defRPr sz="200"/>
            </a:lvl4pPr>
            <a:lvl5pPr>
              <a:defRPr sz="200"/>
            </a:lvl5pPr>
          </a:lstStyle>
          <a:p>
            <a:pPr lvl="0"/>
            <a:r>
              <a:rPr lang="sv-SE" dirty="0"/>
              <a:t>
              </a:t>
            </a:r>
          </a:p>
        </p:txBody>
      </p:sp>
      <p:sp>
        <p:nvSpPr>
          <p:cNvPr id="5" name="Platshållare för sidfot 4">
            <a:extLst>
              <a:ext uri="{FF2B5EF4-FFF2-40B4-BE49-F238E27FC236}">
                <a16:creationId xmlns:a16="http://schemas.microsoft.com/office/drawing/2014/main" id="{1A416973-C155-F962-8AF3-CE31F29C633B}"/>
              </a:ext>
              <a:ext uri="{C183D7F6-B498-43B3-948B-1728B52AA6E4}">
                <adec:decorative xmlns:adec="http://schemas.microsoft.com/office/drawing/2017/decorative" val="1"/>
              </a:ext>
            </a:extLst>
          </p:cNvPr>
          <p:cNvSpPr>
            <a:spLocks noGrp="1"/>
          </p:cNvSpPr>
          <p:nvPr>
            <p:ph type="ftr" sz="quarter" idx="11"/>
          </p:nvPr>
        </p:nvSpPr>
        <p:spPr>
          <a:xfrm>
            <a:off x="819574" y="7049830"/>
            <a:ext cx="3473452" cy="142875"/>
          </a:xfrm>
        </p:spPr>
        <p:txBody>
          <a:bodyPr/>
          <a:lstStyle>
            <a:lvl1pPr algn="l">
              <a:defRPr sz="900">
                <a:solidFill>
                  <a:srgbClr val="F0F0F0"/>
                </a:solidFill>
              </a:defRPr>
            </a:lvl1pPr>
          </a:lstStyle>
          <a:p>
            <a:r>
              <a:rPr lang="sv-SE"/>
              <a:t>Sidfot</a:t>
            </a:r>
            <a:endParaRPr lang="sv-SE" dirty="0"/>
          </a:p>
        </p:txBody>
      </p:sp>
      <p:sp>
        <p:nvSpPr>
          <p:cNvPr id="6" name="Platshållare för bildnummer 5">
            <a:extLst>
              <a:ext uri="{FF2B5EF4-FFF2-40B4-BE49-F238E27FC236}">
                <a16:creationId xmlns:a16="http://schemas.microsoft.com/office/drawing/2014/main" id="{A2820114-64CE-BC1C-2CC4-A006533EDF5F}"/>
              </a:ext>
              <a:ext uri="{C183D7F6-B498-43B3-948B-1728B52AA6E4}">
                <adec:decorative xmlns:adec="http://schemas.microsoft.com/office/drawing/2017/decorative" val="1"/>
              </a:ext>
            </a:extLst>
          </p:cNvPr>
          <p:cNvSpPr>
            <a:spLocks noGrp="1"/>
          </p:cNvSpPr>
          <p:nvPr>
            <p:ph type="sldNum" sz="quarter" idx="12"/>
          </p:nvPr>
        </p:nvSpPr>
        <p:spPr>
          <a:xfrm>
            <a:off x="402653" y="7049830"/>
            <a:ext cx="299590" cy="142875"/>
          </a:xfrm>
        </p:spPr>
        <p:txBody>
          <a:bodyPr/>
          <a:lstStyle>
            <a:lvl1pPr>
              <a:defRPr>
                <a:solidFill>
                  <a:srgbClr val="F0F0F0"/>
                </a:solidFill>
              </a:defRPr>
            </a:lvl1pPr>
          </a:lstStyle>
          <a:p>
            <a:fld id="{F6C05EEB-4522-434C-B777-08D6E2D6AD2E}" type="slidenum">
              <a:rPr lang="sv-SE" smtClean="0"/>
              <a:pPr/>
              <a:t>‹#›</a:t>
            </a:fld>
            <a:endParaRPr lang="sv-SE" dirty="0"/>
          </a:p>
        </p:txBody>
      </p:sp>
    </p:spTree>
    <p:extLst>
      <p:ext uri="{BB962C8B-B14F-4D97-AF65-F5344CB8AC3E}">
        <p14:creationId xmlns:p14="http://schemas.microsoft.com/office/powerpoint/2010/main" val="822190118"/>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accel="50000" decel="50000" autoRev="1" fill="hold" nodeType="withEffect">
                                  <p:stCondLst>
                                    <p:cond delay="0"/>
                                  </p:stCondLst>
                                  <p:endCondLst>
                                    <p:cond evt="onNext" delay="0">
                                      <p:tgtEl>
                                        <p:sldTgt/>
                                      </p:tgtEl>
                                    </p:cond>
                                  </p:endCondLst>
                                  <p:childTnLst>
                                    <p:animScale>
                                      <p:cBhvr>
                                        <p:cTn id="6" dur="6000" fill="hold"/>
                                        <p:tgtEl>
                                          <p:spTgt spid="11"/>
                                        </p:tgtEl>
                                      </p:cBhvr>
                                      <p:by x="100000" y="150000"/>
                                    </p:animScale>
                                  </p:childTnLst>
                                </p:cTn>
                              </p:par>
                              <p:par>
                                <p:cTn id="7" presetID="6" presetClass="emph" presetSubtype="0" repeatCount="indefinite" accel="50000" decel="50000" autoRev="1" fill="hold" nodeType="withEffect">
                                  <p:stCondLst>
                                    <p:cond delay="0"/>
                                  </p:stCondLst>
                                  <p:endCondLst>
                                    <p:cond evt="onNext" delay="0">
                                      <p:tgtEl>
                                        <p:sldTgt/>
                                      </p:tgtEl>
                                    </p:cond>
                                  </p:endCondLst>
                                  <p:childTnLst>
                                    <p:animScale>
                                      <p:cBhvr>
                                        <p:cTn id="8" dur="6000" fill="hold"/>
                                        <p:tgtEl>
                                          <p:spTgt spid="14"/>
                                        </p:tgtEl>
                                      </p:cBhvr>
                                      <p:by x="15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Rubrikbild med foto">
    <p:bg>
      <p:bgPr>
        <a:solidFill>
          <a:srgbClr val="071A2E"/>
        </a:solidFill>
        <a:effectLst/>
      </p:bgPr>
    </p:bg>
    <p:spTree>
      <p:nvGrpSpPr>
        <p:cNvPr id="1" name=""/>
        <p:cNvGrpSpPr/>
        <p:nvPr/>
      </p:nvGrpSpPr>
      <p:grpSpPr>
        <a:xfrm>
          <a:off x="0" y="0"/>
          <a:ext cx="0" cy="0"/>
          <a:chOff x="0" y="0"/>
          <a:chExt cx="0" cy="0"/>
        </a:xfrm>
      </p:grpSpPr>
      <p:pic>
        <p:nvPicPr>
          <p:cNvPr id="18" name="Bildobjekt 17" descr="En bild som visar blå, himmel, skärmbild&#10;&#10;AI-genererat innehåll kan vara felaktigt.">
            <a:extLst>
              <a:ext uri="{FF2B5EF4-FFF2-40B4-BE49-F238E27FC236}">
                <a16:creationId xmlns:a16="http://schemas.microsoft.com/office/drawing/2014/main" id="{AD99E15B-4168-AA0E-70A3-D2071E62442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8" name="Bildobjekt 7">
            <a:extLst>
              <a:ext uri="{FF2B5EF4-FFF2-40B4-BE49-F238E27FC236}">
                <a16:creationId xmlns:a16="http://schemas.microsoft.com/office/drawing/2014/main" id="{D9DE757D-E17A-8126-E5A7-D5AF935BF758}"/>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509832" y="509181"/>
            <a:ext cx="1492738" cy="522000"/>
          </a:xfrm>
          <a:prstGeom prst="rect">
            <a:avLst/>
          </a:prstGeom>
        </p:spPr>
      </p:pic>
      <p:sp>
        <p:nvSpPr>
          <p:cNvPr id="30" name="Platshållare för bild 29" descr="Alternativtext som beskriver bilden eller kryssa i &quot;Markera som dekorativ&quot;">
            <a:extLst>
              <a:ext uri="{FF2B5EF4-FFF2-40B4-BE49-F238E27FC236}">
                <a16:creationId xmlns:a16="http://schemas.microsoft.com/office/drawing/2014/main" id="{469B23A3-6CDE-D6ED-CA43-6988C9614E6A}"/>
              </a:ext>
            </a:extLst>
          </p:cNvPr>
          <p:cNvSpPr>
            <a:spLocks noGrp="1"/>
          </p:cNvSpPr>
          <p:nvPr>
            <p:ph type="pic" sz="quarter" idx="15"/>
          </p:nvPr>
        </p:nvSpPr>
        <p:spPr>
          <a:xfrm>
            <a:off x="5486402" y="-1"/>
            <a:ext cx="6705599" cy="6861600"/>
          </a:xfrm>
          <a:custGeom>
            <a:avLst/>
            <a:gdLst>
              <a:gd name="connsiteX0" fmla="*/ 1969134 w 6705599"/>
              <a:gd name="connsiteY0" fmla="*/ 0 h 6857997"/>
              <a:gd name="connsiteX1" fmla="*/ 5436301 w 6705599"/>
              <a:gd name="connsiteY1" fmla="*/ 0 h 6857997"/>
              <a:gd name="connsiteX2" fmla="*/ 6705599 w 6705599"/>
              <a:gd name="connsiteY2" fmla="*/ 3040090 h 6857997"/>
              <a:gd name="connsiteX3" fmla="*/ 6705599 w 6705599"/>
              <a:gd name="connsiteY3" fmla="*/ 6857997 h 6857997"/>
              <a:gd name="connsiteX4" fmla="*/ 0 w 6705599"/>
              <a:gd name="connsiteY4" fmla="*/ 6857997 h 685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05599" h="6857997">
                <a:moveTo>
                  <a:pt x="1969134" y="0"/>
                </a:moveTo>
                <a:lnTo>
                  <a:pt x="5436301" y="0"/>
                </a:lnTo>
                <a:lnTo>
                  <a:pt x="6705599" y="3040090"/>
                </a:lnTo>
                <a:lnTo>
                  <a:pt x="6705599" y="6857997"/>
                </a:lnTo>
                <a:lnTo>
                  <a:pt x="0" y="6857997"/>
                </a:lnTo>
                <a:close/>
              </a:path>
            </a:pathLst>
          </a:custGeom>
          <a:noFill/>
        </p:spPr>
        <p:txBody>
          <a:bodyPr wrap="square" tIns="2412000">
            <a:noAutofit/>
          </a:bodyPr>
          <a:lstStyle>
            <a:lvl1pPr marL="0" indent="0" algn="ctr">
              <a:buNone/>
              <a:defRPr sz="1800">
                <a:solidFill>
                  <a:schemeClr val="tx1"/>
                </a:solidFill>
              </a:defRPr>
            </a:lvl1pPr>
          </a:lstStyle>
          <a:p>
            <a:r>
              <a:rPr lang="sv-SE"/>
              <a:t>Klicka på ikonen för att lägga till en bild</a:t>
            </a:r>
            <a:endParaRPr lang="sv-SE" dirty="0"/>
          </a:p>
        </p:txBody>
      </p:sp>
      <p:sp>
        <p:nvSpPr>
          <p:cNvPr id="2" name="Rubrik 1">
            <a:extLst>
              <a:ext uri="{FF2B5EF4-FFF2-40B4-BE49-F238E27FC236}">
                <a16:creationId xmlns:a16="http://schemas.microsoft.com/office/drawing/2014/main" id="{0D78243E-6204-91A9-CD11-3ED87BEB4F9A}"/>
              </a:ext>
            </a:extLst>
          </p:cNvPr>
          <p:cNvSpPr>
            <a:spLocks noGrp="1"/>
          </p:cNvSpPr>
          <p:nvPr>
            <p:ph type="ctrTitle"/>
          </p:nvPr>
        </p:nvSpPr>
        <p:spPr>
          <a:xfrm>
            <a:off x="554401" y="2502568"/>
            <a:ext cx="5777648" cy="1116000"/>
          </a:xfrm>
        </p:spPr>
        <p:txBody>
          <a:bodyPr lIns="0" tIns="0" rIns="0" bIns="0" anchor="b"/>
          <a:lstStyle>
            <a:lvl1pPr algn="l">
              <a:lnSpc>
                <a:spcPct val="84000"/>
              </a:lnSpc>
              <a:defRPr sz="4000">
                <a:solidFill>
                  <a:schemeClr val="tx1"/>
                </a:solidFill>
              </a:defRPr>
            </a:lvl1pPr>
          </a:lstStyle>
          <a:p>
            <a:r>
              <a:rPr lang="sv-SE"/>
              <a:t>Klicka här för att ändra mall för rubrikformat</a:t>
            </a:r>
            <a:endParaRPr lang="sv-SE" dirty="0"/>
          </a:p>
        </p:txBody>
      </p:sp>
      <p:sp>
        <p:nvSpPr>
          <p:cNvPr id="3" name="Underrubrik 2">
            <a:extLst>
              <a:ext uri="{FF2B5EF4-FFF2-40B4-BE49-F238E27FC236}">
                <a16:creationId xmlns:a16="http://schemas.microsoft.com/office/drawing/2014/main" id="{037EE5B3-5FC9-92CE-3483-C9864B90A471}"/>
              </a:ext>
            </a:extLst>
          </p:cNvPr>
          <p:cNvSpPr>
            <a:spLocks noGrp="1"/>
          </p:cNvSpPr>
          <p:nvPr>
            <p:ph type="subTitle" idx="1"/>
          </p:nvPr>
        </p:nvSpPr>
        <p:spPr>
          <a:xfrm>
            <a:off x="552450" y="3740150"/>
            <a:ext cx="5470215" cy="651600"/>
          </a:xfrm>
        </p:spPr>
        <p:txBody>
          <a:bodyPr lIns="0" rIns="0" bIns="0"/>
          <a:lstStyle>
            <a:lvl1pPr marL="0" indent="0" algn="l">
              <a:lnSpc>
                <a:spcPct val="100000"/>
              </a:lnSpc>
              <a:spcBef>
                <a:spcPts val="0"/>
              </a:spcBef>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sp>
        <p:nvSpPr>
          <p:cNvPr id="4" name="Platshållare för datum 3">
            <a:extLst>
              <a:ext uri="{FF2B5EF4-FFF2-40B4-BE49-F238E27FC236}">
                <a16:creationId xmlns:a16="http://schemas.microsoft.com/office/drawing/2014/main" id="{A1832C76-70D2-007C-903C-E2096FC68EA4}"/>
              </a:ext>
            </a:extLst>
          </p:cNvPr>
          <p:cNvSpPr>
            <a:spLocks noGrp="1"/>
          </p:cNvSpPr>
          <p:nvPr>
            <p:ph type="dt" sz="half" idx="10"/>
          </p:nvPr>
        </p:nvSpPr>
        <p:spPr>
          <a:xfrm>
            <a:off x="552447" y="5806165"/>
            <a:ext cx="1009915" cy="198031"/>
          </a:xfrm>
        </p:spPr>
        <p:txBody>
          <a:bodyPr/>
          <a:lstStyle>
            <a:lvl1pPr>
              <a:defRPr sz="1050">
                <a:solidFill>
                  <a:srgbClr val="FF832C"/>
                </a:solidFill>
              </a:defRPr>
            </a:lvl1pPr>
          </a:lstStyle>
          <a:p>
            <a:fld id="{37667420-E4D6-413E-8ED7-94DE4193AB2D}" type="datetime1">
              <a:rPr lang="sv-SE" smtClean="0"/>
              <a:pPr/>
              <a:t>2026-07-03</a:t>
            </a:fld>
            <a:endParaRPr lang="sv-SE" sz="1050" dirty="0"/>
          </a:p>
        </p:txBody>
      </p:sp>
      <p:sp>
        <p:nvSpPr>
          <p:cNvPr id="13" name="Platshållare för text 10">
            <a:extLst>
              <a:ext uri="{FF2B5EF4-FFF2-40B4-BE49-F238E27FC236}">
                <a16:creationId xmlns:a16="http://schemas.microsoft.com/office/drawing/2014/main" id="{BCDA3AAC-82A5-5E5A-D030-03628BF84AA1}"/>
              </a:ext>
            </a:extLst>
          </p:cNvPr>
          <p:cNvSpPr>
            <a:spLocks noGrp="1"/>
          </p:cNvSpPr>
          <p:nvPr>
            <p:ph type="body" sz="quarter" idx="13" hasCustomPrompt="1"/>
          </p:nvPr>
        </p:nvSpPr>
        <p:spPr>
          <a:xfrm>
            <a:off x="552449" y="6049290"/>
            <a:ext cx="3473448" cy="171536"/>
          </a:xfrm>
        </p:spPr>
        <p:txBody>
          <a:bodyPr lIns="0" rIns="0" bIns="0" anchor="ctr"/>
          <a:lstStyle>
            <a:lvl1pPr marL="0" indent="0">
              <a:buNone/>
              <a:defRPr sz="1050">
                <a:solidFill>
                  <a:schemeClr val="accent5"/>
                </a:solidFill>
              </a:defRPr>
            </a:lvl1pPr>
            <a:lvl2pPr marL="457200" indent="0">
              <a:buNone/>
              <a:defRPr sz="900">
                <a:solidFill>
                  <a:schemeClr val="accent5"/>
                </a:solidFill>
              </a:defRPr>
            </a:lvl2pPr>
            <a:lvl3pPr marL="914400" indent="0">
              <a:buNone/>
              <a:defRPr sz="900">
                <a:solidFill>
                  <a:schemeClr val="accent5"/>
                </a:solidFill>
              </a:defRPr>
            </a:lvl3pPr>
            <a:lvl4pPr marL="1371600" indent="0">
              <a:buNone/>
              <a:defRPr sz="900">
                <a:solidFill>
                  <a:schemeClr val="accent5"/>
                </a:solidFill>
              </a:defRPr>
            </a:lvl4pPr>
            <a:lvl5pPr marL="1828800" indent="0">
              <a:buNone/>
              <a:defRPr sz="900">
                <a:solidFill>
                  <a:schemeClr val="accent5"/>
                </a:solidFill>
              </a:defRPr>
            </a:lvl5pPr>
          </a:lstStyle>
          <a:p>
            <a:pPr lvl="0"/>
            <a:r>
              <a:rPr lang="sv-SE" dirty="0"/>
              <a:t>Namn</a:t>
            </a:r>
          </a:p>
        </p:txBody>
      </p:sp>
      <p:sp>
        <p:nvSpPr>
          <p:cNvPr id="11" name="Platshållare för text 10">
            <a:extLst>
              <a:ext uri="{FF2B5EF4-FFF2-40B4-BE49-F238E27FC236}">
                <a16:creationId xmlns:a16="http://schemas.microsoft.com/office/drawing/2014/main" id="{50EC2E7D-9616-2304-9D9A-41CE7A725BAA}"/>
              </a:ext>
            </a:extLst>
          </p:cNvPr>
          <p:cNvSpPr>
            <a:spLocks noGrp="1"/>
          </p:cNvSpPr>
          <p:nvPr>
            <p:ph type="body" sz="quarter" idx="14" hasCustomPrompt="1"/>
          </p:nvPr>
        </p:nvSpPr>
        <p:spPr>
          <a:xfrm>
            <a:off x="552446" y="6241132"/>
            <a:ext cx="3473451" cy="142875"/>
          </a:xfrm>
        </p:spPr>
        <p:txBody>
          <a:bodyPr lIns="0" rIns="0" bIns="0" anchor="ctr"/>
          <a:lstStyle>
            <a:lvl1pPr marL="0" indent="0">
              <a:buNone/>
              <a:defRPr sz="1050">
                <a:solidFill>
                  <a:srgbClr val="FF832C"/>
                </a:solidFill>
              </a:defRPr>
            </a:lvl1pPr>
            <a:lvl2pPr marL="457200" indent="0">
              <a:buNone/>
              <a:defRPr sz="900">
                <a:solidFill>
                  <a:schemeClr val="accent5"/>
                </a:solidFill>
              </a:defRPr>
            </a:lvl2pPr>
            <a:lvl3pPr marL="914400" indent="0">
              <a:buNone/>
              <a:defRPr sz="900">
                <a:solidFill>
                  <a:schemeClr val="accent5"/>
                </a:solidFill>
              </a:defRPr>
            </a:lvl3pPr>
            <a:lvl4pPr marL="1371600" indent="0">
              <a:buNone/>
              <a:defRPr sz="900">
                <a:solidFill>
                  <a:schemeClr val="accent5"/>
                </a:solidFill>
              </a:defRPr>
            </a:lvl4pPr>
            <a:lvl5pPr marL="1828800" indent="0">
              <a:buNone/>
              <a:defRPr sz="900">
                <a:solidFill>
                  <a:schemeClr val="accent5"/>
                </a:solidFill>
              </a:defRPr>
            </a:lvl5pPr>
          </a:lstStyle>
          <a:p>
            <a:pPr lvl="0"/>
            <a:r>
              <a:rPr lang="sv-SE" dirty="0"/>
              <a:t>Enhet/avdelning</a:t>
            </a:r>
          </a:p>
        </p:txBody>
      </p:sp>
      <p:sp>
        <p:nvSpPr>
          <p:cNvPr id="14" name="Platshållare för text 8">
            <a:extLst>
              <a:ext uri="{FF2B5EF4-FFF2-40B4-BE49-F238E27FC236}">
                <a16:creationId xmlns:a16="http://schemas.microsoft.com/office/drawing/2014/main" id="{E69CC9DC-3F0D-42E3-1DAA-028BA2E9F60F}"/>
              </a:ext>
              <a:ext uri="{C183D7F6-B498-43B3-948B-1728B52AA6E4}">
                <adec:decorative xmlns:adec="http://schemas.microsoft.com/office/drawing/2017/decorative" val="1"/>
              </a:ext>
            </a:extLst>
          </p:cNvPr>
          <p:cNvSpPr>
            <a:spLocks noGrp="1"/>
          </p:cNvSpPr>
          <p:nvPr>
            <p:ph type="body" sz="quarter" idx="16" hasCustomPrompt="1"/>
          </p:nvPr>
        </p:nvSpPr>
        <p:spPr>
          <a:xfrm>
            <a:off x="554109" y="6023351"/>
            <a:ext cx="180000" cy="10800"/>
          </a:xfrm>
          <a:solidFill>
            <a:srgbClr val="FF832C"/>
          </a:solidFill>
          <a:ln>
            <a:solidFill>
              <a:srgbClr val="061727">
                <a:alpha val="0"/>
              </a:srgbClr>
            </a:solidFill>
          </a:ln>
        </p:spPr>
        <p:txBody>
          <a:bodyPr/>
          <a:lstStyle>
            <a:lvl1pPr marL="0" indent="0">
              <a:buNone/>
              <a:defRPr sz="200"/>
            </a:lvl1pPr>
            <a:lvl2pPr>
              <a:defRPr sz="200"/>
            </a:lvl2pPr>
            <a:lvl3pPr>
              <a:defRPr sz="200"/>
            </a:lvl3pPr>
            <a:lvl4pPr>
              <a:defRPr sz="200"/>
            </a:lvl4pPr>
            <a:lvl5pPr>
              <a:defRPr sz="200"/>
            </a:lvl5pPr>
          </a:lstStyle>
          <a:p>
            <a:pPr lvl="0"/>
            <a:r>
              <a:rPr lang="sv-SE" dirty="0"/>
              <a:t>
              </a:t>
            </a:r>
          </a:p>
        </p:txBody>
      </p:sp>
      <p:sp>
        <p:nvSpPr>
          <p:cNvPr id="5" name="Platshållare för sidfot 4">
            <a:extLst>
              <a:ext uri="{FF2B5EF4-FFF2-40B4-BE49-F238E27FC236}">
                <a16:creationId xmlns:a16="http://schemas.microsoft.com/office/drawing/2014/main" id="{1A416973-C155-F962-8AF3-CE31F29C633B}"/>
              </a:ext>
              <a:ext uri="{C183D7F6-B498-43B3-948B-1728B52AA6E4}">
                <adec:decorative xmlns:adec="http://schemas.microsoft.com/office/drawing/2017/decorative" val="1"/>
              </a:ext>
            </a:extLst>
          </p:cNvPr>
          <p:cNvSpPr>
            <a:spLocks noGrp="1"/>
          </p:cNvSpPr>
          <p:nvPr>
            <p:ph type="ftr" sz="quarter" idx="11"/>
          </p:nvPr>
        </p:nvSpPr>
        <p:spPr>
          <a:xfrm>
            <a:off x="819574" y="7049830"/>
            <a:ext cx="3473452" cy="142875"/>
          </a:xfrm>
        </p:spPr>
        <p:txBody>
          <a:bodyPr/>
          <a:lstStyle>
            <a:lvl1pPr algn="l">
              <a:defRPr sz="900">
                <a:solidFill>
                  <a:srgbClr val="F0F0F0"/>
                </a:solidFill>
              </a:defRPr>
            </a:lvl1pPr>
          </a:lstStyle>
          <a:p>
            <a:r>
              <a:rPr lang="sv-SE"/>
              <a:t>Sidfot</a:t>
            </a:r>
            <a:endParaRPr lang="sv-SE" dirty="0"/>
          </a:p>
        </p:txBody>
      </p:sp>
      <p:sp>
        <p:nvSpPr>
          <p:cNvPr id="6" name="Platshållare för bildnummer 5">
            <a:extLst>
              <a:ext uri="{FF2B5EF4-FFF2-40B4-BE49-F238E27FC236}">
                <a16:creationId xmlns:a16="http://schemas.microsoft.com/office/drawing/2014/main" id="{A2820114-64CE-BC1C-2CC4-A006533EDF5F}"/>
              </a:ext>
              <a:ext uri="{C183D7F6-B498-43B3-948B-1728B52AA6E4}">
                <adec:decorative xmlns:adec="http://schemas.microsoft.com/office/drawing/2017/decorative" val="1"/>
              </a:ext>
            </a:extLst>
          </p:cNvPr>
          <p:cNvSpPr>
            <a:spLocks noGrp="1"/>
          </p:cNvSpPr>
          <p:nvPr>
            <p:ph type="sldNum" sz="quarter" idx="12"/>
          </p:nvPr>
        </p:nvSpPr>
        <p:spPr>
          <a:xfrm>
            <a:off x="402653" y="7049830"/>
            <a:ext cx="299590" cy="142875"/>
          </a:xfrm>
        </p:spPr>
        <p:txBody>
          <a:bodyPr/>
          <a:lstStyle>
            <a:lvl1pPr>
              <a:defRPr>
                <a:solidFill>
                  <a:srgbClr val="F0F0F0"/>
                </a:solidFill>
              </a:defRPr>
            </a:lvl1pPr>
          </a:lstStyle>
          <a:p>
            <a:fld id="{F6C05EEB-4522-434C-B777-08D6E2D6AD2E}" type="slidenum">
              <a:rPr lang="sv-SE" smtClean="0"/>
              <a:pPr/>
              <a:t>‹#›</a:t>
            </a:fld>
            <a:endParaRPr lang="sv-SE" dirty="0"/>
          </a:p>
        </p:txBody>
      </p:sp>
    </p:spTree>
    <p:extLst>
      <p:ext uri="{BB962C8B-B14F-4D97-AF65-F5344CB8AC3E}">
        <p14:creationId xmlns:p14="http://schemas.microsoft.com/office/powerpoint/2010/main" val="342337026"/>
      </p:ext>
    </p:extLst>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Avsnittsrubrik">
    <p:bg>
      <p:bgPr>
        <a:solidFill>
          <a:schemeClr val="accent1"/>
        </a:solidFill>
        <a:effectLst/>
      </p:bgPr>
    </p:bg>
    <p:spTree>
      <p:nvGrpSpPr>
        <p:cNvPr id="1" name=""/>
        <p:cNvGrpSpPr/>
        <p:nvPr/>
      </p:nvGrpSpPr>
      <p:grpSpPr>
        <a:xfrm>
          <a:off x="0" y="0"/>
          <a:ext cx="0" cy="0"/>
          <a:chOff x="0" y="0"/>
          <a:chExt cx="0" cy="0"/>
        </a:xfrm>
      </p:grpSpPr>
      <p:pic>
        <p:nvPicPr>
          <p:cNvPr id="8" name="Bildobjekt 7" descr="En bild som visar blå, skärmbild, Electric blue&#10;&#10;AI-genererat innehåll kan vara felaktigt.">
            <a:extLst>
              <a:ext uri="{FF2B5EF4-FFF2-40B4-BE49-F238E27FC236}">
                <a16:creationId xmlns:a16="http://schemas.microsoft.com/office/drawing/2014/main" id="{8ABD3555-5D97-E7A7-82AE-C07303C0C74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Rubrik 1">
            <a:extLst>
              <a:ext uri="{FF2B5EF4-FFF2-40B4-BE49-F238E27FC236}">
                <a16:creationId xmlns:a16="http://schemas.microsoft.com/office/drawing/2014/main" id="{3D1AB072-0D56-17C4-3ACF-E20DC263E73B}"/>
              </a:ext>
            </a:extLst>
          </p:cNvPr>
          <p:cNvSpPr>
            <a:spLocks noGrp="1"/>
          </p:cNvSpPr>
          <p:nvPr>
            <p:ph type="title"/>
          </p:nvPr>
        </p:nvSpPr>
        <p:spPr>
          <a:xfrm>
            <a:off x="1397358" y="2148245"/>
            <a:ext cx="9950092" cy="1115338"/>
          </a:xfrm>
        </p:spPr>
        <p:txBody>
          <a:bodyPr anchor="b"/>
          <a:lstStyle>
            <a:lvl1pPr>
              <a:lnSpc>
                <a:spcPct val="84000"/>
              </a:lnSpc>
              <a:defRPr sz="4000">
                <a:solidFill>
                  <a:schemeClr val="tx1"/>
                </a:solidFill>
              </a:defRPr>
            </a:lvl1pPr>
          </a:lstStyle>
          <a:p>
            <a:r>
              <a:rPr lang="sv-SE"/>
              <a:t>Klicka här för att ändra mall för rubrikformat</a:t>
            </a:r>
            <a:endParaRPr lang="sv-SE" dirty="0"/>
          </a:p>
        </p:txBody>
      </p:sp>
      <p:sp>
        <p:nvSpPr>
          <p:cNvPr id="3" name="Platshållare för text 2">
            <a:extLst>
              <a:ext uri="{FF2B5EF4-FFF2-40B4-BE49-F238E27FC236}">
                <a16:creationId xmlns:a16="http://schemas.microsoft.com/office/drawing/2014/main" id="{CE094BA1-AEAC-9A43-CE55-9C4B4AD1BD6F}"/>
              </a:ext>
            </a:extLst>
          </p:cNvPr>
          <p:cNvSpPr>
            <a:spLocks noGrp="1"/>
          </p:cNvSpPr>
          <p:nvPr>
            <p:ph type="body" idx="1"/>
          </p:nvPr>
        </p:nvSpPr>
        <p:spPr>
          <a:xfrm>
            <a:off x="1397358" y="3401592"/>
            <a:ext cx="9969409" cy="651600"/>
          </a:xfrm>
        </p:spPr>
        <p:txBody>
          <a:bodyPr/>
          <a:lstStyle>
            <a:lvl1pPr marL="0" indent="0">
              <a:lnSpc>
                <a:spcPct val="100000"/>
              </a:lnSpc>
              <a:spcBef>
                <a:spcPts val="0"/>
              </a:spcBef>
              <a:buNone/>
              <a:defRPr sz="20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6539F0E2-90BD-BB8B-8BE6-1CC221AEC90E}"/>
              </a:ext>
              <a:ext uri="{C183D7F6-B498-43B3-948B-1728B52AA6E4}">
                <adec:decorative xmlns:adec="http://schemas.microsoft.com/office/drawing/2017/decorative" val="1"/>
              </a:ext>
            </a:extLst>
          </p:cNvPr>
          <p:cNvSpPr>
            <a:spLocks noGrp="1"/>
          </p:cNvSpPr>
          <p:nvPr>
            <p:ph type="dt" sz="half" idx="10"/>
          </p:nvPr>
        </p:nvSpPr>
        <p:spPr>
          <a:xfrm>
            <a:off x="825321" y="7044786"/>
            <a:ext cx="1025106" cy="142875"/>
          </a:xfrm>
        </p:spPr>
        <p:txBody>
          <a:bodyPr/>
          <a:lstStyle>
            <a:lvl1pPr>
              <a:defRPr>
                <a:solidFill>
                  <a:srgbClr val="F0F0F0"/>
                </a:solidFill>
              </a:defRPr>
            </a:lvl1pPr>
          </a:lstStyle>
          <a:p>
            <a:fld id="{5EB5AC88-8F93-4065-91DC-4D36E59B266D}" type="datetime1">
              <a:rPr lang="sv-SE" smtClean="0"/>
              <a:t>2026-07-03</a:t>
            </a:fld>
            <a:endParaRPr lang="sv-SE" dirty="0"/>
          </a:p>
        </p:txBody>
      </p:sp>
      <p:sp>
        <p:nvSpPr>
          <p:cNvPr id="5" name="Platshållare för sidfot 4">
            <a:extLst>
              <a:ext uri="{FF2B5EF4-FFF2-40B4-BE49-F238E27FC236}">
                <a16:creationId xmlns:a16="http://schemas.microsoft.com/office/drawing/2014/main" id="{024F1822-E0C1-F7C4-DE92-67BE35E15F78}"/>
              </a:ext>
              <a:ext uri="{C183D7F6-B498-43B3-948B-1728B52AA6E4}">
                <adec:decorative xmlns:adec="http://schemas.microsoft.com/office/drawing/2017/decorative" val="1"/>
              </a:ext>
            </a:extLst>
          </p:cNvPr>
          <p:cNvSpPr>
            <a:spLocks noGrp="1"/>
          </p:cNvSpPr>
          <p:nvPr>
            <p:ph type="ftr" sz="quarter" idx="11"/>
          </p:nvPr>
        </p:nvSpPr>
        <p:spPr>
          <a:xfrm>
            <a:off x="1973505" y="7044786"/>
            <a:ext cx="6014138" cy="142875"/>
          </a:xfrm>
        </p:spPr>
        <p:txBody>
          <a:bodyPr/>
          <a:lstStyle>
            <a:lvl1pPr>
              <a:defRPr>
                <a:solidFill>
                  <a:srgbClr val="F0F0F0"/>
                </a:solidFill>
              </a:defRPr>
            </a:lvl1pPr>
          </a:lstStyle>
          <a:p>
            <a:r>
              <a:rPr lang="sv-SE"/>
              <a:t>Sidfot</a:t>
            </a:r>
            <a:endParaRPr lang="sv-SE" dirty="0"/>
          </a:p>
        </p:txBody>
      </p:sp>
      <p:sp>
        <p:nvSpPr>
          <p:cNvPr id="6" name="Platshållare för bildnummer 5">
            <a:extLst>
              <a:ext uri="{FF2B5EF4-FFF2-40B4-BE49-F238E27FC236}">
                <a16:creationId xmlns:a16="http://schemas.microsoft.com/office/drawing/2014/main" id="{177C1246-2085-0FC7-3053-911523131AF9}"/>
              </a:ext>
              <a:ext uri="{C183D7F6-B498-43B3-948B-1728B52AA6E4}">
                <adec:decorative xmlns:adec="http://schemas.microsoft.com/office/drawing/2017/decorative" val="1"/>
              </a:ext>
            </a:extLst>
          </p:cNvPr>
          <p:cNvSpPr>
            <a:spLocks noGrp="1"/>
          </p:cNvSpPr>
          <p:nvPr>
            <p:ph type="sldNum" sz="quarter" idx="12"/>
          </p:nvPr>
        </p:nvSpPr>
        <p:spPr>
          <a:xfrm>
            <a:off x="402653" y="7049832"/>
            <a:ext cx="299590" cy="142875"/>
          </a:xfrm>
        </p:spPr>
        <p:txBody>
          <a:bodyPr/>
          <a:lstStyle>
            <a:lvl1pPr>
              <a:defRPr>
                <a:solidFill>
                  <a:srgbClr val="F0F0F0"/>
                </a:solidFill>
              </a:defRPr>
            </a:lvl1pPr>
          </a:lstStyle>
          <a:p>
            <a:fld id="{F6C05EEB-4522-434C-B777-08D6E2D6AD2E}" type="slidenum">
              <a:rPr lang="sv-SE" smtClean="0"/>
              <a:pPr/>
              <a:t>‹#›</a:t>
            </a:fld>
            <a:endParaRPr lang="sv-SE" dirty="0"/>
          </a:p>
        </p:txBody>
      </p:sp>
      <p:pic>
        <p:nvPicPr>
          <p:cNvPr id="9" name="Bildobjekt 7">
            <a:extLst>
              <a:ext uri="{FF2B5EF4-FFF2-40B4-BE49-F238E27FC236}">
                <a16:creationId xmlns:a16="http://schemas.microsoft.com/office/drawing/2014/main" id="{B5B09293-4A04-D315-6EB8-87A6804D15AB}"/>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10443858" y="6047117"/>
            <a:ext cx="1328021" cy="464400"/>
          </a:xfrm>
          <a:prstGeom prst="rect">
            <a:avLst/>
          </a:prstGeom>
        </p:spPr>
      </p:pic>
    </p:spTree>
    <p:extLst>
      <p:ext uri="{BB962C8B-B14F-4D97-AF65-F5344CB8AC3E}">
        <p14:creationId xmlns:p14="http://schemas.microsoft.com/office/powerpoint/2010/main" val="2288449456"/>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secHead" preserve="1">
  <p:cSld name="Avsnittsrubrik ljus">
    <p:bg>
      <p:bgPr>
        <a:solidFill>
          <a:srgbClr val="F8EFE9"/>
        </a:solidFill>
        <a:effectLst/>
      </p:bgPr>
    </p:bg>
    <p:spTree>
      <p:nvGrpSpPr>
        <p:cNvPr id="1" name=""/>
        <p:cNvGrpSpPr/>
        <p:nvPr/>
      </p:nvGrpSpPr>
      <p:grpSpPr>
        <a:xfrm>
          <a:off x="0" y="0"/>
          <a:ext cx="0" cy="0"/>
          <a:chOff x="0" y="0"/>
          <a:chExt cx="0" cy="0"/>
        </a:xfrm>
      </p:grpSpPr>
      <p:grpSp>
        <p:nvGrpSpPr>
          <p:cNvPr id="7" name="Grupp 6">
            <a:extLst>
              <a:ext uri="{FF2B5EF4-FFF2-40B4-BE49-F238E27FC236}">
                <a16:creationId xmlns:a16="http://schemas.microsoft.com/office/drawing/2014/main" id="{5756293A-C27F-4F34-AF0A-B2D66CCC1E48}"/>
              </a:ext>
              <a:ext uri="{C183D7F6-B498-43B3-948B-1728B52AA6E4}">
                <adec:decorative xmlns:adec="http://schemas.microsoft.com/office/drawing/2017/decorative" val="1"/>
              </a:ext>
            </a:extLst>
          </p:cNvPr>
          <p:cNvGrpSpPr/>
          <p:nvPr userDrawn="1"/>
        </p:nvGrpSpPr>
        <p:grpSpPr>
          <a:xfrm flipV="1">
            <a:off x="-2" y="0"/>
            <a:ext cx="12192002" cy="6858000"/>
            <a:chOff x="-2" y="0"/>
            <a:chExt cx="12192002" cy="6858000"/>
          </a:xfrm>
        </p:grpSpPr>
        <p:sp>
          <p:nvSpPr>
            <p:cNvPr id="8" name="Frihandsfigur 8">
              <a:extLst>
                <a:ext uri="{FF2B5EF4-FFF2-40B4-BE49-F238E27FC236}">
                  <a16:creationId xmlns:a16="http://schemas.microsoft.com/office/drawing/2014/main" id="{6FCC2738-5B39-9C43-A076-6E36C591D9CF}"/>
                </a:ext>
              </a:extLst>
            </p:cNvPr>
            <p:cNvSpPr/>
            <p:nvPr/>
          </p:nvSpPr>
          <p:spPr>
            <a:xfrm>
              <a:off x="-2" y="0"/>
              <a:ext cx="12192001" cy="6858000"/>
            </a:xfrm>
            <a:custGeom>
              <a:avLst/>
              <a:gdLst>
                <a:gd name="connsiteX0" fmla="*/ 0 w 12146434"/>
                <a:gd name="connsiteY0" fmla="*/ 0 h 6835928"/>
                <a:gd name="connsiteX1" fmla="*/ 12146435 w 12146434"/>
                <a:gd name="connsiteY1" fmla="*/ 0 h 6835928"/>
                <a:gd name="connsiteX2" fmla="*/ 12146435 w 12146434"/>
                <a:gd name="connsiteY2" fmla="*/ 6835928 h 6835928"/>
                <a:gd name="connsiteX3" fmla="*/ 0 w 12146434"/>
                <a:gd name="connsiteY3" fmla="*/ 6835928 h 6835928"/>
              </a:gdLst>
              <a:ahLst/>
              <a:cxnLst>
                <a:cxn ang="0">
                  <a:pos x="connsiteX0" y="connsiteY0"/>
                </a:cxn>
                <a:cxn ang="0">
                  <a:pos x="connsiteX1" y="connsiteY1"/>
                </a:cxn>
                <a:cxn ang="0">
                  <a:pos x="connsiteX2" y="connsiteY2"/>
                </a:cxn>
                <a:cxn ang="0">
                  <a:pos x="connsiteX3" y="connsiteY3"/>
                </a:cxn>
              </a:cxnLst>
              <a:rect l="l" t="t" r="r" b="b"/>
              <a:pathLst>
                <a:path w="12146434" h="6835928">
                  <a:moveTo>
                    <a:pt x="0" y="0"/>
                  </a:moveTo>
                  <a:lnTo>
                    <a:pt x="12146435" y="0"/>
                  </a:lnTo>
                  <a:lnTo>
                    <a:pt x="12146435" y="6835928"/>
                  </a:lnTo>
                  <a:lnTo>
                    <a:pt x="0" y="6835928"/>
                  </a:lnTo>
                  <a:close/>
                </a:path>
              </a:pathLst>
            </a:custGeom>
            <a:gradFill>
              <a:gsLst>
                <a:gs pos="50000">
                  <a:srgbClr val="F7F2EE"/>
                </a:gs>
                <a:gs pos="25000">
                  <a:srgbClr val="F6EFE9"/>
                </a:gs>
                <a:gs pos="0">
                  <a:srgbClr val="F6EFE9"/>
                </a:gs>
                <a:gs pos="75000">
                  <a:srgbClr val="F8F5F3"/>
                </a:gs>
                <a:gs pos="100000">
                  <a:srgbClr val="F8F5F3"/>
                </a:gs>
              </a:gsLst>
              <a:lin ang="0" scaled="0"/>
            </a:gradFill>
            <a:ln w="6322" cap="flat">
              <a:noFill/>
              <a:prstDash val="solid"/>
              <a:miter/>
            </a:ln>
          </p:spPr>
          <p:txBody>
            <a:bodyPr rtlCol="0" anchor="ctr"/>
            <a:lstStyle/>
            <a:p>
              <a:endParaRPr lang="sv-SE" dirty="0"/>
            </a:p>
          </p:txBody>
        </p:sp>
        <p:sp>
          <p:nvSpPr>
            <p:cNvPr id="11" name="Frihandsfigur 9">
              <a:extLst>
                <a:ext uri="{FF2B5EF4-FFF2-40B4-BE49-F238E27FC236}">
                  <a16:creationId xmlns:a16="http://schemas.microsoft.com/office/drawing/2014/main" id="{BA961FBC-5DCD-BA15-A629-44AA6433940B}"/>
                </a:ext>
              </a:extLst>
            </p:cNvPr>
            <p:cNvSpPr/>
            <p:nvPr/>
          </p:nvSpPr>
          <p:spPr>
            <a:xfrm>
              <a:off x="-1" y="5162500"/>
              <a:ext cx="7261670" cy="1695500"/>
            </a:xfrm>
            <a:custGeom>
              <a:avLst/>
              <a:gdLst>
                <a:gd name="connsiteX0" fmla="*/ 0 w 7261670"/>
                <a:gd name="connsiteY0" fmla="*/ 0 h 1695500"/>
                <a:gd name="connsiteX1" fmla="*/ 7261670 w 7261670"/>
                <a:gd name="connsiteY1" fmla="*/ 0 h 1695500"/>
                <a:gd name="connsiteX2" fmla="*/ 7261670 w 7261670"/>
                <a:gd name="connsiteY2" fmla="*/ 1695500 h 1695500"/>
                <a:gd name="connsiteX3" fmla="*/ 0 w 7261670"/>
                <a:gd name="connsiteY3" fmla="*/ 1695500 h 1695500"/>
                <a:gd name="connsiteX0" fmla="*/ 0 w 7261670"/>
                <a:gd name="connsiteY0" fmla="*/ 0 h 1695500"/>
                <a:gd name="connsiteX1" fmla="*/ 7261670 w 7261670"/>
                <a:gd name="connsiteY1" fmla="*/ 1695500 h 1695500"/>
                <a:gd name="connsiteX2" fmla="*/ 0 w 7261670"/>
                <a:gd name="connsiteY2" fmla="*/ 1695500 h 1695500"/>
                <a:gd name="connsiteX3" fmla="*/ 0 w 7261670"/>
                <a:gd name="connsiteY3" fmla="*/ 0 h 1695500"/>
              </a:gdLst>
              <a:ahLst/>
              <a:cxnLst>
                <a:cxn ang="0">
                  <a:pos x="connsiteX0" y="connsiteY0"/>
                </a:cxn>
                <a:cxn ang="0">
                  <a:pos x="connsiteX1" y="connsiteY1"/>
                </a:cxn>
                <a:cxn ang="0">
                  <a:pos x="connsiteX2" y="connsiteY2"/>
                </a:cxn>
                <a:cxn ang="0">
                  <a:pos x="connsiteX3" y="connsiteY3"/>
                </a:cxn>
              </a:cxnLst>
              <a:rect l="l" t="t" r="r" b="b"/>
              <a:pathLst>
                <a:path w="7261670" h="1695500">
                  <a:moveTo>
                    <a:pt x="0" y="0"/>
                  </a:moveTo>
                  <a:lnTo>
                    <a:pt x="7261670" y="1695500"/>
                  </a:lnTo>
                  <a:lnTo>
                    <a:pt x="0" y="1695500"/>
                  </a:lnTo>
                  <a:lnTo>
                    <a:pt x="0" y="0"/>
                  </a:lnTo>
                  <a:close/>
                </a:path>
              </a:pathLst>
            </a:custGeom>
            <a:gradFill>
              <a:gsLst>
                <a:gs pos="0">
                  <a:srgbClr val="F8F5F3"/>
                </a:gs>
                <a:gs pos="75000">
                  <a:srgbClr val="F6EFE9"/>
                </a:gs>
                <a:gs pos="49000">
                  <a:srgbClr val="F7F2EE"/>
                </a:gs>
                <a:gs pos="25000">
                  <a:srgbClr val="F8F5F3"/>
                </a:gs>
                <a:gs pos="100000">
                  <a:srgbClr val="F6EFE9"/>
                </a:gs>
              </a:gsLst>
              <a:lin ang="5400000" scaled="0"/>
            </a:gradFill>
            <a:ln w="6322" cap="flat">
              <a:noFill/>
              <a:prstDash val="solid"/>
              <a:miter/>
            </a:ln>
          </p:spPr>
          <p:txBody>
            <a:bodyPr rtlCol="0" anchor="ctr"/>
            <a:lstStyle/>
            <a:p>
              <a:endParaRPr lang="sv-SE" dirty="0"/>
            </a:p>
          </p:txBody>
        </p:sp>
        <p:sp>
          <p:nvSpPr>
            <p:cNvPr id="13" name="Frihandsfigur 10">
              <a:extLst>
                <a:ext uri="{FF2B5EF4-FFF2-40B4-BE49-F238E27FC236}">
                  <a16:creationId xmlns:a16="http://schemas.microsoft.com/office/drawing/2014/main" id="{1798F231-7C5C-4CEF-5DE8-410E2AE7B61F}"/>
                </a:ext>
              </a:extLst>
            </p:cNvPr>
            <p:cNvSpPr/>
            <p:nvPr/>
          </p:nvSpPr>
          <p:spPr>
            <a:xfrm rot="5400000" flipV="1">
              <a:off x="8205490" y="1267028"/>
              <a:ext cx="5253538" cy="2719482"/>
            </a:xfrm>
            <a:custGeom>
              <a:avLst/>
              <a:gdLst>
                <a:gd name="connsiteX0" fmla="*/ 0 w 7261670"/>
                <a:gd name="connsiteY0" fmla="*/ 0 h 1695500"/>
                <a:gd name="connsiteX1" fmla="*/ 7261670 w 7261670"/>
                <a:gd name="connsiteY1" fmla="*/ 0 h 1695500"/>
                <a:gd name="connsiteX2" fmla="*/ 7261670 w 7261670"/>
                <a:gd name="connsiteY2" fmla="*/ 1695500 h 1695500"/>
                <a:gd name="connsiteX3" fmla="*/ 0 w 7261670"/>
                <a:gd name="connsiteY3" fmla="*/ 1695500 h 1695500"/>
                <a:gd name="connsiteX0" fmla="*/ 0 w 7261670"/>
                <a:gd name="connsiteY0" fmla="*/ 0 h 1695500"/>
                <a:gd name="connsiteX1" fmla="*/ 7261670 w 7261670"/>
                <a:gd name="connsiteY1" fmla="*/ 1695500 h 1695500"/>
                <a:gd name="connsiteX2" fmla="*/ 0 w 7261670"/>
                <a:gd name="connsiteY2" fmla="*/ 1695500 h 1695500"/>
                <a:gd name="connsiteX3" fmla="*/ 0 w 7261670"/>
                <a:gd name="connsiteY3" fmla="*/ 0 h 1695500"/>
              </a:gdLst>
              <a:ahLst/>
              <a:cxnLst>
                <a:cxn ang="0">
                  <a:pos x="connsiteX0" y="connsiteY0"/>
                </a:cxn>
                <a:cxn ang="0">
                  <a:pos x="connsiteX1" y="connsiteY1"/>
                </a:cxn>
                <a:cxn ang="0">
                  <a:pos x="connsiteX2" y="connsiteY2"/>
                </a:cxn>
                <a:cxn ang="0">
                  <a:pos x="connsiteX3" y="connsiteY3"/>
                </a:cxn>
              </a:cxnLst>
              <a:rect l="l" t="t" r="r" b="b"/>
              <a:pathLst>
                <a:path w="7261670" h="1695500">
                  <a:moveTo>
                    <a:pt x="0" y="0"/>
                  </a:moveTo>
                  <a:lnTo>
                    <a:pt x="7261670" y="1695500"/>
                  </a:lnTo>
                  <a:lnTo>
                    <a:pt x="0" y="1695500"/>
                  </a:lnTo>
                  <a:lnTo>
                    <a:pt x="0" y="0"/>
                  </a:lnTo>
                  <a:close/>
                </a:path>
              </a:pathLst>
            </a:custGeom>
            <a:gradFill>
              <a:gsLst>
                <a:gs pos="50000">
                  <a:srgbClr val="F7F2EE"/>
                </a:gs>
                <a:gs pos="25000">
                  <a:srgbClr val="F8F5F3"/>
                </a:gs>
                <a:gs pos="100000">
                  <a:srgbClr val="F6EFE9"/>
                </a:gs>
                <a:gs pos="0">
                  <a:srgbClr val="F8F5F3"/>
                </a:gs>
                <a:gs pos="75000">
                  <a:srgbClr val="F6EFE9"/>
                </a:gs>
              </a:gsLst>
              <a:lin ang="0" scaled="0"/>
            </a:gradFill>
            <a:ln w="6322" cap="flat">
              <a:noFill/>
              <a:prstDash val="solid"/>
              <a:miter/>
            </a:ln>
          </p:spPr>
          <p:txBody>
            <a:bodyPr rtlCol="0" anchor="ctr"/>
            <a:lstStyle/>
            <a:p>
              <a:endParaRPr lang="sv-SE" dirty="0"/>
            </a:p>
          </p:txBody>
        </p:sp>
      </p:grpSp>
      <p:sp>
        <p:nvSpPr>
          <p:cNvPr id="2" name="Rubrik 1">
            <a:extLst>
              <a:ext uri="{FF2B5EF4-FFF2-40B4-BE49-F238E27FC236}">
                <a16:creationId xmlns:a16="http://schemas.microsoft.com/office/drawing/2014/main" id="{3D1AB072-0D56-17C4-3ACF-E20DC263E73B}"/>
              </a:ext>
            </a:extLst>
          </p:cNvPr>
          <p:cNvSpPr>
            <a:spLocks noGrp="1"/>
          </p:cNvSpPr>
          <p:nvPr>
            <p:ph type="title"/>
          </p:nvPr>
        </p:nvSpPr>
        <p:spPr>
          <a:xfrm>
            <a:off x="1397358" y="2148245"/>
            <a:ext cx="9950092" cy="1115338"/>
          </a:xfrm>
        </p:spPr>
        <p:txBody>
          <a:bodyPr anchor="b"/>
          <a:lstStyle>
            <a:lvl1pPr>
              <a:lnSpc>
                <a:spcPct val="84000"/>
              </a:lnSpc>
              <a:defRPr sz="4000"/>
            </a:lvl1pPr>
          </a:lstStyle>
          <a:p>
            <a:r>
              <a:rPr lang="sv-SE"/>
              <a:t>Klicka här för att ändra mall för rubrikformat</a:t>
            </a:r>
            <a:endParaRPr lang="sv-SE" dirty="0"/>
          </a:p>
        </p:txBody>
      </p:sp>
      <p:sp>
        <p:nvSpPr>
          <p:cNvPr id="3" name="Platshållare för text 2">
            <a:extLst>
              <a:ext uri="{FF2B5EF4-FFF2-40B4-BE49-F238E27FC236}">
                <a16:creationId xmlns:a16="http://schemas.microsoft.com/office/drawing/2014/main" id="{CE094BA1-AEAC-9A43-CE55-9C4B4AD1BD6F}"/>
              </a:ext>
            </a:extLst>
          </p:cNvPr>
          <p:cNvSpPr>
            <a:spLocks noGrp="1"/>
          </p:cNvSpPr>
          <p:nvPr>
            <p:ph type="body" idx="1"/>
          </p:nvPr>
        </p:nvSpPr>
        <p:spPr>
          <a:xfrm>
            <a:off x="1397358" y="3401592"/>
            <a:ext cx="9969409" cy="651600"/>
          </a:xfrm>
        </p:spPr>
        <p:txBody>
          <a:bodyPr/>
          <a:lstStyle>
            <a:lvl1pPr marL="0" indent="0">
              <a:lnSpc>
                <a:spcPct val="100000"/>
              </a:lnSpc>
              <a:spcBef>
                <a:spcPts val="0"/>
              </a:spcBef>
              <a:buNone/>
              <a:defRPr sz="20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6539F0E2-90BD-BB8B-8BE6-1CC221AEC90E}"/>
              </a:ext>
              <a:ext uri="{C183D7F6-B498-43B3-948B-1728B52AA6E4}">
                <adec:decorative xmlns:adec="http://schemas.microsoft.com/office/drawing/2017/decorative" val="1"/>
              </a:ext>
            </a:extLst>
          </p:cNvPr>
          <p:cNvSpPr>
            <a:spLocks noGrp="1"/>
          </p:cNvSpPr>
          <p:nvPr>
            <p:ph type="dt" sz="half" idx="10"/>
          </p:nvPr>
        </p:nvSpPr>
        <p:spPr>
          <a:xfrm>
            <a:off x="825321" y="7044786"/>
            <a:ext cx="1025106" cy="142875"/>
          </a:xfrm>
        </p:spPr>
        <p:txBody>
          <a:bodyPr/>
          <a:lstStyle>
            <a:lvl1pPr>
              <a:defRPr>
                <a:solidFill>
                  <a:srgbClr val="F0F0F0"/>
                </a:solidFill>
              </a:defRPr>
            </a:lvl1pPr>
          </a:lstStyle>
          <a:p>
            <a:fld id="{67DC20E7-79E6-40DA-8CF2-E02D95D2F21A}" type="datetime1">
              <a:rPr lang="sv-SE" smtClean="0"/>
              <a:t>2026-07-03</a:t>
            </a:fld>
            <a:endParaRPr lang="sv-SE" dirty="0"/>
          </a:p>
        </p:txBody>
      </p:sp>
      <p:sp>
        <p:nvSpPr>
          <p:cNvPr id="5" name="Platshållare för sidfot 4">
            <a:extLst>
              <a:ext uri="{FF2B5EF4-FFF2-40B4-BE49-F238E27FC236}">
                <a16:creationId xmlns:a16="http://schemas.microsoft.com/office/drawing/2014/main" id="{024F1822-E0C1-F7C4-DE92-67BE35E15F78}"/>
              </a:ext>
              <a:ext uri="{C183D7F6-B498-43B3-948B-1728B52AA6E4}">
                <adec:decorative xmlns:adec="http://schemas.microsoft.com/office/drawing/2017/decorative" val="1"/>
              </a:ext>
            </a:extLst>
          </p:cNvPr>
          <p:cNvSpPr>
            <a:spLocks noGrp="1"/>
          </p:cNvSpPr>
          <p:nvPr>
            <p:ph type="ftr" sz="quarter" idx="11"/>
          </p:nvPr>
        </p:nvSpPr>
        <p:spPr>
          <a:xfrm>
            <a:off x="1973505" y="7044786"/>
            <a:ext cx="6014138" cy="142875"/>
          </a:xfrm>
        </p:spPr>
        <p:txBody>
          <a:bodyPr/>
          <a:lstStyle>
            <a:lvl1pPr>
              <a:defRPr>
                <a:solidFill>
                  <a:srgbClr val="F0F0F0"/>
                </a:solidFill>
              </a:defRPr>
            </a:lvl1pPr>
          </a:lstStyle>
          <a:p>
            <a:r>
              <a:rPr lang="sv-SE"/>
              <a:t>Sidfot</a:t>
            </a:r>
            <a:endParaRPr lang="sv-SE" dirty="0"/>
          </a:p>
        </p:txBody>
      </p:sp>
      <p:sp>
        <p:nvSpPr>
          <p:cNvPr id="6" name="Platshållare för bildnummer 5">
            <a:extLst>
              <a:ext uri="{FF2B5EF4-FFF2-40B4-BE49-F238E27FC236}">
                <a16:creationId xmlns:a16="http://schemas.microsoft.com/office/drawing/2014/main" id="{177C1246-2085-0FC7-3053-911523131AF9}"/>
              </a:ext>
              <a:ext uri="{C183D7F6-B498-43B3-948B-1728B52AA6E4}">
                <adec:decorative xmlns:adec="http://schemas.microsoft.com/office/drawing/2017/decorative" val="1"/>
              </a:ext>
            </a:extLst>
          </p:cNvPr>
          <p:cNvSpPr>
            <a:spLocks noGrp="1"/>
          </p:cNvSpPr>
          <p:nvPr>
            <p:ph type="sldNum" sz="quarter" idx="12"/>
          </p:nvPr>
        </p:nvSpPr>
        <p:spPr>
          <a:xfrm>
            <a:off x="402653" y="7049832"/>
            <a:ext cx="299590" cy="142875"/>
          </a:xfrm>
        </p:spPr>
        <p:txBody>
          <a:bodyPr/>
          <a:lstStyle>
            <a:lvl1pPr>
              <a:defRPr>
                <a:solidFill>
                  <a:srgbClr val="F0F0F0"/>
                </a:solidFill>
              </a:defRPr>
            </a:lvl1pPr>
          </a:lstStyle>
          <a:p>
            <a:fld id="{F6C05EEB-4522-434C-B777-08D6E2D6AD2E}" type="slidenum">
              <a:rPr lang="sv-SE" smtClean="0"/>
              <a:pPr/>
              <a:t>‹#›</a:t>
            </a:fld>
            <a:endParaRPr lang="sv-SE" dirty="0"/>
          </a:p>
        </p:txBody>
      </p:sp>
      <p:pic>
        <p:nvPicPr>
          <p:cNvPr id="9" name="Bildobjekt 7">
            <a:extLst>
              <a:ext uri="{FF2B5EF4-FFF2-40B4-BE49-F238E27FC236}">
                <a16:creationId xmlns:a16="http://schemas.microsoft.com/office/drawing/2014/main" id="{6AEED4F2-84F5-FB81-3ABF-0395DDA72545}"/>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443858" y="6047117"/>
            <a:ext cx="1328022" cy="464400"/>
          </a:xfrm>
          <a:prstGeom prst="rect">
            <a:avLst/>
          </a:prstGeom>
        </p:spPr>
      </p:pic>
    </p:spTree>
    <p:extLst>
      <p:ext uri="{BB962C8B-B14F-4D97-AF65-F5344CB8AC3E}">
        <p14:creationId xmlns:p14="http://schemas.microsoft.com/office/powerpoint/2010/main" val="469870915"/>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Avsnittsrubrik foto med ljus text">
    <p:bg>
      <p:bgPr>
        <a:solidFill>
          <a:srgbClr val="061727"/>
        </a:solidFill>
        <a:effectLst/>
      </p:bgPr>
    </p:bg>
    <p:spTree>
      <p:nvGrpSpPr>
        <p:cNvPr id="1" name=""/>
        <p:cNvGrpSpPr/>
        <p:nvPr/>
      </p:nvGrpSpPr>
      <p:grpSpPr>
        <a:xfrm>
          <a:off x="0" y="0"/>
          <a:ext cx="0" cy="0"/>
          <a:chOff x="0" y="0"/>
          <a:chExt cx="0" cy="0"/>
        </a:xfrm>
      </p:grpSpPr>
      <p:sp>
        <p:nvSpPr>
          <p:cNvPr id="8" name="Platshållare för bild 7" descr="Alternativtext som beskriver bilden eller kryssa i &quot;Markera som dekorativ&quot;">
            <a:extLst>
              <a:ext uri="{FF2B5EF4-FFF2-40B4-BE49-F238E27FC236}">
                <a16:creationId xmlns:a16="http://schemas.microsoft.com/office/drawing/2014/main" id="{5FB7BDB1-F346-5219-10C7-81AE76EDE2F8}"/>
              </a:ext>
            </a:extLst>
          </p:cNvPr>
          <p:cNvSpPr>
            <a:spLocks noGrp="1"/>
          </p:cNvSpPr>
          <p:nvPr>
            <p:ph type="pic" sz="quarter" idx="13"/>
          </p:nvPr>
        </p:nvSpPr>
        <p:spPr>
          <a:xfrm>
            <a:off x="0" y="0"/>
            <a:ext cx="12192000" cy="6858000"/>
          </a:xfrm>
        </p:spPr>
        <p:txBody>
          <a:bodyPr tIns="288000"/>
          <a:lstStyle>
            <a:lvl1pPr marL="0" indent="0" algn="ctr">
              <a:buNone/>
              <a:defRPr sz="1800">
                <a:solidFill>
                  <a:schemeClr val="bg1"/>
                </a:solidFill>
              </a:defRPr>
            </a:lvl1pPr>
          </a:lstStyle>
          <a:p>
            <a:r>
              <a:rPr lang="sv-SE"/>
              <a:t>Klicka på ikonen för att lägga till en bild</a:t>
            </a:r>
            <a:endParaRPr lang="sv-SE" dirty="0"/>
          </a:p>
        </p:txBody>
      </p:sp>
      <p:sp>
        <p:nvSpPr>
          <p:cNvPr id="2" name="Rubrik 1">
            <a:extLst>
              <a:ext uri="{FF2B5EF4-FFF2-40B4-BE49-F238E27FC236}">
                <a16:creationId xmlns:a16="http://schemas.microsoft.com/office/drawing/2014/main" id="{3D1AB072-0D56-17C4-3ACF-E20DC263E73B}"/>
              </a:ext>
            </a:extLst>
          </p:cNvPr>
          <p:cNvSpPr>
            <a:spLocks noGrp="1"/>
          </p:cNvSpPr>
          <p:nvPr>
            <p:ph type="title"/>
          </p:nvPr>
        </p:nvSpPr>
        <p:spPr>
          <a:xfrm>
            <a:off x="1397358" y="2148245"/>
            <a:ext cx="9950092" cy="1115338"/>
          </a:xfrm>
        </p:spPr>
        <p:txBody>
          <a:bodyPr anchor="b"/>
          <a:lstStyle>
            <a:lvl1pPr>
              <a:lnSpc>
                <a:spcPct val="84000"/>
              </a:lnSpc>
              <a:defRPr sz="4000">
                <a:solidFill>
                  <a:schemeClr val="tx1"/>
                </a:solidFill>
              </a:defRPr>
            </a:lvl1pPr>
          </a:lstStyle>
          <a:p>
            <a:r>
              <a:rPr lang="sv-SE"/>
              <a:t>Klicka här för att ändra mall för rubrikformat</a:t>
            </a:r>
            <a:endParaRPr lang="sv-SE" dirty="0"/>
          </a:p>
        </p:txBody>
      </p:sp>
      <p:sp>
        <p:nvSpPr>
          <p:cNvPr id="3" name="Platshållare för text 2">
            <a:extLst>
              <a:ext uri="{FF2B5EF4-FFF2-40B4-BE49-F238E27FC236}">
                <a16:creationId xmlns:a16="http://schemas.microsoft.com/office/drawing/2014/main" id="{CE094BA1-AEAC-9A43-CE55-9C4B4AD1BD6F}"/>
              </a:ext>
            </a:extLst>
          </p:cNvPr>
          <p:cNvSpPr>
            <a:spLocks noGrp="1"/>
          </p:cNvSpPr>
          <p:nvPr>
            <p:ph type="body" idx="1"/>
          </p:nvPr>
        </p:nvSpPr>
        <p:spPr>
          <a:xfrm>
            <a:off x="1397358" y="3401592"/>
            <a:ext cx="9969409" cy="651600"/>
          </a:xfrm>
        </p:spPr>
        <p:txBody>
          <a:bodyPr/>
          <a:lstStyle>
            <a:lvl1pPr marL="0" indent="0">
              <a:lnSpc>
                <a:spcPct val="100000"/>
              </a:lnSpc>
              <a:spcBef>
                <a:spcPts val="0"/>
              </a:spcBef>
              <a:buNone/>
              <a:defRPr sz="20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6539F0E2-90BD-BB8B-8BE6-1CC221AEC90E}"/>
              </a:ext>
              <a:ext uri="{C183D7F6-B498-43B3-948B-1728B52AA6E4}">
                <adec:decorative xmlns:adec="http://schemas.microsoft.com/office/drawing/2017/decorative" val="1"/>
              </a:ext>
            </a:extLst>
          </p:cNvPr>
          <p:cNvSpPr>
            <a:spLocks noGrp="1"/>
          </p:cNvSpPr>
          <p:nvPr>
            <p:ph type="dt" sz="half" idx="10"/>
          </p:nvPr>
        </p:nvSpPr>
        <p:spPr>
          <a:xfrm>
            <a:off x="825321" y="7044786"/>
            <a:ext cx="1025106" cy="142875"/>
          </a:xfrm>
        </p:spPr>
        <p:txBody>
          <a:bodyPr/>
          <a:lstStyle>
            <a:lvl1pPr>
              <a:defRPr>
                <a:solidFill>
                  <a:srgbClr val="F0F0F0"/>
                </a:solidFill>
              </a:defRPr>
            </a:lvl1pPr>
          </a:lstStyle>
          <a:p>
            <a:fld id="{A1E27077-DD7C-4185-975C-940EAFE6EB4B}" type="datetime1">
              <a:rPr lang="sv-SE" smtClean="0"/>
              <a:t>2026-07-03</a:t>
            </a:fld>
            <a:endParaRPr lang="sv-SE" dirty="0"/>
          </a:p>
        </p:txBody>
      </p:sp>
      <p:sp>
        <p:nvSpPr>
          <p:cNvPr id="5" name="Platshållare för sidfot 4">
            <a:extLst>
              <a:ext uri="{FF2B5EF4-FFF2-40B4-BE49-F238E27FC236}">
                <a16:creationId xmlns:a16="http://schemas.microsoft.com/office/drawing/2014/main" id="{024F1822-E0C1-F7C4-DE92-67BE35E15F78}"/>
              </a:ext>
              <a:ext uri="{C183D7F6-B498-43B3-948B-1728B52AA6E4}">
                <adec:decorative xmlns:adec="http://schemas.microsoft.com/office/drawing/2017/decorative" val="1"/>
              </a:ext>
            </a:extLst>
          </p:cNvPr>
          <p:cNvSpPr>
            <a:spLocks noGrp="1"/>
          </p:cNvSpPr>
          <p:nvPr>
            <p:ph type="ftr" sz="quarter" idx="11"/>
          </p:nvPr>
        </p:nvSpPr>
        <p:spPr>
          <a:xfrm>
            <a:off x="1973505" y="7044786"/>
            <a:ext cx="6014138" cy="142875"/>
          </a:xfrm>
        </p:spPr>
        <p:txBody>
          <a:bodyPr/>
          <a:lstStyle>
            <a:lvl1pPr>
              <a:defRPr>
                <a:solidFill>
                  <a:srgbClr val="F0F0F0"/>
                </a:solidFill>
              </a:defRPr>
            </a:lvl1pPr>
          </a:lstStyle>
          <a:p>
            <a:r>
              <a:rPr lang="sv-SE"/>
              <a:t>Sidfot</a:t>
            </a:r>
            <a:endParaRPr lang="sv-SE" dirty="0"/>
          </a:p>
        </p:txBody>
      </p:sp>
      <p:sp>
        <p:nvSpPr>
          <p:cNvPr id="6" name="Platshållare för bildnummer 5">
            <a:extLst>
              <a:ext uri="{FF2B5EF4-FFF2-40B4-BE49-F238E27FC236}">
                <a16:creationId xmlns:a16="http://schemas.microsoft.com/office/drawing/2014/main" id="{177C1246-2085-0FC7-3053-911523131AF9}"/>
              </a:ext>
              <a:ext uri="{C183D7F6-B498-43B3-948B-1728B52AA6E4}">
                <adec:decorative xmlns:adec="http://schemas.microsoft.com/office/drawing/2017/decorative" val="1"/>
              </a:ext>
            </a:extLst>
          </p:cNvPr>
          <p:cNvSpPr>
            <a:spLocks noGrp="1"/>
          </p:cNvSpPr>
          <p:nvPr>
            <p:ph type="sldNum" sz="quarter" idx="12"/>
          </p:nvPr>
        </p:nvSpPr>
        <p:spPr>
          <a:xfrm>
            <a:off x="402653" y="7049831"/>
            <a:ext cx="299590" cy="142875"/>
          </a:xfrm>
        </p:spPr>
        <p:txBody>
          <a:bodyPr/>
          <a:lstStyle>
            <a:lvl1pPr>
              <a:defRPr>
                <a:solidFill>
                  <a:srgbClr val="F0F0F0"/>
                </a:solidFill>
              </a:defRPr>
            </a:lvl1pPr>
          </a:lstStyle>
          <a:p>
            <a:fld id="{F6C05EEB-4522-434C-B777-08D6E2D6AD2E}" type="slidenum">
              <a:rPr lang="sv-SE" smtClean="0"/>
              <a:pPr/>
              <a:t>‹#›</a:t>
            </a:fld>
            <a:endParaRPr lang="sv-SE" dirty="0"/>
          </a:p>
        </p:txBody>
      </p:sp>
      <p:sp>
        <p:nvSpPr>
          <p:cNvPr id="11" name="Platshållare för text 10">
            <a:extLst>
              <a:ext uri="{FF2B5EF4-FFF2-40B4-BE49-F238E27FC236}">
                <a16:creationId xmlns:a16="http://schemas.microsoft.com/office/drawing/2014/main" id="{71A701F0-7639-34C5-A4CF-18B6BE07AE98}"/>
              </a:ext>
              <a:ext uri="{C183D7F6-B498-43B3-948B-1728B52AA6E4}">
                <adec:decorative xmlns:adec="http://schemas.microsoft.com/office/drawing/2017/decorative" val="1"/>
              </a:ext>
            </a:extLst>
          </p:cNvPr>
          <p:cNvSpPr>
            <a:spLocks noGrp="1"/>
          </p:cNvSpPr>
          <p:nvPr>
            <p:ph type="body" sz="quarter" idx="14" hasCustomPrompt="1"/>
          </p:nvPr>
        </p:nvSpPr>
        <p:spPr>
          <a:xfrm>
            <a:off x="10443858" y="6047117"/>
            <a:ext cx="1328021" cy="464400"/>
          </a:xfrm>
          <a:blipFill>
            <a:blip r:embed="rId2">
              <a:extLst>
                <a:ext uri="{96DAC541-7B7A-43D3-8B79-37D633B846F1}">
                  <asvg:svgBlip xmlns:asvg="http://schemas.microsoft.com/office/drawing/2016/SVG/main" r:embed="rId3"/>
                </a:ext>
              </a:extLst>
            </a:blip>
            <a:stretch>
              <a:fillRect/>
            </a:stretch>
          </a:blipFill>
          <a:ln>
            <a:solidFill>
              <a:srgbClr val="061727">
                <a:alpha val="0"/>
              </a:srgbClr>
            </a:solidFill>
          </a:ln>
        </p:spPr>
        <p:txBody>
          <a:bodyPr/>
          <a:lstStyle>
            <a:lvl1pPr marL="0" indent="0">
              <a:buNone/>
              <a:defRPr/>
            </a:lvl1pPr>
          </a:lstStyle>
          <a:p>
            <a:pPr lvl="0"/>
            <a:r>
              <a:rPr lang="sv-SE" dirty="0"/>
              <a:t>
              </a:t>
            </a:r>
          </a:p>
        </p:txBody>
      </p:sp>
    </p:spTree>
    <p:extLst>
      <p:ext uri="{BB962C8B-B14F-4D97-AF65-F5344CB8AC3E}">
        <p14:creationId xmlns:p14="http://schemas.microsoft.com/office/powerpoint/2010/main" val="809882992"/>
      </p:ext>
    </p:extLst>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Avsnittsrubrik foto med mörk text">
    <p:bg>
      <p:bgPr>
        <a:solidFill>
          <a:schemeClr val="tx2"/>
        </a:solidFill>
        <a:effectLst/>
      </p:bgPr>
    </p:bg>
    <p:spTree>
      <p:nvGrpSpPr>
        <p:cNvPr id="1" name=""/>
        <p:cNvGrpSpPr/>
        <p:nvPr/>
      </p:nvGrpSpPr>
      <p:grpSpPr>
        <a:xfrm>
          <a:off x="0" y="0"/>
          <a:ext cx="0" cy="0"/>
          <a:chOff x="0" y="0"/>
          <a:chExt cx="0" cy="0"/>
        </a:xfrm>
      </p:grpSpPr>
      <p:sp>
        <p:nvSpPr>
          <p:cNvPr id="8" name="Platshållare för bild 7" descr="Alternativtext som beskriver bilden eller kryssa i &quot;Markera som dekorativ&quot;">
            <a:extLst>
              <a:ext uri="{FF2B5EF4-FFF2-40B4-BE49-F238E27FC236}">
                <a16:creationId xmlns:a16="http://schemas.microsoft.com/office/drawing/2014/main" id="{5FB7BDB1-F346-5219-10C7-81AE76EDE2F8}"/>
              </a:ext>
            </a:extLst>
          </p:cNvPr>
          <p:cNvSpPr>
            <a:spLocks noGrp="1"/>
          </p:cNvSpPr>
          <p:nvPr>
            <p:ph type="pic" sz="quarter" idx="13"/>
          </p:nvPr>
        </p:nvSpPr>
        <p:spPr>
          <a:xfrm>
            <a:off x="0" y="0"/>
            <a:ext cx="12192000" cy="6858000"/>
          </a:xfrm>
        </p:spPr>
        <p:txBody>
          <a:bodyPr tIns="288000"/>
          <a:lstStyle>
            <a:lvl1pPr marL="0" indent="0" algn="ctr">
              <a:buNone/>
              <a:defRPr sz="1800">
                <a:solidFill>
                  <a:schemeClr val="bg1"/>
                </a:solidFill>
              </a:defRPr>
            </a:lvl1pPr>
          </a:lstStyle>
          <a:p>
            <a:r>
              <a:rPr lang="sv-SE"/>
              <a:t>Klicka på ikonen för att lägga till en bild</a:t>
            </a:r>
            <a:endParaRPr lang="sv-SE" dirty="0"/>
          </a:p>
        </p:txBody>
      </p:sp>
      <p:sp>
        <p:nvSpPr>
          <p:cNvPr id="2" name="Rubrik 1">
            <a:extLst>
              <a:ext uri="{FF2B5EF4-FFF2-40B4-BE49-F238E27FC236}">
                <a16:creationId xmlns:a16="http://schemas.microsoft.com/office/drawing/2014/main" id="{3D1AB072-0D56-17C4-3ACF-E20DC263E73B}"/>
              </a:ext>
            </a:extLst>
          </p:cNvPr>
          <p:cNvSpPr>
            <a:spLocks noGrp="1"/>
          </p:cNvSpPr>
          <p:nvPr>
            <p:ph type="title"/>
          </p:nvPr>
        </p:nvSpPr>
        <p:spPr>
          <a:xfrm>
            <a:off x="1397358" y="2148245"/>
            <a:ext cx="9950092" cy="1115338"/>
          </a:xfrm>
        </p:spPr>
        <p:txBody>
          <a:bodyPr anchor="b"/>
          <a:lstStyle>
            <a:lvl1pPr>
              <a:lnSpc>
                <a:spcPct val="84000"/>
              </a:lnSpc>
              <a:defRPr sz="4000">
                <a:solidFill>
                  <a:srgbClr val="061727"/>
                </a:solidFill>
              </a:defRPr>
            </a:lvl1pPr>
          </a:lstStyle>
          <a:p>
            <a:r>
              <a:rPr lang="sv-SE"/>
              <a:t>Klicka här för att ändra mall för rubrikformat</a:t>
            </a:r>
            <a:endParaRPr lang="sv-SE" dirty="0"/>
          </a:p>
        </p:txBody>
      </p:sp>
      <p:sp>
        <p:nvSpPr>
          <p:cNvPr id="3" name="Platshållare för text 2">
            <a:extLst>
              <a:ext uri="{FF2B5EF4-FFF2-40B4-BE49-F238E27FC236}">
                <a16:creationId xmlns:a16="http://schemas.microsoft.com/office/drawing/2014/main" id="{CE094BA1-AEAC-9A43-CE55-9C4B4AD1BD6F}"/>
              </a:ext>
            </a:extLst>
          </p:cNvPr>
          <p:cNvSpPr>
            <a:spLocks noGrp="1"/>
          </p:cNvSpPr>
          <p:nvPr>
            <p:ph type="body" idx="1"/>
          </p:nvPr>
        </p:nvSpPr>
        <p:spPr>
          <a:xfrm>
            <a:off x="1397358" y="3401592"/>
            <a:ext cx="9969409" cy="651600"/>
          </a:xfrm>
        </p:spPr>
        <p:txBody>
          <a:bodyPr/>
          <a:lstStyle>
            <a:lvl1pPr marL="0" indent="0">
              <a:lnSpc>
                <a:spcPct val="100000"/>
              </a:lnSpc>
              <a:spcBef>
                <a:spcPts val="0"/>
              </a:spcBef>
              <a:buNone/>
              <a:defRPr sz="20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6539F0E2-90BD-BB8B-8BE6-1CC221AEC90E}"/>
              </a:ext>
              <a:ext uri="{C183D7F6-B498-43B3-948B-1728B52AA6E4}">
                <adec:decorative xmlns:adec="http://schemas.microsoft.com/office/drawing/2017/decorative" val="1"/>
              </a:ext>
            </a:extLst>
          </p:cNvPr>
          <p:cNvSpPr>
            <a:spLocks noGrp="1"/>
          </p:cNvSpPr>
          <p:nvPr>
            <p:ph type="dt" sz="half" idx="10"/>
          </p:nvPr>
        </p:nvSpPr>
        <p:spPr>
          <a:xfrm>
            <a:off x="825321" y="7044786"/>
            <a:ext cx="1025106" cy="142875"/>
          </a:xfrm>
        </p:spPr>
        <p:txBody>
          <a:bodyPr/>
          <a:lstStyle>
            <a:lvl1pPr>
              <a:defRPr>
                <a:solidFill>
                  <a:srgbClr val="F0F0F0"/>
                </a:solidFill>
              </a:defRPr>
            </a:lvl1pPr>
          </a:lstStyle>
          <a:p>
            <a:fld id="{A4ADFB43-10AC-48A6-82F7-C8745946142F}" type="datetime1">
              <a:rPr lang="sv-SE" smtClean="0"/>
              <a:t>2026-07-03</a:t>
            </a:fld>
            <a:endParaRPr lang="sv-SE" dirty="0"/>
          </a:p>
        </p:txBody>
      </p:sp>
      <p:sp>
        <p:nvSpPr>
          <p:cNvPr id="5" name="Platshållare för sidfot 4">
            <a:extLst>
              <a:ext uri="{FF2B5EF4-FFF2-40B4-BE49-F238E27FC236}">
                <a16:creationId xmlns:a16="http://schemas.microsoft.com/office/drawing/2014/main" id="{024F1822-E0C1-F7C4-DE92-67BE35E15F78}"/>
              </a:ext>
              <a:ext uri="{C183D7F6-B498-43B3-948B-1728B52AA6E4}">
                <adec:decorative xmlns:adec="http://schemas.microsoft.com/office/drawing/2017/decorative" val="1"/>
              </a:ext>
            </a:extLst>
          </p:cNvPr>
          <p:cNvSpPr>
            <a:spLocks noGrp="1"/>
          </p:cNvSpPr>
          <p:nvPr>
            <p:ph type="ftr" sz="quarter" idx="11"/>
          </p:nvPr>
        </p:nvSpPr>
        <p:spPr>
          <a:xfrm>
            <a:off x="1973505" y="7044786"/>
            <a:ext cx="6014138" cy="142875"/>
          </a:xfrm>
        </p:spPr>
        <p:txBody>
          <a:bodyPr/>
          <a:lstStyle>
            <a:lvl1pPr>
              <a:defRPr>
                <a:solidFill>
                  <a:srgbClr val="F0F0F0"/>
                </a:solidFill>
              </a:defRPr>
            </a:lvl1pPr>
          </a:lstStyle>
          <a:p>
            <a:r>
              <a:rPr lang="sv-SE"/>
              <a:t>Sidfot</a:t>
            </a:r>
            <a:endParaRPr lang="sv-SE" dirty="0"/>
          </a:p>
        </p:txBody>
      </p:sp>
      <p:sp>
        <p:nvSpPr>
          <p:cNvPr id="6" name="Platshållare för bildnummer 5">
            <a:extLst>
              <a:ext uri="{FF2B5EF4-FFF2-40B4-BE49-F238E27FC236}">
                <a16:creationId xmlns:a16="http://schemas.microsoft.com/office/drawing/2014/main" id="{177C1246-2085-0FC7-3053-911523131AF9}"/>
              </a:ext>
              <a:ext uri="{C183D7F6-B498-43B3-948B-1728B52AA6E4}">
                <adec:decorative xmlns:adec="http://schemas.microsoft.com/office/drawing/2017/decorative" val="1"/>
              </a:ext>
            </a:extLst>
          </p:cNvPr>
          <p:cNvSpPr>
            <a:spLocks noGrp="1"/>
          </p:cNvSpPr>
          <p:nvPr>
            <p:ph type="sldNum" sz="quarter" idx="12"/>
          </p:nvPr>
        </p:nvSpPr>
        <p:spPr>
          <a:xfrm>
            <a:off x="402653" y="7049830"/>
            <a:ext cx="299590" cy="142875"/>
          </a:xfrm>
        </p:spPr>
        <p:txBody>
          <a:bodyPr/>
          <a:lstStyle>
            <a:lvl1pPr>
              <a:defRPr>
                <a:solidFill>
                  <a:srgbClr val="F0F0F0"/>
                </a:solidFill>
              </a:defRPr>
            </a:lvl1pPr>
          </a:lstStyle>
          <a:p>
            <a:fld id="{F6C05EEB-4522-434C-B777-08D6E2D6AD2E}" type="slidenum">
              <a:rPr lang="sv-SE" smtClean="0"/>
              <a:pPr/>
              <a:t>‹#›</a:t>
            </a:fld>
            <a:endParaRPr lang="sv-SE" dirty="0"/>
          </a:p>
        </p:txBody>
      </p:sp>
      <p:sp>
        <p:nvSpPr>
          <p:cNvPr id="11" name="Platshållare för text 10">
            <a:extLst>
              <a:ext uri="{FF2B5EF4-FFF2-40B4-BE49-F238E27FC236}">
                <a16:creationId xmlns:a16="http://schemas.microsoft.com/office/drawing/2014/main" id="{71A701F0-7639-34C5-A4CF-18B6BE07AE98}"/>
              </a:ext>
              <a:ext uri="{C183D7F6-B498-43B3-948B-1728B52AA6E4}">
                <adec:decorative xmlns:adec="http://schemas.microsoft.com/office/drawing/2017/decorative" val="1"/>
              </a:ext>
            </a:extLst>
          </p:cNvPr>
          <p:cNvSpPr>
            <a:spLocks noGrp="1"/>
          </p:cNvSpPr>
          <p:nvPr>
            <p:ph type="body" sz="quarter" idx="14" hasCustomPrompt="1"/>
          </p:nvPr>
        </p:nvSpPr>
        <p:spPr>
          <a:xfrm>
            <a:off x="10443858" y="6047117"/>
            <a:ext cx="1328021" cy="464400"/>
          </a:xfrm>
          <a:blipFill>
            <a:blip r:embed="rId2">
              <a:extLst>
                <a:ext uri="{96DAC541-7B7A-43D3-8B79-37D633B846F1}">
                  <asvg:svgBlip xmlns:asvg="http://schemas.microsoft.com/office/drawing/2016/SVG/main" r:embed="rId3"/>
                </a:ext>
              </a:extLst>
            </a:blip>
            <a:stretch>
              <a:fillRect/>
            </a:stretch>
          </a:blipFill>
          <a:ln>
            <a:solidFill>
              <a:srgbClr val="061727">
                <a:alpha val="0"/>
              </a:srgbClr>
            </a:solidFill>
          </a:ln>
        </p:spPr>
        <p:txBody>
          <a:bodyPr/>
          <a:lstStyle>
            <a:lvl1pPr marL="0" indent="0">
              <a:buNone/>
              <a:defRPr/>
            </a:lvl1pPr>
          </a:lstStyle>
          <a:p>
            <a:pPr lvl="0"/>
            <a:r>
              <a:rPr lang="sv-SE" dirty="0"/>
              <a:t>
              </a:t>
            </a:r>
          </a:p>
        </p:txBody>
      </p:sp>
    </p:spTree>
    <p:extLst>
      <p:ext uri="{BB962C8B-B14F-4D97-AF65-F5344CB8AC3E}">
        <p14:creationId xmlns:p14="http://schemas.microsoft.com/office/powerpoint/2010/main" val="144382748"/>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2.sv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slideLayout" Target="../slideLayouts/slideLayout32.xml"/><Relationship Id="rId18" Type="http://schemas.openxmlformats.org/officeDocument/2006/relationships/slideLayout" Target="../slideLayouts/slideLayout37.xml"/><Relationship Id="rId3" Type="http://schemas.openxmlformats.org/officeDocument/2006/relationships/slideLayout" Target="../slideLayouts/slideLayout22.xml"/><Relationship Id="rId21" Type="http://schemas.openxmlformats.org/officeDocument/2006/relationships/image" Target="../media/image1.png"/><Relationship Id="rId7" Type="http://schemas.openxmlformats.org/officeDocument/2006/relationships/slideLayout" Target="../slideLayouts/slideLayout26.xml"/><Relationship Id="rId12" Type="http://schemas.openxmlformats.org/officeDocument/2006/relationships/slideLayout" Target="../slideLayouts/slideLayout31.xml"/><Relationship Id="rId17" Type="http://schemas.openxmlformats.org/officeDocument/2006/relationships/slideLayout" Target="../slideLayouts/slideLayout36.xml"/><Relationship Id="rId2" Type="http://schemas.openxmlformats.org/officeDocument/2006/relationships/slideLayout" Target="../slideLayouts/slideLayout21.xml"/><Relationship Id="rId16" Type="http://schemas.openxmlformats.org/officeDocument/2006/relationships/slideLayout" Target="../slideLayouts/slideLayout35.xml"/><Relationship Id="rId20" Type="http://schemas.openxmlformats.org/officeDocument/2006/relationships/theme" Target="../theme/theme2.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5" Type="http://schemas.openxmlformats.org/officeDocument/2006/relationships/slideLayout" Target="../slideLayouts/slideLayout34.xml"/><Relationship Id="rId10" Type="http://schemas.openxmlformats.org/officeDocument/2006/relationships/slideLayout" Target="../slideLayouts/slideLayout29.xml"/><Relationship Id="rId19" Type="http://schemas.openxmlformats.org/officeDocument/2006/relationships/slideLayout" Target="../slideLayouts/slideLayout38.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slideLayout" Target="../slideLayouts/slideLayout33.xml"/><Relationship Id="rId22" Type="http://schemas.openxmlformats.org/officeDocument/2006/relationships/image" Target="../media/image2.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AF5F3"/>
        </a:solidFill>
        <a:effectLst/>
      </p:bgPr>
    </p:bg>
    <p:spTree>
      <p:nvGrpSpPr>
        <p:cNvPr id="1" name=""/>
        <p:cNvGrpSpPr/>
        <p:nvPr/>
      </p:nvGrpSpPr>
      <p:grpSpPr>
        <a:xfrm>
          <a:off x="0" y="0"/>
          <a:ext cx="0" cy="0"/>
          <a:chOff x="0" y="0"/>
          <a:chExt cx="0" cy="0"/>
        </a:xfrm>
      </p:grpSpPr>
      <p:grpSp>
        <p:nvGrpSpPr>
          <p:cNvPr id="17" name="Grupp 16">
            <a:extLst>
              <a:ext uri="{FF2B5EF4-FFF2-40B4-BE49-F238E27FC236}">
                <a16:creationId xmlns:a16="http://schemas.microsoft.com/office/drawing/2014/main" id="{5170DA73-D8EE-27E1-4C2D-ABFAAF2D478D}"/>
              </a:ext>
              <a:ext uri="{C183D7F6-B498-43B3-948B-1728B52AA6E4}">
                <adec:decorative xmlns:adec="http://schemas.microsoft.com/office/drawing/2017/decorative" val="1"/>
              </a:ext>
            </a:extLst>
          </p:cNvPr>
          <p:cNvGrpSpPr/>
          <p:nvPr userDrawn="1"/>
        </p:nvGrpSpPr>
        <p:grpSpPr>
          <a:xfrm>
            <a:off x="-2" y="0"/>
            <a:ext cx="12192002" cy="6858000"/>
            <a:chOff x="-2" y="0"/>
            <a:chExt cx="12192002" cy="6858000"/>
          </a:xfrm>
        </p:grpSpPr>
        <p:sp>
          <p:nvSpPr>
            <p:cNvPr id="18" name="Frihandsfigur 8">
              <a:extLst>
                <a:ext uri="{FF2B5EF4-FFF2-40B4-BE49-F238E27FC236}">
                  <a16:creationId xmlns:a16="http://schemas.microsoft.com/office/drawing/2014/main" id="{E9A5E958-3264-4CAA-F264-7ADD4F566A4A}"/>
                </a:ext>
              </a:extLst>
            </p:cNvPr>
            <p:cNvSpPr/>
            <p:nvPr/>
          </p:nvSpPr>
          <p:spPr>
            <a:xfrm>
              <a:off x="-2" y="0"/>
              <a:ext cx="12192001" cy="6858000"/>
            </a:xfrm>
            <a:custGeom>
              <a:avLst/>
              <a:gdLst>
                <a:gd name="connsiteX0" fmla="*/ 0 w 12146434"/>
                <a:gd name="connsiteY0" fmla="*/ 0 h 6835928"/>
                <a:gd name="connsiteX1" fmla="*/ 12146435 w 12146434"/>
                <a:gd name="connsiteY1" fmla="*/ 0 h 6835928"/>
                <a:gd name="connsiteX2" fmla="*/ 12146435 w 12146434"/>
                <a:gd name="connsiteY2" fmla="*/ 6835928 h 6835928"/>
                <a:gd name="connsiteX3" fmla="*/ 0 w 12146434"/>
                <a:gd name="connsiteY3" fmla="*/ 6835928 h 6835928"/>
              </a:gdLst>
              <a:ahLst/>
              <a:cxnLst>
                <a:cxn ang="0">
                  <a:pos x="connsiteX0" y="connsiteY0"/>
                </a:cxn>
                <a:cxn ang="0">
                  <a:pos x="connsiteX1" y="connsiteY1"/>
                </a:cxn>
                <a:cxn ang="0">
                  <a:pos x="connsiteX2" y="connsiteY2"/>
                </a:cxn>
                <a:cxn ang="0">
                  <a:pos x="connsiteX3" y="connsiteY3"/>
                </a:cxn>
              </a:cxnLst>
              <a:rect l="l" t="t" r="r" b="b"/>
              <a:pathLst>
                <a:path w="12146434" h="6835928">
                  <a:moveTo>
                    <a:pt x="0" y="0"/>
                  </a:moveTo>
                  <a:lnTo>
                    <a:pt x="12146435" y="0"/>
                  </a:lnTo>
                  <a:lnTo>
                    <a:pt x="12146435" y="6835928"/>
                  </a:lnTo>
                  <a:lnTo>
                    <a:pt x="0" y="6835928"/>
                  </a:lnTo>
                  <a:close/>
                </a:path>
              </a:pathLst>
            </a:custGeom>
            <a:gradFill>
              <a:gsLst>
                <a:gs pos="50000">
                  <a:srgbClr val="F6EFE9"/>
                </a:gs>
                <a:gs pos="25000">
                  <a:srgbClr val="F6EFE9"/>
                </a:gs>
                <a:gs pos="0">
                  <a:srgbClr val="F6EFE9"/>
                </a:gs>
                <a:gs pos="75000">
                  <a:srgbClr val="F8F5F3"/>
                </a:gs>
                <a:gs pos="100000">
                  <a:srgbClr val="F8F5F3"/>
                </a:gs>
              </a:gsLst>
              <a:lin ang="0" scaled="0"/>
            </a:gradFill>
            <a:ln w="6322" cap="flat">
              <a:noFill/>
              <a:prstDash val="solid"/>
              <a:miter/>
            </a:ln>
          </p:spPr>
          <p:txBody>
            <a:bodyPr rtlCol="0" anchor="ctr"/>
            <a:lstStyle/>
            <a:p>
              <a:endParaRPr lang="sv-SE" dirty="0"/>
            </a:p>
          </p:txBody>
        </p:sp>
        <p:sp>
          <p:nvSpPr>
            <p:cNvPr id="19" name="Frihandsfigur 9">
              <a:extLst>
                <a:ext uri="{FF2B5EF4-FFF2-40B4-BE49-F238E27FC236}">
                  <a16:creationId xmlns:a16="http://schemas.microsoft.com/office/drawing/2014/main" id="{7A2E9FF0-FBA7-AB3F-499A-F534DA4B176B}"/>
                </a:ext>
              </a:extLst>
            </p:cNvPr>
            <p:cNvSpPr/>
            <p:nvPr/>
          </p:nvSpPr>
          <p:spPr>
            <a:xfrm>
              <a:off x="-1" y="5162500"/>
              <a:ext cx="7261670" cy="1695500"/>
            </a:xfrm>
            <a:custGeom>
              <a:avLst/>
              <a:gdLst>
                <a:gd name="connsiteX0" fmla="*/ 0 w 7261670"/>
                <a:gd name="connsiteY0" fmla="*/ 0 h 1695500"/>
                <a:gd name="connsiteX1" fmla="*/ 7261670 w 7261670"/>
                <a:gd name="connsiteY1" fmla="*/ 0 h 1695500"/>
                <a:gd name="connsiteX2" fmla="*/ 7261670 w 7261670"/>
                <a:gd name="connsiteY2" fmla="*/ 1695500 h 1695500"/>
                <a:gd name="connsiteX3" fmla="*/ 0 w 7261670"/>
                <a:gd name="connsiteY3" fmla="*/ 1695500 h 1695500"/>
                <a:gd name="connsiteX0" fmla="*/ 0 w 7261670"/>
                <a:gd name="connsiteY0" fmla="*/ 0 h 1695500"/>
                <a:gd name="connsiteX1" fmla="*/ 7261670 w 7261670"/>
                <a:gd name="connsiteY1" fmla="*/ 1695500 h 1695500"/>
                <a:gd name="connsiteX2" fmla="*/ 0 w 7261670"/>
                <a:gd name="connsiteY2" fmla="*/ 1695500 h 1695500"/>
                <a:gd name="connsiteX3" fmla="*/ 0 w 7261670"/>
                <a:gd name="connsiteY3" fmla="*/ 0 h 1695500"/>
              </a:gdLst>
              <a:ahLst/>
              <a:cxnLst>
                <a:cxn ang="0">
                  <a:pos x="connsiteX0" y="connsiteY0"/>
                </a:cxn>
                <a:cxn ang="0">
                  <a:pos x="connsiteX1" y="connsiteY1"/>
                </a:cxn>
                <a:cxn ang="0">
                  <a:pos x="connsiteX2" y="connsiteY2"/>
                </a:cxn>
                <a:cxn ang="0">
                  <a:pos x="connsiteX3" y="connsiteY3"/>
                </a:cxn>
              </a:cxnLst>
              <a:rect l="l" t="t" r="r" b="b"/>
              <a:pathLst>
                <a:path w="7261670" h="1695500">
                  <a:moveTo>
                    <a:pt x="0" y="0"/>
                  </a:moveTo>
                  <a:lnTo>
                    <a:pt x="7261670" y="1695500"/>
                  </a:lnTo>
                  <a:lnTo>
                    <a:pt x="0" y="1695500"/>
                  </a:lnTo>
                  <a:lnTo>
                    <a:pt x="0" y="0"/>
                  </a:lnTo>
                  <a:close/>
                </a:path>
              </a:pathLst>
            </a:custGeom>
            <a:gradFill>
              <a:gsLst>
                <a:gs pos="0">
                  <a:srgbClr val="F8F5F3"/>
                </a:gs>
                <a:gs pos="75000">
                  <a:srgbClr val="F6EFE9"/>
                </a:gs>
                <a:gs pos="49000">
                  <a:srgbClr val="F7F2EE"/>
                </a:gs>
                <a:gs pos="25000">
                  <a:srgbClr val="F8F5F3"/>
                </a:gs>
                <a:gs pos="100000">
                  <a:srgbClr val="F6EFE9"/>
                </a:gs>
              </a:gsLst>
              <a:lin ang="5400000" scaled="0"/>
            </a:gradFill>
            <a:ln w="6322" cap="flat">
              <a:noFill/>
              <a:prstDash val="solid"/>
              <a:miter/>
            </a:ln>
          </p:spPr>
          <p:txBody>
            <a:bodyPr rtlCol="0" anchor="ctr"/>
            <a:lstStyle/>
            <a:p>
              <a:endParaRPr lang="sv-SE"/>
            </a:p>
          </p:txBody>
        </p:sp>
        <p:sp>
          <p:nvSpPr>
            <p:cNvPr id="20" name="Frihandsfigur 10">
              <a:extLst>
                <a:ext uri="{FF2B5EF4-FFF2-40B4-BE49-F238E27FC236}">
                  <a16:creationId xmlns:a16="http://schemas.microsoft.com/office/drawing/2014/main" id="{72CC7A6A-64AA-068C-318F-39B2788E5657}"/>
                </a:ext>
              </a:extLst>
            </p:cNvPr>
            <p:cNvSpPr/>
            <p:nvPr/>
          </p:nvSpPr>
          <p:spPr>
            <a:xfrm rot="5400000" flipV="1">
              <a:off x="8205490" y="1267028"/>
              <a:ext cx="5253538" cy="2719482"/>
            </a:xfrm>
            <a:custGeom>
              <a:avLst/>
              <a:gdLst>
                <a:gd name="connsiteX0" fmla="*/ 0 w 7261670"/>
                <a:gd name="connsiteY0" fmla="*/ 0 h 1695500"/>
                <a:gd name="connsiteX1" fmla="*/ 7261670 w 7261670"/>
                <a:gd name="connsiteY1" fmla="*/ 0 h 1695500"/>
                <a:gd name="connsiteX2" fmla="*/ 7261670 w 7261670"/>
                <a:gd name="connsiteY2" fmla="*/ 1695500 h 1695500"/>
                <a:gd name="connsiteX3" fmla="*/ 0 w 7261670"/>
                <a:gd name="connsiteY3" fmla="*/ 1695500 h 1695500"/>
                <a:gd name="connsiteX0" fmla="*/ 0 w 7261670"/>
                <a:gd name="connsiteY0" fmla="*/ 0 h 1695500"/>
                <a:gd name="connsiteX1" fmla="*/ 7261670 w 7261670"/>
                <a:gd name="connsiteY1" fmla="*/ 1695500 h 1695500"/>
                <a:gd name="connsiteX2" fmla="*/ 0 w 7261670"/>
                <a:gd name="connsiteY2" fmla="*/ 1695500 h 1695500"/>
                <a:gd name="connsiteX3" fmla="*/ 0 w 7261670"/>
                <a:gd name="connsiteY3" fmla="*/ 0 h 1695500"/>
              </a:gdLst>
              <a:ahLst/>
              <a:cxnLst>
                <a:cxn ang="0">
                  <a:pos x="connsiteX0" y="connsiteY0"/>
                </a:cxn>
                <a:cxn ang="0">
                  <a:pos x="connsiteX1" y="connsiteY1"/>
                </a:cxn>
                <a:cxn ang="0">
                  <a:pos x="connsiteX2" y="connsiteY2"/>
                </a:cxn>
                <a:cxn ang="0">
                  <a:pos x="connsiteX3" y="connsiteY3"/>
                </a:cxn>
              </a:cxnLst>
              <a:rect l="l" t="t" r="r" b="b"/>
              <a:pathLst>
                <a:path w="7261670" h="1695500">
                  <a:moveTo>
                    <a:pt x="0" y="0"/>
                  </a:moveTo>
                  <a:lnTo>
                    <a:pt x="7261670" y="1695500"/>
                  </a:lnTo>
                  <a:lnTo>
                    <a:pt x="0" y="1695500"/>
                  </a:lnTo>
                  <a:lnTo>
                    <a:pt x="0" y="0"/>
                  </a:lnTo>
                  <a:close/>
                </a:path>
              </a:pathLst>
            </a:custGeom>
            <a:gradFill>
              <a:gsLst>
                <a:gs pos="50000">
                  <a:srgbClr val="F7F2EE"/>
                </a:gs>
                <a:gs pos="25000">
                  <a:srgbClr val="F8F5F3"/>
                </a:gs>
                <a:gs pos="100000">
                  <a:srgbClr val="F6EFE9"/>
                </a:gs>
                <a:gs pos="0">
                  <a:srgbClr val="F8F5F3"/>
                </a:gs>
                <a:gs pos="74000">
                  <a:srgbClr val="F6EFE9"/>
                </a:gs>
              </a:gsLst>
              <a:lin ang="0" scaled="0"/>
            </a:gradFill>
            <a:ln w="6322" cap="flat">
              <a:noFill/>
              <a:prstDash val="solid"/>
              <a:miter/>
            </a:ln>
          </p:spPr>
          <p:txBody>
            <a:bodyPr rtlCol="0" anchor="ctr"/>
            <a:lstStyle/>
            <a:p>
              <a:endParaRPr lang="sv-SE"/>
            </a:p>
          </p:txBody>
        </p:sp>
      </p:grpSp>
      <p:sp>
        <p:nvSpPr>
          <p:cNvPr id="2" name="Platshållare för rubrik 1">
            <a:extLst>
              <a:ext uri="{FF2B5EF4-FFF2-40B4-BE49-F238E27FC236}">
                <a16:creationId xmlns:a16="http://schemas.microsoft.com/office/drawing/2014/main" id="{1790873D-BA16-7955-9609-7C0029CFA120}"/>
              </a:ext>
            </a:extLst>
          </p:cNvPr>
          <p:cNvSpPr>
            <a:spLocks noGrp="1"/>
          </p:cNvSpPr>
          <p:nvPr>
            <p:ph type="title"/>
          </p:nvPr>
        </p:nvSpPr>
        <p:spPr>
          <a:xfrm>
            <a:off x="1393199" y="638890"/>
            <a:ext cx="9424947" cy="878339"/>
          </a:xfrm>
          <a:prstGeom prst="rect">
            <a:avLst/>
          </a:prstGeom>
        </p:spPr>
        <p:txBody>
          <a:bodyPr vert="horz" lIns="0" tIns="0" rIns="0" bIns="0" rtlCol="0" anchor="b">
            <a:no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2FD06647-3965-6E2B-F10F-8F9E58728DE4}"/>
              </a:ext>
            </a:extLst>
          </p:cNvPr>
          <p:cNvSpPr>
            <a:spLocks noGrp="1"/>
          </p:cNvSpPr>
          <p:nvPr>
            <p:ph type="body" idx="1"/>
          </p:nvPr>
        </p:nvSpPr>
        <p:spPr>
          <a:xfrm>
            <a:off x="1393200" y="1641231"/>
            <a:ext cx="9424947" cy="4226169"/>
          </a:xfrm>
          <a:prstGeom prst="rect">
            <a:avLst/>
          </a:prstGeom>
        </p:spPr>
        <p:txBody>
          <a:bodyPr vert="horz" lIns="0" tIns="0" rIns="0" bIns="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6" name="Platshållare för bildnummer 5">
            <a:extLst>
              <a:ext uri="{FF2B5EF4-FFF2-40B4-BE49-F238E27FC236}">
                <a16:creationId xmlns:a16="http://schemas.microsoft.com/office/drawing/2014/main" id="{7112930D-F68A-962B-6907-EB9C7053ADC9}"/>
              </a:ext>
            </a:extLst>
          </p:cNvPr>
          <p:cNvSpPr>
            <a:spLocks noGrp="1"/>
          </p:cNvSpPr>
          <p:nvPr>
            <p:ph type="sldNum" sz="quarter" idx="4"/>
          </p:nvPr>
        </p:nvSpPr>
        <p:spPr>
          <a:xfrm>
            <a:off x="468194" y="6249988"/>
            <a:ext cx="474532" cy="198030"/>
          </a:xfrm>
          <a:prstGeom prst="rect">
            <a:avLst/>
          </a:prstGeom>
        </p:spPr>
        <p:txBody>
          <a:bodyPr vert="horz" lIns="0" tIns="0" rIns="0" bIns="0" rtlCol="0" anchor="ctr"/>
          <a:lstStyle>
            <a:lvl1pPr algn="l">
              <a:defRPr sz="1050">
                <a:solidFill>
                  <a:srgbClr val="CC4E13"/>
                </a:solidFill>
              </a:defRPr>
            </a:lvl1pPr>
          </a:lstStyle>
          <a:p>
            <a:fld id="{F6C05EEB-4522-434C-B777-08D6E2D6AD2E}" type="slidenum">
              <a:rPr lang="sv-SE" smtClean="0"/>
              <a:pPr/>
              <a:t>‹#›</a:t>
            </a:fld>
            <a:endParaRPr lang="sv-SE" sz="1050" dirty="0"/>
          </a:p>
        </p:txBody>
      </p:sp>
      <p:sp>
        <p:nvSpPr>
          <p:cNvPr id="4" name="Platshållare för datum 3">
            <a:extLst>
              <a:ext uri="{FF2B5EF4-FFF2-40B4-BE49-F238E27FC236}">
                <a16:creationId xmlns:a16="http://schemas.microsoft.com/office/drawing/2014/main" id="{3FFEB486-39E5-9EA0-BD1C-FD53B02D23A9}"/>
              </a:ext>
            </a:extLst>
          </p:cNvPr>
          <p:cNvSpPr>
            <a:spLocks noGrp="1"/>
          </p:cNvSpPr>
          <p:nvPr>
            <p:ph type="dt" sz="half" idx="2"/>
          </p:nvPr>
        </p:nvSpPr>
        <p:spPr>
          <a:xfrm>
            <a:off x="1393200" y="6249519"/>
            <a:ext cx="792254" cy="198031"/>
          </a:xfrm>
          <a:prstGeom prst="rect">
            <a:avLst/>
          </a:prstGeom>
        </p:spPr>
        <p:txBody>
          <a:bodyPr vert="horz" lIns="0" tIns="0" rIns="0" bIns="0" rtlCol="0" anchor="ctr"/>
          <a:lstStyle>
            <a:lvl1pPr algn="l">
              <a:defRPr sz="1050">
                <a:solidFill>
                  <a:srgbClr val="CC4E13"/>
                </a:solidFill>
              </a:defRPr>
            </a:lvl1pPr>
          </a:lstStyle>
          <a:p>
            <a:fld id="{8A14F9B3-7488-4C7E-8E46-A14DBCD098DB}" type="datetime1">
              <a:rPr lang="sv-SE" smtClean="0"/>
              <a:pPr/>
              <a:t>2026-07-03</a:t>
            </a:fld>
            <a:endParaRPr lang="sv-SE" sz="1050"/>
          </a:p>
        </p:txBody>
      </p:sp>
      <p:sp>
        <p:nvSpPr>
          <p:cNvPr id="5" name="Platshållare för sidfot 4">
            <a:extLst>
              <a:ext uri="{FF2B5EF4-FFF2-40B4-BE49-F238E27FC236}">
                <a16:creationId xmlns:a16="http://schemas.microsoft.com/office/drawing/2014/main" id="{C568FA4C-D520-7A8B-425F-5106EC66C422}"/>
              </a:ext>
            </a:extLst>
          </p:cNvPr>
          <p:cNvSpPr>
            <a:spLocks noGrp="1"/>
          </p:cNvSpPr>
          <p:nvPr>
            <p:ph type="ftr" sz="quarter" idx="3"/>
          </p:nvPr>
        </p:nvSpPr>
        <p:spPr>
          <a:xfrm>
            <a:off x="2635928" y="6249520"/>
            <a:ext cx="6600924" cy="198031"/>
          </a:xfrm>
          <a:prstGeom prst="rect">
            <a:avLst/>
          </a:prstGeom>
        </p:spPr>
        <p:txBody>
          <a:bodyPr vert="horz" lIns="0" tIns="0" rIns="0" bIns="0" rtlCol="0" anchor="ctr"/>
          <a:lstStyle>
            <a:lvl1pPr algn="l">
              <a:defRPr sz="1050">
                <a:solidFill>
                  <a:srgbClr val="CC4E13"/>
                </a:solidFill>
              </a:defRPr>
            </a:lvl1pPr>
          </a:lstStyle>
          <a:p>
            <a:r>
              <a:rPr lang="sv-SE"/>
              <a:t>Sidfot</a:t>
            </a:r>
            <a:endParaRPr lang="sv-SE" sz="1050" dirty="0"/>
          </a:p>
        </p:txBody>
      </p:sp>
      <p:pic>
        <p:nvPicPr>
          <p:cNvPr id="8" name="Bildobjekt 7">
            <a:extLst>
              <a:ext uri="{FF2B5EF4-FFF2-40B4-BE49-F238E27FC236}">
                <a16:creationId xmlns:a16="http://schemas.microsoft.com/office/drawing/2014/main" id="{8F9530E3-8BBC-C76F-B54C-0E387E1344A7}"/>
              </a:ext>
              <a:ext uri="{C183D7F6-B498-43B3-948B-1728B52AA6E4}">
                <adec:decorative xmlns:adec="http://schemas.microsoft.com/office/drawing/2017/decorative" val="1"/>
              </a:ext>
            </a:extLst>
          </p:cNvPr>
          <p:cNvPicPr>
            <a:picLocks noChangeAspect="1"/>
          </p:cNvPicPr>
          <p:nvPr/>
        </p:nvPicPr>
        <p:blipFill>
          <a:blip r:embed="rId21">
            <a:extLst>
              <a:ext uri="{96DAC541-7B7A-43D3-8B79-37D633B846F1}">
                <asvg:svgBlip xmlns:asvg="http://schemas.microsoft.com/office/drawing/2016/SVG/main" r:embed="rId22"/>
              </a:ext>
            </a:extLst>
          </a:blip>
          <a:srcRect/>
          <a:stretch/>
        </p:blipFill>
        <p:spPr>
          <a:xfrm>
            <a:off x="10443858" y="6047117"/>
            <a:ext cx="1328022" cy="464400"/>
          </a:xfrm>
          <a:prstGeom prst="rect">
            <a:avLst/>
          </a:prstGeom>
        </p:spPr>
      </p:pic>
      <p:sp>
        <p:nvSpPr>
          <p:cNvPr id="7" name="Rektangel 6" descr="TagShapePrint">
            <a:extLst>
              <a:ext uri="{FF2B5EF4-FFF2-40B4-BE49-F238E27FC236}">
                <a16:creationId xmlns:a16="http://schemas.microsoft.com/office/drawing/2014/main" id="{7D1344C1-ABEE-5CE8-2BA8-5BD9D64B0CB0}"/>
              </a:ext>
            </a:extLst>
          </p:cNvPr>
          <p:cNvSpPr/>
          <p:nvPr/>
        </p:nvSpPr>
        <p:spPr>
          <a:xfrm>
            <a:off x="0" y="0"/>
            <a:ext cx="0" cy="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150819730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737" r:id="rId14"/>
    <p:sldLayoutId id="2147483686" r:id="rId15"/>
    <p:sldLayoutId id="2147483687" r:id="rId16"/>
    <p:sldLayoutId id="2147483688" r:id="rId17"/>
    <p:sldLayoutId id="2147483689" r:id="rId18"/>
    <p:sldLayoutId id="2147483690" r:id="rId19"/>
  </p:sldLayoutIdLst>
  <p:hf hdr="0" ftr="0"/>
  <p:txStyles>
    <p:titleStyle>
      <a:lvl1pPr algn="l" defTabSz="914400" rtl="0" eaLnBrk="1" latinLnBrk="0" hangingPunct="1">
        <a:lnSpc>
          <a:spcPct val="90000"/>
        </a:lnSpc>
        <a:spcBef>
          <a:spcPct val="0"/>
        </a:spcBef>
        <a:buNone/>
        <a:defRPr sz="3200" b="1" kern="1200">
          <a:solidFill>
            <a:srgbClr val="061727"/>
          </a:solidFill>
          <a:latin typeface="+mj-lt"/>
          <a:ea typeface="+mj-ea"/>
          <a:cs typeface="+mj-cs"/>
        </a:defRPr>
      </a:lvl1pPr>
    </p:titleStyle>
    <p:bodyStyle>
      <a:lvl1pPr marL="331200" indent="-331200" algn="l" defTabSz="914400" rtl="0" eaLnBrk="1" latinLnBrk="0" hangingPunct="1">
        <a:lnSpc>
          <a:spcPct val="90000"/>
        </a:lnSpc>
        <a:spcBef>
          <a:spcPts val="1000"/>
        </a:spcBef>
        <a:buFont typeface="Arial" panose="020B0604020202020204" pitchFamily="34" charset="0"/>
        <a:buChar char="•"/>
        <a:defRPr sz="2300" kern="1200">
          <a:solidFill>
            <a:schemeClr val="tx1"/>
          </a:solidFill>
          <a:latin typeface="+mn-lt"/>
          <a:ea typeface="+mn-ea"/>
          <a:cs typeface="+mn-cs"/>
        </a:defRPr>
      </a:lvl1pPr>
      <a:lvl2pPr marL="625475"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896938"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166813"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436688"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1790873D-BA16-7955-9609-7C0029CFA120}"/>
              </a:ext>
            </a:extLst>
          </p:cNvPr>
          <p:cNvSpPr>
            <a:spLocks noGrp="1"/>
          </p:cNvSpPr>
          <p:nvPr>
            <p:ph type="title"/>
          </p:nvPr>
        </p:nvSpPr>
        <p:spPr>
          <a:xfrm>
            <a:off x="1393199" y="638890"/>
            <a:ext cx="9424947" cy="878339"/>
          </a:xfrm>
          <a:prstGeom prst="rect">
            <a:avLst/>
          </a:prstGeom>
        </p:spPr>
        <p:txBody>
          <a:bodyPr vert="horz" lIns="0" tIns="0" rIns="0" bIns="0" rtlCol="0" anchor="b">
            <a:no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2FD06647-3965-6E2B-F10F-8F9E58728DE4}"/>
              </a:ext>
            </a:extLst>
          </p:cNvPr>
          <p:cNvSpPr>
            <a:spLocks noGrp="1"/>
          </p:cNvSpPr>
          <p:nvPr>
            <p:ph type="body" idx="1"/>
          </p:nvPr>
        </p:nvSpPr>
        <p:spPr>
          <a:xfrm>
            <a:off x="1393200" y="1641231"/>
            <a:ext cx="9424947" cy="4226169"/>
          </a:xfrm>
          <a:prstGeom prst="rect">
            <a:avLst/>
          </a:prstGeom>
        </p:spPr>
        <p:txBody>
          <a:bodyPr vert="horz" lIns="0" tIns="0" rIns="0" bIns="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6" name="Platshållare för bildnummer 5">
            <a:extLst>
              <a:ext uri="{FF2B5EF4-FFF2-40B4-BE49-F238E27FC236}">
                <a16:creationId xmlns:a16="http://schemas.microsoft.com/office/drawing/2014/main" id="{7112930D-F68A-962B-6907-EB9C7053ADC9}"/>
              </a:ext>
            </a:extLst>
          </p:cNvPr>
          <p:cNvSpPr>
            <a:spLocks noGrp="1"/>
          </p:cNvSpPr>
          <p:nvPr>
            <p:ph type="sldNum" sz="quarter" idx="4"/>
          </p:nvPr>
        </p:nvSpPr>
        <p:spPr>
          <a:xfrm>
            <a:off x="468193" y="6249988"/>
            <a:ext cx="474532" cy="198030"/>
          </a:xfrm>
          <a:prstGeom prst="rect">
            <a:avLst/>
          </a:prstGeom>
        </p:spPr>
        <p:txBody>
          <a:bodyPr vert="horz" lIns="0" tIns="0" rIns="0" bIns="0" rtlCol="0" anchor="ctr"/>
          <a:lstStyle>
            <a:lvl1pPr algn="l">
              <a:defRPr sz="1050">
                <a:solidFill>
                  <a:srgbClr val="CC4E13"/>
                </a:solidFill>
              </a:defRPr>
            </a:lvl1pPr>
          </a:lstStyle>
          <a:p>
            <a:fld id="{F6C05EEB-4522-434C-B777-08D6E2D6AD2E}" type="slidenum">
              <a:rPr lang="sv-SE" smtClean="0"/>
              <a:pPr/>
              <a:t>‹#›</a:t>
            </a:fld>
            <a:endParaRPr lang="sv-SE" sz="1050" dirty="0"/>
          </a:p>
        </p:txBody>
      </p:sp>
      <p:sp>
        <p:nvSpPr>
          <p:cNvPr id="4" name="Platshållare för datum 3">
            <a:extLst>
              <a:ext uri="{FF2B5EF4-FFF2-40B4-BE49-F238E27FC236}">
                <a16:creationId xmlns:a16="http://schemas.microsoft.com/office/drawing/2014/main" id="{3FFEB486-39E5-9EA0-BD1C-FD53B02D23A9}"/>
              </a:ext>
            </a:extLst>
          </p:cNvPr>
          <p:cNvSpPr>
            <a:spLocks noGrp="1"/>
          </p:cNvSpPr>
          <p:nvPr>
            <p:ph type="dt" sz="half" idx="2"/>
          </p:nvPr>
        </p:nvSpPr>
        <p:spPr>
          <a:xfrm>
            <a:off x="1393200" y="6249519"/>
            <a:ext cx="792254" cy="198031"/>
          </a:xfrm>
          <a:prstGeom prst="rect">
            <a:avLst/>
          </a:prstGeom>
        </p:spPr>
        <p:txBody>
          <a:bodyPr vert="horz" lIns="0" tIns="0" rIns="0" bIns="0" rtlCol="0" anchor="ctr"/>
          <a:lstStyle>
            <a:lvl1pPr algn="l">
              <a:defRPr sz="1050">
                <a:solidFill>
                  <a:srgbClr val="CC4E13"/>
                </a:solidFill>
              </a:defRPr>
            </a:lvl1pPr>
          </a:lstStyle>
          <a:p>
            <a:fld id="{8A14F9B3-7488-4C7E-8E46-A14DBCD098DB}" type="datetime1">
              <a:rPr lang="sv-SE" smtClean="0"/>
              <a:pPr/>
              <a:t>2026-07-03</a:t>
            </a:fld>
            <a:endParaRPr lang="sv-SE" sz="1050"/>
          </a:p>
        </p:txBody>
      </p:sp>
      <p:sp>
        <p:nvSpPr>
          <p:cNvPr id="5" name="Platshållare för sidfot 4">
            <a:extLst>
              <a:ext uri="{FF2B5EF4-FFF2-40B4-BE49-F238E27FC236}">
                <a16:creationId xmlns:a16="http://schemas.microsoft.com/office/drawing/2014/main" id="{C568FA4C-D520-7A8B-425F-5106EC66C422}"/>
              </a:ext>
            </a:extLst>
          </p:cNvPr>
          <p:cNvSpPr>
            <a:spLocks noGrp="1"/>
          </p:cNvSpPr>
          <p:nvPr>
            <p:ph type="ftr" sz="quarter" idx="3"/>
          </p:nvPr>
        </p:nvSpPr>
        <p:spPr>
          <a:xfrm>
            <a:off x="2635928" y="6249520"/>
            <a:ext cx="6600924" cy="198031"/>
          </a:xfrm>
          <a:prstGeom prst="rect">
            <a:avLst/>
          </a:prstGeom>
        </p:spPr>
        <p:txBody>
          <a:bodyPr vert="horz" lIns="0" tIns="0" rIns="0" bIns="0" rtlCol="0" anchor="ctr"/>
          <a:lstStyle>
            <a:lvl1pPr algn="l">
              <a:defRPr sz="1050">
                <a:solidFill>
                  <a:srgbClr val="CC4E13"/>
                </a:solidFill>
              </a:defRPr>
            </a:lvl1pPr>
          </a:lstStyle>
          <a:p>
            <a:r>
              <a:rPr lang="sv-SE"/>
              <a:t>Sidfot</a:t>
            </a:r>
            <a:endParaRPr lang="sv-SE" sz="1050" dirty="0"/>
          </a:p>
        </p:txBody>
      </p:sp>
      <p:pic>
        <p:nvPicPr>
          <p:cNvPr id="8" name="Bildobjekt 7">
            <a:extLst>
              <a:ext uri="{FF2B5EF4-FFF2-40B4-BE49-F238E27FC236}">
                <a16:creationId xmlns:a16="http://schemas.microsoft.com/office/drawing/2014/main" id="{8F9530E3-8BBC-C76F-B54C-0E387E1344A7}"/>
              </a:ext>
              <a:ext uri="{C183D7F6-B498-43B3-948B-1728B52AA6E4}">
                <adec:decorative xmlns:adec="http://schemas.microsoft.com/office/drawing/2017/decorative" val="1"/>
              </a:ext>
            </a:extLst>
          </p:cNvPr>
          <p:cNvPicPr>
            <a:picLocks noChangeAspect="1"/>
          </p:cNvPicPr>
          <p:nvPr/>
        </p:nvPicPr>
        <p:blipFill>
          <a:blip r:embed="rId21">
            <a:extLst>
              <a:ext uri="{96DAC541-7B7A-43D3-8B79-37D633B846F1}">
                <asvg:svgBlip xmlns:asvg="http://schemas.microsoft.com/office/drawing/2016/SVG/main" r:embed="rId22"/>
              </a:ext>
            </a:extLst>
          </a:blip>
          <a:srcRect/>
          <a:stretch/>
        </p:blipFill>
        <p:spPr>
          <a:xfrm>
            <a:off x="10443858" y="6047117"/>
            <a:ext cx="1328022" cy="464400"/>
          </a:xfrm>
          <a:prstGeom prst="rect">
            <a:avLst/>
          </a:prstGeom>
        </p:spPr>
      </p:pic>
      <p:sp>
        <p:nvSpPr>
          <p:cNvPr id="7" name="Rektangel 6" descr="TagShapePrint">
            <a:extLst>
              <a:ext uri="{FF2B5EF4-FFF2-40B4-BE49-F238E27FC236}">
                <a16:creationId xmlns:a16="http://schemas.microsoft.com/office/drawing/2014/main" id="{7D1344C1-ABEE-5CE8-2BA8-5BD9D64B0CB0}"/>
              </a:ext>
            </a:extLst>
          </p:cNvPr>
          <p:cNvSpPr/>
          <p:nvPr/>
        </p:nvSpPr>
        <p:spPr>
          <a:xfrm>
            <a:off x="0" y="0"/>
            <a:ext cx="0" cy="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1483806383"/>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727" r:id="rId10"/>
    <p:sldLayoutId id="2147483728" r:id="rId11"/>
    <p:sldLayoutId id="2147483729" r:id="rId12"/>
    <p:sldLayoutId id="2147483730" r:id="rId13"/>
    <p:sldLayoutId id="2147483736" r:id="rId14"/>
    <p:sldLayoutId id="2147483731" r:id="rId15"/>
    <p:sldLayoutId id="2147483732" r:id="rId16"/>
    <p:sldLayoutId id="2147483733" r:id="rId17"/>
    <p:sldLayoutId id="2147483734" r:id="rId18"/>
    <p:sldLayoutId id="2147483735" r:id="rId19"/>
  </p:sldLayoutIdLst>
  <p:hf hdr="0" ftr="0"/>
  <p:txStyles>
    <p:titleStyle>
      <a:lvl1pPr algn="l" defTabSz="914400" rtl="0" eaLnBrk="1" latinLnBrk="0" hangingPunct="1">
        <a:lnSpc>
          <a:spcPct val="90000"/>
        </a:lnSpc>
        <a:spcBef>
          <a:spcPct val="0"/>
        </a:spcBef>
        <a:buNone/>
        <a:defRPr sz="3200" b="1" kern="1200">
          <a:solidFill>
            <a:srgbClr val="061727"/>
          </a:solidFill>
          <a:latin typeface="+mj-lt"/>
          <a:ea typeface="+mj-ea"/>
          <a:cs typeface="+mj-cs"/>
        </a:defRPr>
      </a:lvl1pPr>
    </p:titleStyle>
    <p:bodyStyle>
      <a:lvl1pPr marL="331200" indent="-331200" algn="l" defTabSz="914400" rtl="0" eaLnBrk="1" latinLnBrk="0" hangingPunct="1">
        <a:lnSpc>
          <a:spcPct val="90000"/>
        </a:lnSpc>
        <a:spcBef>
          <a:spcPts val="1000"/>
        </a:spcBef>
        <a:buFont typeface="Arial" panose="020B0604020202020204" pitchFamily="34" charset="0"/>
        <a:buChar char="•"/>
        <a:defRPr sz="2300" kern="1200">
          <a:solidFill>
            <a:schemeClr val="tx1"/>
          </a:solidFill>
          <a:latin typeface="+mn-lt"/>
          <a:ea typeface="+mn-ea"/>
          <a:cs typeface="+mn-cs"/>
        </a:defRPr>
      </a:lvl1pPr>
      <a:lvl2pPr marL="625475"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896938"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166813"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436688"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12.sv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Bildobjekt 7" descr="Logotyp Myndigheten för civilt försvar">
            <a:extLst>
              <a:ext uri="{FF2B5EF4-FFF2-40B4-BE49-F238E27FC236}">
                <a16:creationId xmlns:a16="http://schemas.microsoft.com/office/drawing/2014/main" id="{82096ED8-CD64-AF55-1E79-2086E5900127}"/>
              </a:ext>
              <a:ext uri="{C183D7F6-B498-43B3-948B-1728B52AA6E4}">
                <adec:decorative xmlns:adec="http://schemas.microsoft.com/office/drawing/2017/decorative" val="0"/>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509832" y="509181"/>
            <a:ext cx="1492738" cy="522000"/>
          </a:xfrm>
          <a:prstGeom prst="rect">
            <a:avLst/>
          </a:prstGeom>
        </p:spPr>
      </p:pic>
      <p:sp>
        <p:nvSpPr>
          <p:cNvPr id="5" name="Rubrik 4">
            <a:extLst>
              <a:ext uri="{FF2B5EF4-FFF2-40B4-BE49-F238E27FC236}">
                <a16:creationId xmlns:a16="http://schemas.microsoft.com/office/drawing/2014/main" id="{D7A46CD9-FC89-A4FA-20E4-0CC049083838}"/>
              </a:ext>
            </a:extLst>
          </p:cNvPr>
          <p:cNvSpPr>
            <a:spLocks noGrp="1"/>
          </p:cNvSpPr>
          <p:nvPr>
            <p:ph type="ctrTitle"/>
          </p:nvPr>
        </p:nvSpPr>
        <p:spPr/>
        <p:txBody>
          <a:bodyPr/>
          <a:lstStyle/>
          <a:p>
            <a:r>
              <a:rPr lang="sv-SE" dirty="0"/>
              <a:t>Övningsexempel</a:t>
            </a:r>
          </a:p>
        </p:txBody>
      </p:sp>
      <p:sp>
        <p:nvSpPr>
          <p:cNvPr id="6" name="Underrubrik 5">
            <a:extLst>
              <a:ext uri="{FF2B5EF4-FFF2-40B4-BE49-F238E27FC236}">
                <a16:creationId xmlns:a16="http://schemas.microsoft.com/office/drawing/2014/main" id="{FD154D5B-94D3-A52D-EC15-C387EF33D8B7}"/>
              </a:ext>
            </a:extLst>
          </p:cNvPr>
          <p:cNvSpPr>
            <a:spLocks noGrp="1"/>
          </p:cNvSpPr>
          <p:nvPr>
            <p:ph type="subTitle" idx="1"/>
          </p:nvPr>
        </p:nvSpPr>
        <p:spPr/>
        <p:txBody>
          <a:bodyPr/>
          <a:lstStyle/>
          <a:p>
            <a:r>
              <a:rPr lang="sv-SE" dirty="0"/>
              <a:t>Fiktiv riskbedömning för tillagningskök i Lyckeby kommun</a:t>
            </a:r>
          </a:p>
        </p:txBody>
      </p:sp>
      <p:sp>
        <p:nvSpPr>
          <p:cNvPr id="4" name="Platshållare för datum 3">
            <a:extLst>
              <a:ext uri="{FF2B5EF4-FFF2-40B4-BE49-F238E27FC236}">
                <a16:creationId xmlns:a16="http://schemas.microsoft.com/office/drawing/2014/main" id="{197DE4B2-8BE8-E0FD-C141-22F0A70CC819}"/>
              </a:ext>
            </a:extLst>
          </p:cNvPr>
          <p:cNvSpPr>
            <a:spLocks noGrp="1"/>
          </p:cNvSpPr>
          <p:nvPr>
            <p:ph type="dt" sz="half" idx="10"/>
          </p:nvPr>
        </p:nvSpPr>
        <p:spPr/>
        <p:txBody>
          <a:bodyPr/>
          <a:lstStyle/>
          <a:p>
            <a:fld id="{39CFBC8E-19AD-4786-AB99-685D5C0E8C0F}" type="datetime1">
              <a:rPr lang="sv-SE" smtClean="0"/>
              <a:t>2026-07-03</a:t>
            </a:fld>
            <a:endParaRPr lang="sv-SE" dirty="0"/>
          </a:p>
        </p:txBody>
      </p:sp>
      <p:sp>
        <p:nvSpPr>
          <p:cNvPr id="9" name="Platshållare för text 8">
            <a:extLst>
              <a:ext uri="{FF2B5EF4-FFF2-40B4-BE49-F238E27FC236}">
                <a16:creationId xmlns:a16="http://schemas.microsoft.com/office/drawing/2014/main" id="{BF08EB4A-8729-6F83-B7B2-C90F01123BAA}"/>
              </a:ext>
            </a:extLst>
          </p:cNvPr>
          <p:cNvSpPr>
            <a:spLocks noGrp="1"/>
          </p:cNvSpPr>
          <p:nvPr>
            <p:ph type="body" sz="quarter" idx="13"/>
          </p:nvPr>
        </p:nvSpPr>
        <p:spPr/>
        <p:txBody>
          <a:bodyPr/>
          <a:lstStyle/>
          <a:p>
            <a:endParaRPr lang="sv-SE" dirty="0"/>
          </a:p>
        </p:txBody>
      </p:sp>
      <p:sp>
        <p:nvSpPr>
          <p:cNvPr id="15" name="Platshållare för text 14">
            <a:extLst>
              <a:ext uri="{FF2B5EF4-FFF2-40B4-BE49-F238E27FC236}">
                <a16:creationId xmlns:a16="http://schemas.microsoft.com/office/drawing/2014/main" id="{A149FCDA-6CCC-EF93-F22D-F89E3341C0AB}"/>
              </a:ext>
            </a:extLst>
          </p:cNvPr>
          <p:cNvSpPr>
            <a:spLocks noGrp="1"/>
          </p:cNvSpPr>
          <p:nvPr>
            <p:ph type="body" sz="quarter" idx="14"/>
          </p:nvPr>
        </p:nvSpPr>
        <p:spPr/>
        <p:txBody>
          <a:bodyPr/>
          <a:lstStyle/>
          <a:p>
            <a:endParaRPr lang="sv-SE" dirty="0"/>
          </a:p>
        </p:txBody>
      </p:sp>
      <p:sp>
        <p:nvSpPr>
          <p:cNvPr id="16" name="Platshållare för text 15">
            <a:extLst>
              <a:ext uri="{FF2B5EF4-FFF2-40B4-BE49-F238E27FC236}">
                <a16:creationId xmlns:a16="http://schemas.microsoft.com/office/drawing/2014/main" id="{8D50FE0B-D251-3E61-2D0D-4B2EC916C3D7}"/>
              </a:ext>
            </a:extLst>
          </p:cNvPr>
          <p:cNvSpPr>
            <a:spLocks noGrp="1"/>
          </p:cNvSpPr>
          <p:nvPr>
            <p:ph type="body" sz="quarter" idx="15"/>
          </p:nvPr>
        </p:nvSpPr>
        <p:spPr/>
        <p:txBody>
          <a:bodyPr/>
          <a:lstStyle/>
          <a:p>
            <a:endParaRPr lang="sv-SE" dirty="0"/>
          </a:p>
        </p:txBody>
      </p:sp>
      <p:sp>
        <p:nvSpPr>
          <p:cNvPr id="7" name="Platshållare för bildnummer 6">
            <a:extLst>
              <a:ext uri="{FF2B5EF4-FFF2-40B4-BE49-F238E27FC236}">
                <a16:creationId xmlns:a16="http://schemas.microsoft.com/office/drawing/2014/main" id="{CF7DA147-61FD-B51E-8DF4-EFC82ED0EF9F}"/>
              </a:ext>
              <a:ext uri="{C183D7F6-B498-43B3-948B-1728B52AA6E4}">
                <adec:decorative xmlns:adec="http://schemas.microsoft.com/office/drawing/2017/decorative" val="1"/>
              </a:ext>
            </a:extLst>
          </p:cNvPr>
          <p:cNvSpPr>
            <a:spLocks noGrp="1"/>
          </p:cNvSpPr>
          <p:nvPr>
            <p:ph type="sldNum" sz="quarter" idx="12"/>
          </p:nvPr>
        </p:nvSpPr>
        <p:spPr/>
        <p:txBody>
          <a:bodyPr/>
          <a:lstStyle/>
          <a:p>
            <a:fld id="{F6C05EEB-4522-434C-B777-08D6E2D6AD2E}" type="slidenum">
              <a:rPr lang="sv-SE" smtClean="0"/>
              <a:pPr/>
              <a:t>1</a:t>
            </a:fld>
            <a:endParaRPr lang="sv-SE" dirty="0"/>
          </a:p>
        </p:txBody>
      </p:sp>
    </p:spTree>
    <p:extLst>
      <p:ext uri="{BB962C8B-B14F-4D97-AF65-F5344CB8AC3E}">
        <p14:creationId xmlns:p14="http://schemas.microsoft.com/office/powerpoint/2010/main" val="42555022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D6165B1C-16F5-1FC9-1B17-42031C7DF8CD}"/>
              </a:ext>
            </a:extLst>
          </p:cNvPr>
          <p:cNvSpPr>
            <a:spLocks noGrp="1"/>
          </p:cNvSpPr>
          <p:nvPr>
            <p:ph type="title"/>
          </p:nvPr>
        </p:nvSpPr>
        <p:spPr>
          <a:xfrm>
            <a:off x="548992" y="621233"/>
            <a:ext cx="9424947" cy="452395"/>
          </a:xfrm>
        </p:spPr>
        <p:txBody>
          <a:bodyPr/>
          <a:lstStyle/>
          <a:p>
            <a:r>
              <a:rPr lang="sv-SE" sz="2400" dirty="0"/>
              <a:t>Samhällsviktig verksamhet: </a:t>
            </a:r>
            <a:r>
              <a:rPr lang="sv-SE" sz="2400" b="0" dirty="0"/>
              <a:t>Tillagningskök i Lyckoby</a:t>
            </a:r>
          </a:p>
        </p:txBody>
      </p:sp>
      <p:sp>
        <p:nvSpPr>
          <p:cNvPr id="46" name="Rubrik 5">
            <a:extLst>
              <a:ext uri="{FF2B5EF4-FFF2-40B4-BE49-F238E27FC236}">
                <a16:creationId xmlns:a16="http://schemas.microsoft.com/office/drawing/2014/main" id="{67D2DBCC-488B-3F82-8397-6633C385B845}"/>
              </a:ext>
            </a:extLst>
          </p:cNvPr>
          <p:cNvSpPr txBox="1">
            <a:spLocks/>
          </p:cNvSpPr>
          <p:nvPr/>
        </p:nvSpPr>
        <p:spPr>
          <a:xfrm>
            <a:off x="548992" y="419223"/>
            <a:ext cx="5399639" cy="339180"/>
          </a:xfrm>
          <a:prstGeom prst="rect">
            <a:avLst/>
          </a:prstGeom>
        </p:spPr>
        <p:txBody>
          <a:bodyPr vert="horz" lIns="0" tIns="45720" rIns="91440" bIns="45720" rtlCol="0" anchor="t">
            <a:noAutofit/>
          </a:bodyPr>
          <a:lstStyle>
            <a:lvl1pPr algn="l" defTabSz="914400" rtl="0" eaLnBrk="1" latinLnBrk="0" hangingPunct="1">
              <a:lnSpc>
                <a:spcPct val="90000"/>
              </a:lnSpc>
              <a:spcBef>
                <a:spcPct val="0"/>
              </a:spcBef>
              <a:buNone/>
              <a:defRPr sz="3200" b="1" kern="1200">
                <a:solidFill>
                  <a:srgbClr val="0000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sv-SE" sz="1800" b="1" i="0" u="none" strike="noStrike" kern="1200" cap="none" spc="0" normalizeH="0" baseline="0" noProof="0" dirty="0">
                <a:ln>
                  <a:noFill/>
                </a:ln>
                <a:solidFill>
                  <a:srgbClr val="CC4E13"/>
                </a:solidFill>
                <a:effectLst/>
                <a:uLnTx/>
                <a:uFillTx/>
                <a:latin typeface="Arial"/>
                <a:ea typeface="+mj-ea"/>
                <a:cs typeface="+mj-cs"/>
              </a:rPr>
              <a:t>Riskbedömning</a:t>
            </a:r>
            <a:r>
              <a:rPr kumimoji="0" lang="sv-SE" sz="1800" b="0" i="0" u="none" strike="noStrike" kern="1200" cap="none" spc="0" normalizeH="0" baseline="0" noProof="0" dirty="0">
                <a:ln>
                  <a:noFill/>
                </a:ln>
                <a:solidFill>
                  <a:srgbClr val="061727"/>
                </a:solidFill>
                <a:effectLst/>
                <a:uLnTx/>
                <a:uFillTx/>
                <a:latin typeface="Arial"/>
                <a:ea typeface="+mj-ea"/>
                <a:cs typeface="+mj-cs"/>
              </a:rPr>
              <a:t> – </a:t>
            </a:r>
            <a:r>
              <a:rPr kumimoji="0" lang="sv-SE" sz="1800" b="0" i="1" u="none" strike="noStrike" kern="1200" cap="none" spc="0" normalizeH="0" baseline="0" noProof="0" dirty="0">
                <a:ln>
                  <a:noFill/>
                </a:ln>
                <a:solidFill>
                  <a:srgbClr val="061727"/>
                </a:solidFill>
                <a:effectLst/>
                <a:uLnTx/>
                <a:uFillTx/>
                <a:latin typeface="Arial"/>
                <a:ea typeface="+mj-ea"/>
                <a:cs typeface="+mj-cs"/>
              </a:rPr>
              <a:t>Riskbild</a:t>
            </a:r>
          </a:p>
        </p:txBody>
      </p:sp>
      <p:graphicFrame>
        <p:nvGraphicFramePr>
          <p:cNvPr id="7" name="Tabell 6">
            <a:extLst>
              <a:ext uri="{FF2B5EF4-FFF2-40B4-BE49-F238E27FC236}">
                <a16:creationId xmlns:a16="http://schemas.microsoft.com/office/drawing/2014/main" id="{0F5DF71E-208D-5E0D-E6B8-B9013F76CF65}"/>
              </a:ext>
            </a:extLst>
          </p:cNvPr>
          <p:cNvGraphicFramePr>
            <a:graphicFrameLocks noGrp="1"/>
          </p:cNvGraphicFramePr>
          <p:nvPr/>
        </p:nvGraphicFramePr>
        <p:xfrm>
          <a:off x="548992" y="1304257"/>
          <a:ext cx="11094014" cy="4505880"/>
        </p:xfrm>
        <a:graphic>
          <a:graphicData uri="http://schemas.openxmlformats.org/drawingml/2006/table">
            <a:tbl>
              <a:tblPr firstRow="1" firstCol="1" bandRow="1">
                <a:tableStyleId>{21E4AEA4-8DFA-4A89-87EB-49C32662AFE0}</a:tableStyleId>
              </a:tblPr>
              <a:tblGrid>
                <a:gridCol w="1205467">
                  <a:extLst>
                    <a:ext uri="{9D8B030D-6E8A-4147-A177-3AD203B41FA5}">
                      <a16:colId xmlns:a16="http://schemas.microsoft.com/office/drawing/2014/main" val="750468204"/>
                    </a:ext>
                  </a:extLst>
                </a:gridCol>
                <a:gridCol w="2133600">
                  <a:extLst>
                    <a:ext uri="{9D8B030D-6E8A-4147-A177-3AD203B41FA5}">
                      <a16:colId xmlns:a16="http://schemas.microsoft.com/office/drawing/2014/main" val="2092799925"/>
                    </a:ext>
                  </a:extLst>
                </a:gridCol>
                <a:gridCol w="2141034">
                  <a:extLst>
                    <a:ext uri="{9D8B030D-6E8A-4147-A177-3AD203B41FA5}">
                      <a16:colId xmlns:a16="http://schemas.microsoft.com/office/drawing/2014/main" val="2655905663"/>
                    </a:ext>
                  </a:extLst>
                </a:gridCol>
                <a:gridCol w="1925444">
                  <a:extLst>
                    <a:ext uri="{9D8B030D-6E8A-4147-A177-3AD203B41FA5}">
                      <a16:colId xmlns:a16="http://schemas.microsoft.com/office/drawing/2014/main" val="2255549109"/>
                    </a:ext>
                  </a:extLst>
                </a:gridCol>
                <a:gridCol w="1025912">
                  <a:extLst>
                    <a:ext uri="{9D8B030D-6E8A-4147-A177-3AD203B41FA5}">
                      <a16:colId xmlns:a16="http://schemas.microsoft.com/office/drawing/2014/main" val="3528044377"/>
                    </a:ext>
                  </a:extLst>
                </a:gridCol>
                <a:gridCol w="1025912">
                  <a:extLst>
                    <a:ext uri="{9D8B030D-6E8A-4147-A177-3AD203B41FA5}">
                      <a16:colId xmlns:a16="http://schemas.microsoft.com/office/drawing/2014/main" val="2807989343"/>
                    </a:ext>
                  </a:extLst>
                </a:gridCol>
                <a:gridCol w="1636645">
                  <a:extLst>
                    <a:ext uri="{9D8B030D-6E8A-4147-A177-3AD203B41FA5}">
                      <a16:colId xmlns:a16="http://schemas.microsoft.com/office/drawing/2014/main" val="192060861"/>
                    </a:ext>
                  </a:extLst>
                </a:gridCol>
              </a:tblGrid>
              <a:tr h="1044224">
                <a:tc>
                  <a:txBody>
                    <a:bodyPr/>
                    <a:lstStyle/>
                    <a:p>
                      <a:pPr algn="l"/>
                      <a:r>
                        <a:rPr lang="sv-SE" sz="1100" b="1" kern="1200" dirty="0">
                          <a:solidFill>
                            <a:schemeClr val="bg1"/>
                          </a:solidFill>
                          <a:latin typeface="+mj-lt"/>
                          <a:ea typeface="+mn-ea"/>
                          <a:cs typeface="+mn-cs"/>
                        </a:rPr>
                        <a:t>Resurs</a:t>
                      </a:r>
                    </a:p>
                  </a:txBody>
                  <a:tcPr marL="108000" marR="108000" marT="108000" marB="108000" anchor="ctr">
                    <a:lnL w="1270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l"/>
                      <a:r>
                        <a:rPr lang="sv-SE" sz="1100" dirty="0">
                          <a:solidFill>
                            <a:schemeClr val="bg1"/>
                          </a:solidFill>
                          <a:latin typeface="+mj-lt"/>
                        </a:rPr>
                        <a:t>Vad kan inträffa? </a:t>
                      </a:r>
                      <a:br>
                        <a:rPr lang="sv-SE" sz="1100" dirty="0">
                          <a:solidFill>
                            <a:schemeClr val="bg1"/>
                          </a:solidFill>
                          <a:latin typeface="+mj-lt"/>
                        </a:rPr>
                      </a:br>
                      <a:r>
                        <a:rPr lang="sv-SE" sz="1100" b="0" i="1" dirty="0">
                          <a:solidFill>
                            <a:schemeClr val="bg1"/>
                          </a:solidFill>
                          <a:latin typeface="+mj-lt"/>
                        </a:rPr>
                        <a:t>Ange ett urval av riskhändelser</a:t>
                      </a:r>
                    </a:p>
                  </a:txBody>
                  <a:tcPr marL="108000" marR="108000" marT="108000" marB="10800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100" b="1" u="none" strike="noStrike" kern="1200" cap="none" spc="0" normalizeH="0" baseline="0" noProof="0" dirty="0">
                          <a:ln>
                            <a:noFill/>
                          </a:ln>
                          <a:solidFill>
                            <a:schemeClr val="bg1"/>
                          </a:solidFill>
                          <a:effectLst/>
                          <a:uLnTx/>
                          <a:uFillTx/>
                          <a:latin typeface="+mn-lt"/>
                          <a:ea typeface="+mn-ea"/>
                          <a:cs typeface="+mn-cs"/>
                        </a:rPr>
                        <a:t>Vad har vi för redundans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100" b="0" i="1" u="none" strike="noStrike" kern="1200" cap="none" spc="0" normalizeH="0" baseline="0" noProof="0" dirty="0">
                          <a:ln>
                            <a:noFill/>
                          </a:ln>
                          <a:solidFill>
                            <a:schemeClr val="bg1"/>
                          </a:solidFill>
                          <a:effectLst/>
                          <a:uLnTx/>
                          <a:uFillTx/>
                          <a:latin typeface="+mn-lt"/>
                          <a:ea typeface="+mn-ea"/>
                          <a:cs typeface="+mn-cs"/>
                        </a:rPr>
                        <a:t>(ex. befintliga reservlösningar,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100" b="0" i="1" u="none" strike="noStrike" kern="1200" cap="none" spc="0" normalizeH="0" baseline="0" noProof="0" dirty="0">
                          <a:ln>
                            <a:noFill/>
                          </a:ln>
                          <a:solidFill>
                            <a:schemeClr val="bg1"/>
                          </a:solidFill>
                          <a:effectLst/>
                          <a:uLnTx/>
                          <a:uFillTx/>
                          <a:latin typeface="+mn-lt"/>
                          <a:ea typeface="+mn-ea"/>
                          <a:cs typeface="+mn-cs"/>
                        </a:rPr>
                        <a:t>alternativa arbetssätt eller andra skyddsåtgärder)</a:t>
                      </a:r>
                      <a:r>
                        <a:rPr kumimoji="0" lang="sv-SE" sz="1100" b="1" i="0" u="none" strike="noStrike" kern="1200" cap="none" spc="0" normalizeH="0" baseline="0" noProof="0" dirty="0">
                          <a:ln>
                            <a:noFill/>
                          </a:ln>
                          <a:solidFill>
                            <a:schemeClr val="bg1"/>
                          </a:solidFill>
                          <a:effectLst/>
                          <a:uLnTx/>
                          <a:uFillTx/>
                          <a:latin typeface="+mn-lt"/>
                          <a:ea typeface="+mn-ea"/>
                          <a:cs typeface="+mn-cs"/>
                        </a:rPr>
                        <a:t>?</a:t>
                      </a:r>
                    </a:p>
                  </a:txBody>
                  <a:tcPr marL="108000" marR="108000" marT="108000" marB="10800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dirty="0">
                          <a:ln>
                            <a:noFill/>
                          </a:ln>
                          <a:solidFill>
                            <a:schemeClr val="bg1"/>
                          </a:solidFill>
                          <a:effectLst/>
                          <a:uLnTx/>
                          <a:uFillTx/>
                          <a:latin typeface="+mj-lt"/>
                          <a:ea typeface="+mn-ea"/>
                          <a:cs typeface="+mn-cs"/>
                        </a:rPr>
                        <a:t>Vid inträffad riskhändelse – kan vi återställa den prioriterade aktiviteten/ resursen i tid?</a:t>
                      </a:r>
                    </a:p>
                  </a:txBody>
                  <a:tcPr marL="108000" marR="108000" marT="108000" marB="10800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l"/>
                      <a:r>
                        <a:rPr lang="sv-SE" sz="1100" dirty="0">
                          <a:solidFill>
                            <a:schemeClr val="bg1"/>
                          </a:solidFill>
                          <a:latin typeface="+mj-lt"/>
                        </a:rPr>
                        <a:t>Bedöms </a:t>
                      </a:r>
                      <a:br>
                        <a:rPr lang="sv-SE" sz="1100" dirty="0">
                          <a:solidFill>
                            <a:schemeClr val="bg1"/>
                          </a:solidFill>
                          <a:latin typeface="+mj-lt"/>
                        </a:rPr>
                      </a:br>
                      <a:r>
                        <a:rPr lang="sv-SE" sz="1100" dirty="0">
                          <a:solidFill>
                            <a:schemeClr val="bg1"/>
                          </a:solidFill>
                          <a:latin typeface="+mj-lt"/>
                        </a:rPr>
                        <a:t>risken som acceptabel? </a:t>
                      </a:r>
                    </a:p>
                  </a:txBody>
                  <a:tcPr marL="108000" marR="108000" marT="108000" marB="10800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l"/>
                      <a:r>
                        <a:rPr lang="sv-SE" sz="1100" b="1" kern="1200" dirty="0">
                          <a:solidFill>
                            <a:schemeClr val="bg1"/>
                          </a:solidFill>
                          <a:latin typeface="+mj-lt"/>
                          <a:ea typeface="+mn-ea"/>
                          <a:cs typeface="+mn-cs"/>
                        </a:rPr>
                        <a:t>Behövs åtgärder</a:t>
                      </a:r>
                      <a:br>
                        <a:rPr lang="sv-SE" sz="1100" b="1" kern="1200" dirty="0">
                          <a:solidFill>
                            <a:schemeClr val="bg1"/>
                          </a:solidFill>
                          <a:latin typeface="+mj-lt"/>
                          <a:ea typeface="+mn-ea"/>
                          <a:cs typeface="+mn-cs"/>
                        </a:rPr>
                      </a:br>
                      <a:r>
                        <a:rPr lang="sv-SE" sz="1100" b="1" kern="1200" dirty="0">
                          <a:solidFill>
                            <a:schemeClr val="bg1"/>
                          </a:solidFill>
                          <a:latin typeface="+mj-lt"/>
                          <a:ea typeface="+mn-ea"/>
                          <a:cs typeface="+mn-cs"/>
                        </a:rPr>
                        <a:t>för att säkra resursen?</a:t>
                      </a:r>
                    </a:p>
                  </a:txBody>
                  <a:tcPr marL="108000" marR="108000" marT="108000" marB="10800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sv-SE" sz="1100" u="none" strike="noStrike" kern="1200" cap="none" spc="0" normalizeH="0" baseline="0" noProof="0" dirty="0">
                          <a:ln>
                            <a:noFill/>
                          </a:ln>
                          <a:solidFill>
                            <a:schemeClr val="bg1"/>
                          </a:solidFill>
                          <a:effectLst/>
                          <a:uLnTx/>
                          <a:uFillTx/>
                          <a:latin typeface="+mj-lt"/>
                        </a:rPr>
                        <a:t>Behövs det en kontinuitetsplan </a:t>
                      </a:r>
                      <a:br>
                        <a:rPr kumimoji="0" lang="sv-SE" sz="1100" u="none" strike="noStrike" kern="1200" cap="none" spc="0" normalizeH="0" baseline="0" noProof="0" dirty="0">
                          <a:ln>
                            <a:noFill/>
                          </a:ln>
                          <a:solidFill>
                            <a:schemeClr val="bg1"/>
                          </a:solidFill>
                          <a:effectLst/>
                          <a:uLnTx/>
                          <a:uFillTx/>
                          <a:latin typeface="+mj-lt"/>
                        </a:rPr>
                      </a:br>
                      <a:r>
                        <a:rPr kumimoji="0" lang="sv-SE" sz="1100" u="none" strike="noStrike" kern="1200" cap="none" spc="0" normalizeH="0" baseline="0" noProof="0" dirty="0">
                          <a:ln>
                            <a:noFill/>
                          </a:ln>
                          <a:solidFill>
                            <a:schemeClr val="bg1"/>
                          </a:solidFill>
                          <a:effectLst/>
                          <a:uLnTx/>
                          <a:uFillTx/>
                          <a:latin typeface="+mj-lt"/>
                        </a:rPr>
                        <a:t>om den prioriterade aktiviteten/ resursen faller bort?</a:t>
                      </a:r>
                    </a:p>
                  </a:txBody>
                  <a:tcPr marL="108000" marR="108000" marT="108000" marB="108000" anchor="ctr">
                    <a:lnL w="1905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3077701559"/>
                  </a:ext>
                </a:extLst>
              </a:tr>
              <a:tr h="383673">
                <a:tc rowSpan="3">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sv-SE" sz="1200" b="1" i="0" u="none" strike="noStrike" kern="1200" cap="none" spc="0" normalizeH="0" baseline="0" noProof="0" dirty="0">
                          <a:ln>
                            <a:noFill/>
                          </a:ln>
                          <a:solidFill>
                            <a:prstClr val="black"/>
                          </a:solidFill>
                          <a:effectLst/>
                          <a:uLnTx/>
                          <a:uFillTx/>
                          <a:latin typeface="+mn-lt"/>
                          <a:ea typeface="+mn-ea"/>
                          <a:cs typeface="+mn-cs"/>
                        </a:rPr>
                        <a:t>Personal</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(30 min)</a:t>
                      </a:r>
                    </a:p>
                  </a:txBody>
                  <a:tcPr marL="108000" marR="108000" marT="144000" marB="144000" anchor="ctr">
                    <a:lnL w="12700" cap="flat" cmpd="sng" algn="ctr">
                      <a:noFill/>
                      <a:prstDash val="solid"/>
                      <a:round/>
                      <a:headEnd type="none" w="med" len="med"/>
                      <a:tailEnd type="none" w="med" len="med"/>
                    </a:lnL>
                    <a:lnR w="6350" cap="flat" cmpd="sng" algn="ctr">
                      <a:solidFill>
                        <a:schemeClr val="accent2"/>
                      </a:solidFill>
                      <a:prstDash val="lgDash"/>
                      <a:round/>
                      <a:headEnd type="none" w="med" len="med"/>
                      <a:tailEnd type="none" w="med" len="med"/>
                    </a:lnR>
                    <a:lnT w="12700" cap="flat" cmpd="sng" algn="ctr">
                      <a:noFill/>
                      <a:prstDash val="solid"/>
                      <a:round/>
                      <a:headEnd type="none" w="med" len="med"/>
                      <a:tailEnd type="none" w="med" len="med"/>
                    </a:lnT>
                    <a:lnB w="6350" cap="flat" cmpd="sng" algn="ctr">
                      <a:solidFill>
                        <a:schemeClr val="accent2"/>
                      </a:solidFill>
                      <a:prstDash val="lg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u="none" strike="noStrike" kern="1200" cap="none" spc="0" normalizeH="0" baseline="0" noProof="0" dirty="0">
                          <a:ln>
                            <a:noFill/>
                          </a:ln>
                          <a:solidFill>
                            <a:schemeClr val="tx1"/>
                          </a:solidFill>
                          <a:effectLst/>
                          <a:uLnTx/>
                          <a:uFillTx/>
                          <a:latin typeface="+mj-lt"/>
                        </a:rPr>
                        <a:t>Personalen drabbas av sjukdom</a:t>
                      </a:r>
                    </a:p>
                  </a:txBody>
                  <a:tcPr marL="108000" marR="108000" marT="144000" marB="14400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12700"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sv-SE" sz="1200" i="0" dirty="0">
                          <a:solidFill>
                            <a:schemeClr val="tx1"/>
                          </a:solidFill>
                          <a:latin typeface="+mj-lt"/>
                        </a:rPr>
                        <a:t>Möjlighet att ringa in timvikarier</a:t>
                      </a:r>
                    </a:p>
                  </a:txBody>
                  <a:tcPr marL="108000" marR="108000" marT="144000" marB="14400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12700"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schemeClr val="tx1"/>
                          </a:solidFill>
                          <a:effectLst/>
                          <a:uLnTx/>
                          <a:uFillTx/>
                          <a:latin typeface="+mj-lt"/>
                          <a:ea typeface="+mn-ea"/>
                          <a:cs typeface="+mn-cs"/>
                        </a:rPr>
                        <a:t>Ja</a:t>
                      </a:r>
                    </a:p>
                  </a:txBody>
                  <a:tcPr marL="108000" marR="108000" marT="144000" marB="14400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12700"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sv-SE" sz="1200" dirty="0">
                          <a:solidFill>
                            <a:schemeClr val="tx1"/>
                          </a:solidFill>
                          <a:latin typeface="+mj-lt"/>
                        </a:rPr>
                        <a:t>Ja</a:t>
                      </a:r>
                    </a:p>
                  </a:txBody>
                  <a:tcPr marL="108000" marR="108000" marT="144000" marB="14400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12700"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schemeClr val="tx1"/>
                          </a:solidFill>
                          <a:effectLst/>
                          <a:uLnTx/>
                          <a:uFillTx/>
                          <a:latin typeface="+mj-lt"/>
                          <a:ea typeface="+mn-ea"/>
                          <a:cs typeface="+mn-cs"/>
                        </a:rPr>
                        <a:t>Ja </a:t>
                      </a:r>
                    </a:p>
                  </a:txBody>
                  <a:tcPr marL="108000" marR="108000" marT="144000" marB="14400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12700"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schemeClr val="tx1"/>
                          </a:solidFill>
                          <a:effectLst/>
                          <a:uLnTx/>
                          <a:uFillTx/>
                          <a:latin typeface="+mj-lt"/>
                          <a:ea typeface="+mn-ea"/>
                          <a:cs typeface="+mn-cs"/>
                        </a:rPr>
                        <a:t>Ja, en övergripande för personal</a:t>
                      </a:r>
                    </a:p>
                  </a:txBody>
                  <a:tcPr marL="108000" marR="108000" marT="144000" marB="144000" anchor="ctr">
                    <a:lnL w="6350" cap="flat" cmpd="sng" algn="ctr">
                      <a:solidFill>
                        <a:schemeClr val="accent2"/>
                      </a:solidFill>
                      <a:prstDash val="lgDash"/>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45725461"/>
                  </a:ext>
                </a:extLst>
              </a:tr>
              <a:tr h="383673">
                <a:tc vMerge="1">
                  <a:txBody>
                    <a:bodyPr/>
                    <a:lstStyle/>
                    <a:p>
                      <a:pPr algn="l">
                        <a:lnSpc>
                          <a:spcPct val="100000"/>
                        </a:lnSpc>
                        <a:spcAft>
                          <a:spcPts val="1200"/>
                        </a:spcAft>
                      </a:pPr>
                      <a:endParaRPr lang="sv-SE" sz="1200" noProof="0" dirty="0">
                        <a:solidFill>
                          <a:schemeClr val="tx1"/>
                        </a:solidFill>
                        <a:effectLst/>
                        <a:latin typeface="+mj-lt"/>
                      </a:endParaRPr>
                    </a:p>
                  </a:txBody>
                  <a:tcPr marL="0" marR="0" marT="0" marB="0" anchor="ctr">
                    <a:lnL w="12700"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1F0F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u="none" strike="noStrike" kern="1200" cap="none" spc="0" normalizeH="0" baseline="0" noProof="0" dirty="0">
                          <a:ln>
                            <a:noFill/>
                          </a:ln>
                          <a:solidFill>
                            <a:schemeClr val="tx1"/>
                          </a:solidFill>
                          <a:effectLst/>
                          <a:uLnTx/>
                          <a:uFillTx/>
                          <a:latin typeface="+mj-lt"/>
                        </a:rPr>
                        <a:t>Personalen kan inte ta sig till jobbet</a:t>
                      </a:r>
                    </a:p>
                  </a:txBody>
                  <a:tcPr marL="108000" marR="108000" marT="144000" marB="14400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1F0F4"/>
                    </a:solidFill>
                  </a:tcPr>
                </a:tc>
                <a:tc>
                  <a:txBody>
                    <a:bodyPr/>
                    <a:lstStyle/>
                    <a:p>
                      <a:pPr algn="l"/>
                      <a:r>
                        <a:rPr lang="sv-SE" sz="1200" i="0" dirty="0">
                          <a:solidFill>
                            <a:schemeClr val="tx1"/>
                          </a:solidFill>
                          <a:latin typeface="+mj-lt"/>
                        </a:rPr>
                        <a:t>Möjlighet att ringa in timvikarier</a:t>
                      </a:r>
                    </a:p>
                  </a:txBody>
                  <a:tcPr marL="108000" marR="108000" marT="144000" marB="14400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1F0F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schemeClr val="tx1"/>
                          </a:solidFill>
                          <a:effectLst/>
                          <a:uLnTx/>
                          <a:uFillTx/>
                          <a:latin typeface="+mj-lt"/>
                          <a:ea typeface="+mn-ea"/>
                          <a:cs typeface="+mn-cs"/>
                        </a:rPr>
                        <a:t>Delvis, det beror på varför personalen inte kan ta sig till jobbet</a:t>
                      </a:r>
                    </a:p>
                  </a:txBody>
                  <a:tcPr marL="108000" marR="108000" marT="144000" marB="14400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1F0F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solidFill>
                            <a:schemeClr val="tx1"/>
                          </a:solidFill>
                          <a:latin typeface="+mj-lt"/>
                        </a:rPr>
                        <a:t>Nej</a:t>
                      </a:r>
                    </a:p>
                  </a:txBody>
                  <a:tcPr marL="108000" marR="108000" marT="144000" marB="14400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1F0F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schemeClr val="tx1"/>
                          </a:solidFill>
                          <a:effectLst/>
                          <a:uLnTx/>
                          <a:uFillTx/>
                          <a:latin typeface="+mj-lt"/>
                          <a:ea typeface="+mn-ea"/>
                          <a:cs typeface="+mn-cs"/>
                        </a:rPr>
                        <a:t>Ja</a:t>
                      </a:r>
                    </a:p>
                  </a:txBody>
                  <a:tcPr marL="108000" marR="108000" marT="144000" marB="14400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1F0F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schemeClr val="tx1"/>
                          </a:solidFill>
                          <a:effectLst/>
                          <a:uLnTx/>
                          <a:uFillTx/>
                          <a:latin typeface="+mj-lt"/>
                          <a:ea typeface="+mn-ea"/>
                          <a:cs typeface="+mn-cs"/>
                        </a:rPr>
                        <a:t>Ja, se ovan</a:t>
                      </a:r>
                    </a:p>
                  </a:txBody>
                  <a:tcPr marL="108000" marR="108000" marT="144000" marB="144000" anchor="ctr">
                    <a:lnL w="6350" cap="flat" cmpd="sng" algn="ctr">
                      <a:solidFill>
                        <a:schemeClr val="accent2"/>
                      </a:solidFill>
                      <a:prstDash val="lgDash"/>
                      <a:round/>
                      <a:headEnd type="none" w="med" len="med"/>
                      <a:tailEnd type="none" w="med" len="med"/>
                    </a:lnL>
                    <a:lnR w="12700"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1F0F4"/>
                    </a:solidFill>
                  </a:tcPr>
                </a:tc>
                <a:extLst>
                  <a:ext uri="{0D108BD9-81ED-4DB2-BD59-A6C34878D82A}">
                    <a16:rowId xmlns:a16="http://schemas.microsoft.com/office/drawing/2014/main" val="49828595"/>
                  </a:ext>
                </a:extLst>
              </a:tr>
              <a:tr h="383673">
                <a:tc vMerge="1">
                  <a:txBody>
                    <a:bodyPr/>
                    <a:lstStyle/>
                    <a:p>
                      <a:pPr algn="l">
                        <a:lnSpc>
                          <a:spcPct val="100000"/>
                        </a:lnSpc>
                        <a:spcAft>
                          <a:spcPts val="1200"/>
                        </a:spcAft>
                      </a:pPr>
                      <a:endParaRPr lang="sv-SE" sz="1200" noProof="0" dirty="0">
                        <a:solidFill>
                          <a:schemeClr val="tx1"/>
                        </a:solidFill>
                        <a:effectLst/>
                        <a:latin typeface="+mj-lt"/>
                      </a:endParaRPr>
                    </a:p>
                  </a:txBody>
                  <a:tcPr marL="0" marR="0" marT="0" marB="0" anchor="ctr">
                    <a:lnL w="12700"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u="none" strike="noStrike" kern="1200" cap="none" spc="0" normalizeH="0" baseline="0" noProof="0" dirty="0">
                          <a:ln>
                            <a:noFill/>
                          </a:ln>
                          <a:solidFill>
                            <a:schemeClr val="tx1"/>
                          </a:solidFill>
                          <a:effectLst/>
                          <a:uLnTx/>
                          <a:uFillTx/>
                          <a:latin typeface="+mj-lt"/>
                        </a:rPr>
                        <a:t>Personal med nyckelkompetens slutar</a:t>
                      </a:r>
                    </a:p>
                  </a:txBody>
                  <a:tcPr marL="108000" marR="108000" marT="144000" marB="14400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3175" cap="flat" cmpd="sng" algn="ctr">
                      <a:noFill/>
                      <a:prstDash val="solid"/>
                      <a:round/>
                      <a:headEnd type="none" w="med" len="med"/>
                      <a:tailEnd type="none" w="med" len="med"/>
                    </a:lnT>
                    <a:lnB w="6350" cap="flat" cmpd="sng" algn="ctr">
                      <a:solidFill>
                        <a:schemeClr val="accent2"/>
                      </a:solidFill>
                      <a:prstDash val="lg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sv-SE" sz="1200" i="0" dirty="0">
                          <a:solidFill>
                            <a:schemeClr val="tx1"/>
                          </a:solidFill>
                          <a:latin typeface="+mj-lt"/>
                        </a:rPr>
                        <a:t>Möjlighet att ringa in timvikarier</a:t>
                      </a:r>
                    </a:p>
                  </a:txBody>
                  <a:tcPr marL="108000" marR="108000" marT="144000" marB="14400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3175" cap="flat" cmpd="sng" algn="ctr">
                      <a:noFill/>
                      <a:prstDash val="solid"/>
                      <a:round/>
                      <a:headEnd type="none" w="med" len="med"/>
                      <a:tailEnd type="none" w="med" len="med"/>
                    </a:lnT>
                    <a:lnB w="6350" cap="flat" cmpd="sng" algn="ctr">
                      <a:solidFill>
                        <a:schemeClr val="accent2"/>
                      </a:solidFill>
                      <a:prstDash val="lg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schemeClr val="tx1"/>
                          </a:solidFill>
                          <a:effectLst/>
                          <a:uLnTx/>
                          <a:uFillTx/>
                          <a:latin typeface="+mj-lt"/>
                          <a:ea typeface="+mn-ea"/>
                          <a:cs typeface="+mn-cs"/>
                        </a:rPr>
                        <a:t>Delvis, om timvikarierna har rätt nyckelkompetens. </a:t>
                      </a:r>
                    </a:p>
                  </a:txBody>
                  <a:tcPr marL="108000" marR="108000" marT="144000" marB="14400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3175" cap="flat" cmpd="sng" algn="ctr">
                      <a:noFill/>
                      <a:prstDash val="solid"/>
                      <a:round/>
                      <a:headEnd type="none" w="med" len="med"/>
                      <a:tailEnd type="none" w="med" len="med"/>
                    </a:lnT>
                    <a:lnB w="6350" cap="flat" cmpd="sng" algn="ctr">
                      <a:solidFill>
                        <a:schemeClr val="accent2"/>
                      </a:solidFill>
                      <a:prstDash val="lg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sv-SE" sz="1200" dirty="0">
                          <a:solidFill>
                            <a:schemeClr val="tx1"/>
                          </a:solidFill>
                          <a:latin typeface="+mj-lt"/>
                        </a:rPr>
                        <a:t>Nej</a:t>
                      </a:r>
                    </a:p>
                  </a:txBody>
                  <a:tcPr marL="108000" marR="108000" marT="144000" marB="14400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3175" cap="flat" cmpd="sng" algn="ctr">
                      <a:noFill/>
                      <a:prstDash val="solid"/>
                      <a:round/>
                      <a:headEnd type="none" w="med" len="med"/>
                      <a:tailEnd type="none" w="med" len="med"/>
                    </a:lnT>
                    <a:lnB w="6350" cap="flat" cmpd="sng" algn="ctr">
                      <a:solidFill>
                        <a:schemeClr val="accent2"/>
                      </a:solidFill>
                      <a:prstDash val="lg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schemeClr val="tx1"/>
                          </a:solidFill>
                          <a:effectLst/>
                          <a:uLnTx/>
                          <a:uFillTx/>
                          <a:latin typeface="+mj-lt"/>
                          <a:ea typeface="+mn-ea"/>
                          <a:cs typeface="+mn-cs"/>
                        </a:rPr>
                        <a:t>Ja</a:t>
                      </a:r>
                    </a:p>
                  </a:txBody>
                  <a:tcPr marL="108000" marR="108000" marT="144000" marB="14400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3175" cap="flat" cmpd="sng" algn="ctr">
                      <a:noFill/>
                      <a:prstDash val="solid"/>
                      <a:round/>
                      <a:headEnd type="none" w="med" len="med"/>
                      <a:tailEnd type="none" w="med" len="med"/>
                    </a:lnT>
                    <a:lnB w="6350" cap="flat" cmpd="sng" algn="ctr">
                      <a:solidFill>
                        <a:schemeClr val="accent2"/>
                      </a:solidFill>
                      <a:prstDash val="lg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schemeClr val="tx1"/>
                          </a:solidFill>
                          <a:effectLst/>
                          <a:uLnTx/>
                          <a:uFillTx/>
                          <a:latin typeface="+mj-lt"/>
                          <a:ea typeface="+mn-ea"/>
                          <a:cs typeface="+mn-cs"/>
                        </a:rPr>
                        <a:t>Ja, se ovan</a:t>
                      </a:r>
                    </a:p>
                  </a:txBody>
                  <a:tcPr marL="108000" marR="108000" marT="144000" marB="144000" anchor="ctr">
                    <a:lnL w="6350" cap="flat" cmpd="sng" algn="ctr">
                      <a:solidFill>
                        <a:schemeClr val="accent2"/>
                      </a:solidFill>
                      <a:prstDash val="lgDash"/>
                      <a:round/>
                      <a:headEnd type="none" w="med" len="med"/>
                      <a:tailEnd type="none" w="med" len="med"/>
                    </a:lnL>
                    <a:lnR w="12700" cap="flat" cmpd="sng" algn="ctr">
                      <a:noFill/>
                      <a:prstDash val="solid"/>
                      <a:round/>
                      <a:headEnd type="none" w="med" len="med"/>
                      <a:tailEnd type="none" w="med" len="med"/>
                    </a:lnR>
                    <a:lnT w="3175" cap="flat" cmpd="sng" algn="ctr">
                      <a:noFill/>
                      <a:prstDash val="solid"/>
                      <a:round/>
                      <a:headEnd type="none" w="med" len="med"/>
                      <a:tailEnd type="none" w="med" len="med"/>
                    </a:lnT>
                    <a:lnB w="6350" cap="flat" cmpd="sng" algn="ctr">
                      <a:solidFill>
                        <a:schemeClr val="accent2"/>
                      </a:solidFill>
                      <a:prstDash val="lg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7890050"/>
                  </a:ext>
                </a:extLst>
              </a:tr>
              <a:tr h="383673">
                <a:tc rowSpan="2">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sv-SE" sz="1200" b="1" i="0" u="none" strike="noStrike" kern="1200" cap="none" spc="0" normalizeH="0" baseline="0" noProof="0" dirty="0">
                          <a:ln>
                            <a:noFill/>
                          </a:ln>
                          <a:solidFill>
                            <a:prstClr val="black"/>
                          </a:solidFill>
                          <a:effectLst/>
                          <a:uLnTx/>
                          <a:uFillTx/>
                          <a:latin typeface="+mn-lt"/>
                          <a:ea typeface="+mn-ea"/>
                          <a:cs typeface="+mn-cs"/>
                        </a:rPr>
                        <a:t>Livsmedel</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(6 timmar)</a:t>
                      </a:r>
                    </a:p>
                  </a:txBody>
                  <a:tcPr marL="108000" marR="108000" marT="144000" marB="144000" anchor="ctr">
                    <a:lnL w="12700" cap="flat" cmpd="sng" algn="ctr">
                      <a:noFill/>
                      <a:prstDash val="solid"/>
                      <a:round/>
                      <a:headEnd type="none" w="med" len="med"/>
                      <a:tailEnd type="none" w="med" len="med"/>
                    </a:lnL>
                    <a:lnR w="6350" cap="flat" cmpd="sng" algn="ctr">
                      <a:solidFill>
                        <a:schemeClr val="accent2"/>
                      </a:solidFill>
                      <a:prstDash val="lgDash"/>
                      <a:round/>
                      <a:headEnd type="none" w="med" len="med"/>
                      <a:tailEnd type="none" w="med" len="med"/>
                    </a:lnR>
                    <a:lnT w="6350" cap="flat" cmpd="sng" algn="ctr">
                      <a:solidFill>
                        <a:schemeClr val="accent2"/>
                      </a:solidFill>
                      <a:prstDash val="lgDash"/>
                      <a:round/>
                      <a:headEnd type="none" w="med" len="med"/>
                      <a:tailEnd type="none" w="med" len="med"/>
                    </a:lnT>
                    <a:lnB w="2857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rgbClr val="F1F0F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u="none" strike="noStrike" kern="1200" cap="none" spc="0" normalizeH="0" baseline="0" noProof="0" dirty="0">
                          <a:ln>
                            <a:noFill/>
                          </a:ln>
                          <a:solidFill>
                            <a:schemeClr val="tx1"/>
                          </a:solidFill>
                          <a:effectLst/>
                          <a:uLnTx/>
                          <a:uFillTx/>
                          <a:latin typeface="+mj-lt"/>
                        </a:rPr>
                        <a:t>Produkter är restnoterade/slut</a:t>
                      </a:r>
                    </a:p>
                  </a:txBody>
                  <a:tcPr marL="108000" marR="108000" marT="144000" marB="14400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6350" cap="flat" cmpd="sng" algn="ctr">
                      <a:solidFill>
                        <a:schemeClr val="accent2"/>
                      </a:solidFill>
                      <a:prstDash val="lgDash"/>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1F0F4"/>
                    </a:solidFill>
                  </a:tcPr>
                </a:tc>
                <a:tc>
                  <a:txBody>
                    <a:bodyPr/>
                    <a:lstStyle/>
                    <a:p>
                      <a:pPr algn="l"/>
                      <a:r>
                        <a:rPr lang="sv-SE" sz="1200" i="0" dirty="0">
                          <a:solidFill>
                            <a:schemeClr val="tx1"/>
                          </a:solidFill>
                          <a:latin typeface="+mj-lt"/>
                        </a:rPr>
                        <a:t>Ingen</a:t>
                      </a:r>
                    </a:p>
                  </a:txBody>
                  <a:tcPr marL="108000" marR="108000" marT="144000" marB="14400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6350" cap="flat" cmpd="sng" algn="ctr">
                      <a:solidFill>
                        <a:schemeClr val="accent2"/>
                      </a:solidFill>
                      <a:prstDash val="lgDash"/>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1F0F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schemeClr val="tx1"/>
                          </a:solidFill>
                          <a:effectLst/>
                          <a:uLnTx/>
                          <a:uFillTx/>
                          <a:latin typeface="+mj-lt"/>
                          <a:ea typeface="+mn-ea"/>
                          <a:cs typeface="+mn-cs"/>
                        </a:rPr>
                        <a:t>Nej</a:t>
                      </a:r>
                    </a:p>
                  </a:txBody>
                  <a:tcPr marL="108000" marR="108000" marT="144000" marB="14400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6350" cap="flat" cmpd="sng" algn="ctr">
                      <a:solidFill>
                        <a:schemeClr val="accent2"/>
                      </a:solidFill>
                      <a:prstDash val="lgDash"/>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1F0F4"/>
                    </a:solidFill>
                  </a:tcPr>
                </a:tc>
                <a:tc>
                  <a:txBody>
                    <a:bodyPr/>
                    <a:lstStyle/>
                    <a:p>
                      <a:pPr algn="l"/>
                      <a:r>
                        <a:rPr lang="sv-SE" sz="1200" dirty="0">
                          <a:solidFill>
                            <a:schemeClr val="tx1"/>
                          </a:solidFill>
                          <a:latin typeface="+mj-lt"/>
                        </a:rPr>
                        <a:t>Nej</a:t>
                      </a:r>
                    </a:p>
                  </a:txBody>
                  <a:tcPr marL="108000" marR="108000" marT="144000" marB="14400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6350" cap="flat" cmpd="sng" algn="ctr">
                      <a:solidFill>
                        <a:schemeClr val="accent2"/>
                      </a:solidFill>
                      <a:prstDash val="lgDash"/>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1F0F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schemeClr val="tx1"/>
                          </a:solidFill>
                          <a:effectLst/>
                          <a:uLnTx/>
                          <a:uFillTx/>
                          <a:latin typeface="+mj-lt"/>
                          <a:ea typeface="+mn-ea"/>
                          <a:cs typeface="+mn-cs"/>
                        </a:rPr>
                        <a:t>Ja</a:t>
                      </a:r>
                    </a:p>
                  </a:txBody>
                  <a:tcPr marL="108000" marR="108000" marT="144000" marB="14400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6350" cap="flat" cmpd="sng" algn="ctr">
                      <a:solidFill>
                        <a:schemeClr val="accent2"/>
                      </a:solidFill>
                      <a:prstDash val="lgDash"/>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1F0F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schemeClr val="tx1"/>
                          </a:solidFill>
                          <a:effectLst/>
                          <a:uLnTx/>
                          <a:uFillTx/>
                          <a:latin typeface="+mj-lt"/>
                          <a:ea typeface="+mn-ea"/>
                          <a:cs typeface="+mn-cs"/>
                        </a:rPr>
                        <a:t>Nej</a:t>
                      </a:r>
                    </a:p>
                  </a:txBody>
                  <a:tcPr marL="108000" marR="108000" marT="144000" marB="144000" anchor="ctr">
                    <a:lnL w="6350" cap="flat" cmpd="sng" algn="ctr">
                      <a:solidFill>
                        <a:schemeClr val="accent2"/>
                      </a:solidFill>
                      <a:prstDash val="lgDash"/>
                      <a:round/>
                      <a:headEnd type="none" w="med" len="med"/>
                      <a:tailEnd type="none" w="med" len="med"/>
                    </a:lnL>
                    <a:lnR w="12700" cap="flat" cmpd="sng" algn="ctr">
                      <a:noFill/>
                      <a:prstDash val="solid"/>
                      <a:round/>
                      <a:headEnd type="none" w="med" len="med"/>
                      <a:tailEnd type="none" w="med" len="med"/>
                    </a:lnR>
                    <a:lnT w="6350" cap="flat" cmpd="sng" algn="ctr">
                      <a:solidFill>
                        <a:schemeClr val="accent2"/>
                      </a:solidFill>
                      <a:prstDash val="lgDash"/>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1F0F4"/>
                    </a:solidFill>
                  </a:tcPr>
                </a:tc>
                <a:extLst>
                  <a:ext uri="{0D108BD9-81ED-4DB2-BD59-A6C34878D82A}">
                    <a16:rowId xmlns:a16="http://schemas.microsoft.com/office/drawing/2014/main" val="298275754"/>
                  </a:ext>
                </a:extLst>
              </a:tr>
              <a:tr h="383673">
                <a:tc vMerge="1">
                  <a:txBody>
                    <a:bodyPr/>
                    <a:lstStyle/>
                    <a:p>
                      <a:pPr algn="l">
                        <a:lnSpc>
                          <a:spcPct val="100000"/>
                        </a:lnSpc>
                        <a:spcAft>
                          <a:spcPts val="1200"/>
                        </a:spcAft>
                      </a:pPr>
                      <a:endParaRPr lang="sv-SE" sz="1200" dirty="0">
                        <a:solidFill>
                          <a:schemeClr val="tx1"/>
                        </a:solidFill>
                        <a:effectLst/>
                        <a:latin typeface="+mj-lt"/>
                      </a:endParaRPr>
                    </a:p>
                  </a:txBody>
                  <a:tcPr marL="0" marR="0" marT="0" marB="0" anchor="ctr">
                    <a:lnL w="12700"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2857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u="none" strike="noStrike" kern="1200" cap="none" spc="0" normalizeH="0" baseline="0" noProof="0" dirty="0">
                          <a:ln>
                            <a:noFill/>
                          </a:ln>
                          <a:solidFill>
                            <a:schemeClr val="tx1"/>
                          </a:solidFill>
                          <a:effectLst/>
                          <a:uLnTx/>
                          <a:uFillTx/>
                          <a:latin typeface="+mj-lt"/>
                        </a:rPr>
                        <a:t>Uteblivna leveranser</a:t>
                      </a:r>
                    </a:p>
                  </a:txBody>
                  <a:tcPr marL="108000" marR="108000" marT="144000" marB="14400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3175" cap="flat" cmpd="sng" algn="ctr">
                      <a:noFill/>
                      <a:prstDash val="solid"/>
                      <a:round/>
                      <a:headEnd type="none" w="med" len="med"/>
                      <a:tailEnd type="none" w="med" len="med"/>
                    </a:lnT>
                    <a:lnB w="2857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sv-SE" sz="1200" dirty="0">
                          <a:latin typeface="+mj-lt"/>
                        </a:rPr>
                        <a:t>Ingen</a:t>
                      </a:r>
                    </a:p>
                  </a:txBody>
                  <a:tcPr marL="108000" marR="108000" marT="144000" marB="14400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3175" cap="flat" cmpd="sng" algn="ctr">
                      <a:noFill/>
                      <a:prstDash val="solid"/>
                      <a:round/>
                      <a:headEnd type="none" w="med" len="med"/>
                      <a:tailEnd type="none" w="med" len="med"/>
                    </a:lnT>
                    <a:lnB w="2857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schemeClr val="tx1"/>
                          </a:solidFill>
                          <a:effectLst/>
                          <a:uLnTx/>
                          <a:uFillTx/>
                          <a:latin typeface="+mj-lt"/>
                          <a:ea typeface="+mn-ea"/>
                          <a:cs typeface="+mn-cs"/>
                        </a:rPr>
                        <a:t>Nej</a:t>
                      </a:r>
                    </a:p>
                  </a:txBody>
                  <a:tcPr marL="108000" marR="108000" marT="144000" marB="14400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3175" cap="flat" cmpd="sng" algn="ctr">
                      <a:noFill/>
                      <a:prstDash val="solid"/>
                      <a:round/>
                      <a:headEnd type="none" w="med" len="med"/>
                      <a:tailEnd type="none" w="med" len="med"/>
                    </a:lnT>
                    <a:lnB w="2857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solidFill>
                            <a:schemeClr val="tx1"/>
                          </a:solidFill>
                          <a:latin typeface="+mj-lt"/>
                        </a:rPr>
                        <a:t>Nej</a:t>
                      </a:r>
                      <a:endParaRPr lang="sv-SE" sz="1200" dirty="0">
                        <a:solidFill>
                          <a:srgbClr val="FF0000"/>
                        </a:solidFill>
                        <a:latin typeface="+mj-lt"/>
                      </a:endParaRPr>
                    </a:p>
                  </a:txBody>
                  <a:tcPr marL="108000" marR="108000" marT="144000" marB="14400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3175" cap="flat" cmpd="sng" algn="ctr">
                      <a:noFill/>
                      <a:prstDash val="solid"/>
                      <a:round/>
                      <a:headEnd type="none" w="med" len="med"/>
                      <a:tailEnd type="none" w="med" len="med"/>
                    </a:lnT>
                    <a:lnB w="2857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schemeClr val="tx1"/>
                          </a:solidFill>
                          <a:effectLst/>
                          <a:uLnTx/>
                          <a:uFillTx/>
                          <a:latin typeface="+mj-lt"/>
                          <a:ea typeface="+mn-ea"/>
                          <a:cs typeface="+mn-cs"/>
                        </a:rPr>
                        <a:t>Ja</a:t>
                      </a:r>
                      <a:endParaRPr kumimoji="0" lang="sv-SE" sz="1200" b="0" i="0" u="none" strike="noStrike" kern="1200" cap="none" spc="0" normalizeH="0" baseline="0" noProof="0" dirty="0">
                        <a:ln>
                          <a:noFill/>
                        </a:ln>
                        <a:solidFill>
                          <a:srgbClr val="FF0000"/>
                        </a:solidFill>
                        <a:effectLst/>
                        <a:uLnTx/>
                        <a:uFillTx/>
                        <a:latin typeface="+mj-lt"/>
                        <a:ea typeface="+mn-ea"/>
                        <a:cs typeface="+mn-cs"/>
                      </a:endParaRPr>
                    </a:p>
                  </a:txBody>
                  <a:tcPr marL="108000" marR="108000" marT="144000" marB="14400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3175" cap="flat" cmpd="sng" algn="ctr">
                      <a:noFill/>
                      <a:prstDash val="solid"/>
                      <a:round/>
                      <a:headEnd type="none" w="med" len="med"/>
                      <a:tailEnd type="none" w="med" len="med"/>
                    </a:lnT>
                    <a:lnB w="2857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schemeClr val="tx1"/>
                          </a:solidFill>
                          <a:effectLst/>
                          <a:uLnTx/>
                          <a:uFillTx/>
                          <a:latin typeface="+mj-lt"/>
                          <a:ea typeface="+mn-ea"/>
                          <a:cs typeface="+mn-cs"/>
                        </a:rPr>
                        <a:t>Ja</a:t>
                      </a:r>
                    </a:p>
                  </a:txBody>
                  <a:tcPr marL="108000" marR="108000" marT="144000" marB="144000" anchor="ctr">
                    <a:lnL w="6350" cap="flat" cmpd="sng" algn="ctr">
                      <a:solidFill>
                        <a:schemeClr val="accent2"/>
                      </a:solidFill>
                      <a:prstDash val="lgDash"/>
                      <a:round/>
                      <a:headEnd type="none" w="med" len="med"/>
                      <a:tailEnd type="none" w="med" len="med"/>
                    </a:lnL>
                    <a:lnR w="12700" cap="flat" cmpd="sng" algn="ctr">
                      <a:noFill/>
                      <a:prstDash val="solid"/>
                      <a:round/>
                      <a:headEnd type="none" w="med" len="med"/>
                      <a:tailEnd type="none" w="med" len="med"/>
                    </a:lnR>
                    <a:lnT w="3175" cap="flat" cmpd="sng" algn="ctr">
                      <a:noFill/>
                      <a:prstDash val="solid"/>
                      <a:round/>
                      <a:headEnd type="none" w="med" len="med"/>
                      <a:tailEnd type="none" w="med" len="med"/>
                    </a:lnT>
                    <a:lnB w="2857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50193627"/>
                  </a:ext>
                </a:extLst>
              </a:tr>
            </a:tbl>
          </a:graphicData>
        </a:graphic>
      </p:graphicFrame>
      <p:cxnSp>
        <p:nvCxnSpPr>
          <p:cNvPr id="3" name="Rak koppling 2">
            <a:extLst>
              <a:ext uri="{FF2B5EF4-FFF2-40B4-BE49-F238E27FC236}">
                <a16:creationId xmlns:a16="http://schemas.microsoft.com/office/drawing/2014/main" id="{AF185C39-FA58-A570-BCC7-3CCA86C5099B}"/>
              </a:ext>
            </a:extLst>
          </p:cNvPr>
          <p:cNvCxnSpPr>
            <a:cxnSpLocks/>
          </p:cNvCxnSpPr>
          <p:nvPr/>
        </p:nvCxnSpPr>
        <p:spPr>
          <a:xfrm>
            <a:off x="4640890" y="1122233"/>
            <a:ext cx="3286958" cy="0"/>
          </a:xfrm>
          <a:prstGeom prst="line">
            <a:avLst/>
          </a:prstGeom>
          <a:ln w="50800">
            <a:solidFill>
              <a:schemeClr val="accent4"/>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54442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 1">
            <a:extLst>
              <a:ext uri="{FF2B5EF4-FFF2-40B4-BE49-F238E27FC236}">
                <a16:creationId xmlns:a16="http://schemas.microsoft.com/office/drawing/2014/main" id="{3EB543FC-673D-9BBE-10DE-2D88E4B2AE88}"/>
              </a:ext>
            </a:extLst>
          </p:cNvPr>
          <p:cNvGraphicFramePr>
            <a:graphicFrameLocks noGrp="1"/>
          </p:cNvGraphicFramePr>
          <p:nvPr/>
        </p:nvGraphicFramePr>
        <p:xfrm>
          <a:off x="548992" y="1304257"/>
          <a:ext cx="11094013" cy="4588580"/>
        </p:xfrm>
        <a:graphic>
          <a:graphicData uri="http://schemas.openxmlformats.org/drawingml/2006/table">
            <a:tbl>
              <a:tblPr firstRow="1" firstCol="1" bandRow="1">
                <a:tableStyleId>{21E4AEA4-8DFA-4A89-87EB-49C32662AFE0}</a:tableStyleId>
              </a:tblPr>
              <a:tblGrid>
                <a:gridCol w="915535">
                  <a:extLst>
                    <a:ext uri="{9D8B030D-6E8A-4147-A177-3AD203B41FA5}">
                      <a16:colId xmlns:a16="http://schemas.microsoft.com/office/drawing/2014/main" val="750468204"/>
                    </a:ext>
                  </a:extLst>
                </a:gridCol>
                <a:gridCol w="4742985">
                  <a:extLst>
                    <a:ext uri="{9D8B030D-6E8A-4147-A177-3AD203B41FA5}">
                      <a16:colId xmlns:a16="http://schemas.microsoft.com/office/drawing/2014/main" val="2092799925"/>
                    </a:ext>
                  </a:extLst>
                </a:gridCol>
                <a:gridCol w="906966">
                  <a:extLst>
                    <a:ext uri="{9D8B030D-6E8A-4147-A177-3AD203B41FA5}">
                      <a16:colId xmlns:a16="http://schemas.microsoft.com/office/drawing/2014/main" val="924240827"/>
                    </a:ext>
                  </a:extLst>
                </a:gridCol>
                <a:gridCol w="728546">
                  <a:extLst>
                    <a:ext uri="{9D8B030D-6E8A-4147-A177-3AD203B41FA5}">
                      <a16:colId xmlns:a16="http://schemas.microsoft.com/office/drawing/2014/main" val="2655905663"/>
                    </a:ext>
                  </a:extLst>
                </a:gridCol>
                <a:gridCol w="802888">
                  <a:extLst>
                    <a:ext uri="{9D8B030D-6E8A-4147-A177-3AD203B41FA5}">
                      <a16:colId xmlns:a16="http://schemas.microsoft.com/office/drawing/2014/main" val="2255549109"/>
                    </a:ext>
                  </a:extLst>
                </a:gridCol>
                <a:gridCol w="743415">
                  <a:extLst>
                    <a:ext uri="{9D8B030D-6E8A-4147-A177-3AD203B41FA5}">
                      <a16:colId xmlns:a16="http://schemas.microsoft.com/office/drawing/2014/main" val="3528044377"/>
                    </a:ext>
                  </a:extLst>
                </a:gridCol>
                <a:gridCol w="1070517">
                  <a:extLst>
                    <a:ext uri="{9D8B030D-6E8A-4147-A177-3AD203B41FA5}">
                      <a16:colId xmlns:a16="http://schemas.microsoft.com/office/drawing/2014/main" val="2807989343"/>
                    </a:ext>
                  </a:extLst>
                </a:gridCol>
                <a:gridCol w="1183161">
                  <a:extLst>
                    <a:ext uri="{9D8B030D-6E8A-4147-A177-3AD203B41FA5}">
                      <a16:colId xmlns:a16="http://schemas.microsoft.com/office/drawing/2014/main" val="192060861"/>
                    </a:ext>
                  </a:extLst>
                </a:gridCol>
              </a:tblGrid>
              <a:tr h="576383">
                <a:tc>
                  <a:txBody>
                    <a:bodyPr/>
                    <a:lstStyle/>
                    <a:p>
                      <a:pPr algn="l"/>
                      <a:r>
                        <a:rPr lang="sv-SE" sz="1050" b="1" kern="1200" dirty="0">
                          <a:solidFill>
                            <a:schemeClr val="bg1"/>
                          </a:solidFill>
                          <a:latin typeface="+mj-lt"/>
                          <a:ea typeface="+mn-ea"/>
                          <a:cs typeface="+mn-cs"/>
                        </a:rPr>
                        <a:t>Resurs</a:t>
                      </a:r>
                    </a:p>
                  </a:txBody>
                  <a:tcPr marL="108000" marR="108000" marT="72000" marB="72000" anchor="ctr">
                    <a:lnL w="1270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l"/>
                      <a:r>
                        <a:rPr lang="sv-SE" sz="1050" dirty="0">
                          <a:latin typeface="+mj-lt"/>
                        </a:rPr>
                        <a:t>Åtgärdsförslag</a:t>
                      </a:r>
                    </a:p>
                  </a:txBody>
                  <a:tcPr marL="108000" marR="108000" marT="72000" marB="7200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l"/>
                      <a:r>
                        <a:rPr kumimoji="0" lang="sv-SE" sz="1050" b="1" u="none" strike="noStrike" kern="1200" cap="none" spc="0" normalizeH="0" baseline="0" noProof="0" dirty="0">
                          <a:ln>
                            <a:noFill/>
                          </a:ln>
                          <a:solidFill>
                            <a:schemeClr val="lt1"/>
                          </a:solidFill>
                          <a:effectLst/>
                          <a:uLnTx/>
                          <a:uFillTx/>
                          <a:latin typeface="+mn-lt"/>
                          <a:ea typeface="+mn-ea"/>
                          <a:cs typeface="+mn-cs"/>
                        </a:rPr>
                        <a:t>Motivering</a:t>
                      </a:r>
                      <a:endParaRPr lang="sv-SE" sz="1050" dirty="0">
                        <a:latin typeface="+mj-lt"/>
                      </a:endParaRPr>
                    </a:p>
                  </a:txBody>
                  <a:tcPr marL="108000" marR="108000" marT="72000" marB="7200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50" u="none" strike="noStrike" kern="1200" cap="none" spc="0" normalizeH="0" baseline="0" noProof="0" dirty="0">
                          <a:ln>
                            <a:noFill/>
                          </a:ln>
                          <a:effectLst/>
                          <a:uLnTx/>
                          <a:uFillTx/>
                          <a:latin typeface="+mj-lt"/>
                        </a:rPr>
                        <a:t>Prioritet</a:t>
                      </a:r>
                    </a:p>
                  </a:txBody>
                  <a:tcPr marL="108000" marR="108000" marT="72000" marB="7200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l"/>
                      <a:r>
                        <a:rPr lang="sv-SE" sz="1050" dirty="0">
                          <a:latin typeface="+mj-lt"/>
                        </a:rPr>
                        <a:t>Ansvarig</a:t>
                      </a:r>
                    </a:p>
                  </a:txBody>
                  <a:tcPr marL="108000" marR="108000" marT="72000" marB="7200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l"/>
                      <a:r>
                        <a:rPr lang="sv-SE" sz="1050" dirty="0">
                          <a:latin typeface="+mj-lt"/>
                        </a:rPr>
                        <a:t>Tidplan</a:t>
                      </a:r>
                    </a:p>
                  </a:txBody>
                  <a:tcPr marL="108000" marR="108000" marT="72000" marB="7200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l"/>
                      <a:r>
                        <a:rPr lang="sv-SE" sz="1050" dirty="0">
                          <a:latin typeface="+mj-lt"/>
                        </a:rPr>
                        <a:t>Uppskattade kostnader </a:t>
                      </a:r>
                      <a:br>
                        <a:rPr lang="sv-SE" sz="1050" dirty="0">
                          <a:latin typeface="+mj-lt"/>
                        </a:rPr>
                      </a:br>
                      <a:r>
                        <a:rPr lang="sv-SE" sz="1050" dirty="0">
                          <a:latin typeface="+mj-lt"/>
                        </a:rPr>
                        <a:t>för åtgärden</a:t>
                      </a:r>
                    </a:p>
                  </a:txBody>
                  <a:tcPr marL="108000" marR="108000" marT="72000" marB="7200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lang="sv-SE" sz="1050" b="1" kern="1200" dirty="0">
                          <a:solidFill>
                            <a:schemeClr val="lt1"/>
                          </a:solidFill>
                          <a:latin typeface="+mj-lt"/>
                          <a:ea typeface="+mn-ea"/>
                          <a:cs typeface="+mn-cs"/>
                        </a:rPr>
                        <a:t>Vem behöver fatta beslut om åtgärden?</a:t>
                      </a:r>
                    </a:p>
                  </a:txBody>
                  <a:tcPr marL="108000" marR="108000" marT="72000" marB="72000" anchor="ctr">
                    <a:lnL w="1905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3077701559"/>
                  </a:ext>
                </a:extLst>
              </a:tr>
              <a:tr h="435655">
                <a:tc rowSpan="5">
                  <a:txBody>
                    <a:bodyPr/>
                    <a:lstStyle/>
                    <a:p>
                      <a:pPr algn="l">
                        <a:lnSpc>
                          <a:spcPct val="100000"/>
                        </a:lnSpc>
                        <a:spcAft>
                          <a:spcPts val="1200"/>
                        </a:spcAft>
                      </a:pPr>
                      <a:r>
                        <a:rPr lang="sv-SE" sz="1100" b="1" kern="1200" dirty="0">
                          <a:solidFill>
                            <a:schemeClr val="tx1"/>
                          </a:solidFill>
                          <a:latin typeface="+mn-lt"/>
                          <a:ea typeface="+mn-ea"/>
                          <a:cs typeface="+mn-cs"/>
                        </a:rPr>
                        <a:t>Personal</a:t>
                      </a:r>
                      <a:endParaRPr lang="sv-SE" sz="1100" dirty="0">
                        <a:solidFill>
                          <a:schemeClr val="tx1"/>
                        </a:solidFill>
                        <a:effectLst/>
                        <a:latin typeface="+mj-lt"/>
                      </a:endParaRPr>
                    </a:p>
                  </a:txBody>
                  <a:tcPr marL="108000" marR="108000" marT="72000" marB="72000" anchor="ctr">
                    <a:lnL w="12700" cap="flat" cmpd="sng" algn="ctr">
                      <a:noFill/>
                      <a:prstDash val="solid"/>
                      <a:round/>
                      <a:headEnd type="none" w="med" len="med"/>
                      <a:tailEnd type="none" w="med" len="med"/>
                    </a:lnL>
                    <a:lnR w="6350" cap="flat" cmpd="sng" algn="ctr">
                      <a:solidFill>
                        <a:schemeClr val="accent2"/>
                      </a:solidFill>
                      <a:prstDash val="lgDash"/>
                      <a:round/>
                      <a:headEnd type="none" w="med" len="med"/>
                      <a:tailEnd type="none" w="med" len="med"/>
                    </a:lnR>
                    <a:lnT w="12700" cap="flat" cmpd="sng" algn="ctr">
                      <a:noFill/>
                      <a:prstDash val="solid"/>
                      <a:round/>
                      <a:headEnd type="none" w="med" len="med"/>
                      <a:tailEnd type="none" w="med" len="med"/>
                    </a:lnT>
                    <a:lnB w="6350" cap="flat" cmpd="sng" algn="ctr">
                      <a:solidFill>
                        <a:schemeClr val="accent2"/>
                      </a:solidFill>
                      <a:prstDash val="lg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b="0" kern="1200" noProof="0" dirty="0">
                          <a:solidFill>
                            <a:schemeClr val="tx1"/>
                          </a:solidFill>
                          <a:latin typeface="+mn-lt"/>
                          <a:ea typeface="+mn-ea"/>
                          <a:cs typeface="+mn-cs"/>
                        </a:rPr>
                        <a:t>Ta fram en kompetensförsörjningsplan för att sprida nyckelkompetens </a:t>
                      </a:r>
                      <a:br>
                        <a:rPr lang="sv-SE" sz="1100" b="0" kern="1200" noProof="0" dirty="0">
                          <a:solidFill>
                            <a:schemeClr val="tx1"/>
                          </a:solidFill>
                          <a:latin typeface="+mn-lt"/>
                          <a:ea typeface="+mn-ea"/>
                          <a:cs typeface="+mn-cs"/>
                        </a:rPr>
                      </a:br>
                      <a:r>
                        <a:rPr lang="sv-SE" sz="1100" b="0" kern="1200" noProof="0" dirty="0">
                          <a:solidFill>
                            <a:schemeClr val="tx1"/>
                          </a:solidFill>
                          <a:latin typeface="+mn-lt"/>
                          <a:ea typeface="+mn-ea"/>
                          <a:cs typeface="+mn-cs"/>
                        </a:rPr>
                        <a:t>på fler medarbetare</a:t>
                      </a:r>
                    </a:p>
                  </a:txBody>
                  <a:tcPr marL="108000" marR="108000" marT="72000" marB="7200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12700"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b="0" kern="1200" noProof="0" dirty="0">
                        <a:solidFill>
                          <a:schemeClr val="tx1"/>
                        </a:solidFill>
                        <a:latin typeface="+mn-lt"/>
                        <a:ea typeface="+mn-ea"/>
                        <a:cs typeface="+mn-cs"/>
                      </a:endParaRPr>
                    </a:p>
                  </a:txBody>
                  <a:tcPr marL="108000" marR="108000" marT="72000" marB="7200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12700"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lnSpc>
                          <a:spcPct val="100000"/>
                        </a:lnSpc>
                        <a:spcAft>
                          <a:spcPts val="300"/>
                        </a:spcAft>
                      </a:pPr>
                      <a:endParaRPr lang="sv-SE" sz="1100" dirty="0">
                        <a:solidFill>
                          <a:schemeClr val="tx1"/>
                        </a:solidFill>
                        <a:effectLst/>
                      </a:endParaRPr>
                    </a:p>
                  </a:txBody>
                  <a:tcPr marL="108000" marR="108000" marT="72000" marB="7200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12700"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lnSpc>
                          <a:spcPct val="100000"/>
                        </a:lnSpc>
                        <a:spcAft>
                          <a:spcPts val="300"/>
                        </a:spcAft>
                      </a:pPr>
                      <a:endParaRPr lang="sv-SE" sz="1100" dirty="0">
                        <a:solidFill>
                          <a:schemeClr val="tx1"/>
                        </a:solidFill>
                        <a:effectLst/>
                      </a:endParaRPr>
                    </a:p>
                  </a:txBody>
                  <a:tcPr marL="108000" marR="108000" marT="72000" marB="7200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12700"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lnSpc>
                          <a:spcPct val="100000"/>
                        </a:lnSpc>
                        <a:spcAft>
                          <a:spcPts val="300"/>
                        </a:spcAft>
                      </a:pPr>
                      <a:endParaRPr lang="sv-SE" sz="1100" dirty="0">
                        <a:solidFill>
                          <a:schemeClr val="tx1"/>
                        </a:solidFill>
                        <a:effectLst/>
                      </a:endParaRPr>
                    </a:p>
                  </a:txBody>
                  <a:tcPr marL="108000" marR="108000" marT="72000" marB="7200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12700"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lnSpc>
                          <a:spcPct val="100000"/>
                        </a:lnSpc>
                        <a:spcAft>
                          <a:spcPts val="300"/>
                        </a:spcAft>
                      </a:pPr>
                      <a:endParaRPr lang="sv-SE" sz="1100" dirty="0">
                        <a:solidFill>
                          <a:schemeClr val="tx1"/>
                        </a:solidFill>
                        <a:effectLst/>
                      </a:endParaRPr>
                    </a:p>
                  </a:txBody>
                  <a:tcPr marL="108000" marR="108000" marT="72000" marB="7200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12700"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lnSpc>
                          <a:spcPct val="100000"/>
                        </a:lnSpc>
                        <a:spcAft>
                          <a:spcPts val="300"/>
                        </a:spcAft>
                      </a:pPr>
                      <a:endParaRPr lang="sv-SE" sz="1100" dirty="0">
                        <a:solidFill>
                          <a:schemeClr val="tx1"/>
                        </a:solidFill>
                        <a:effectLst/>
                      </a:endParaRPr>
                    </a:p>
                  </a:txBody>
                  <a:tcPr marL="108000" marR="108000" marT="72000" marB="72000" anchor="ctr">
                    <a:lnL w="6350" cap="flat" cmpd="sng" algn="ctr">
                      <a:solidFill>
                        <a:schemeClr val="accent2"/>
                      </a:solidFill>
                      <a:prstDash val="lgDash"/>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45725461"/>
                  </a:ext>
                </a:extLst>
              </a:tr>
              <a:tr h="435655">
                <a:tc vMerge="1">
                  <a:txBody>
                    <a:bodyPr/>
                    <a:lstStyle/>
                    <a:p>
                      <a:pPr algn="l">
                        <a:lnSpc>
                          <a:spcPct val="100000"/>
                        </a:lnSpc>
                        <a:spcAft>
                          <a:spcPts val="1200"/>
                        </a:spcAft>
                      </a:pPr>
                      <a:endParaRPr lang="sv-SE" sz="1200" noProof="0" dirty="0">
                        <a:solidFill>
                          <a:schemeClr val="tx1"/>
                        </a:solidFill>
                        <a:effectLst/>
                        <a:latin typeface="+mj-lt"/>
                      </a:endParaRPr>
                    </a:p>
                  </a:txBody>
                  <a:tcPr marL="0" marR="0" marT="0" marB="0" anchor="ctr">
                    <a:lnL w="12700"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1F0F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b="0" kern="1200" noProof="0" dirty="0">
                          <a:solidFill>
                            <a:schemeClr val="tx1"/>
                          </a:solidFill>
                          <a:latin typeface="+mn-lt"/>
                          <a:ea typeface="+mn-ea"/>
                          <a:cs typeface="+mn-cs"/>
                        </a:rPr>
                        <a:t>Inventera kompetens hos timvikarier </a:t>
                      </a:r>
                    </a:p>
                  </a:txBody>
                  <a:tcPr marL="108000" marR="108000" marT="72000" marB="7200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1F0F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b="0" kern="1200" noProof="0" dirty="0">
                        <a:solidFill>
                          <a:schemeClr val="tx1"/>
                        </a:solidFill>
                        <a:latin typeface="+mn-lt"/>
                        <a:ea typeface="+mn-ea"/>
                        <a:cs typeface="+mn-cs"/>
                      </a:endParaRPr>
                    </a:p>
                  </a:txBody>
                  <a:tcPr marL="108000" marR="108000" marT="72000" marB="7200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1F0F4"/>
                    </a:solidFill>
                  </a:tcPr>
                </a:tc>
                <a:tc>
                  <a:txBody>
                    <a:bodyPr/>
                    <a:lstStyle/>
                    <a:p>
                      <a:pPr algn="l">
                        <a:lnSpc>
                          <a:spcPct val="100000"/>
                        </a:lnSpc>
                        <a:spcAft>
                          <a:spcPts val="300"/>
                        </a:spcAft>
                      </a:pPr>
                      <a:endParaRPr lang="sv-SE" sz="1100" dirty="0">
                        <a:solidFill>
                          <a:schemeClr val="tx1"/>
                        </a:solidFill>
                        <a:effectLst/>
                      </a:endParaRPr>
                    </a:p>
                  </a:txBody>
                  <a:tcPr marL="108000" marR="108000" marT="72000" marB="7200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1F0F4"/>
                    </a:solidFill>
                  </a:tcPr>
                </a:tc>
                <a:tc>
                  <a:txBody>
                    <a:bodyPr/>
                    <a:lstStyle/>
                    <a:p>
                      <a:pPr algn="l">
                        <a:lnSpc>
                          <a:spcPct val="100000"/>
                        </a:lnSpc>
                        <a:spcAft>
                          <a:spcPts val="300"/>
                        </a:spcAft>
                      </a:pPr>
                      <a:endParaRPr lang="sv-SE" sz="1100" dirty="0">
                        <a:solidFill>
                          <a:schemeClr val="tx1"/>
                        </a:solidFill>
                        <a:effectLst/>
                      </a:endParaRPr>
                    </a:p>
                  </a:txBody>
                  <a:tcPr marL="108000" marR="108000" marT="72000" marB="7200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1F0F4"/>
                    </a:solidFill>
                  </a:tcPr>
                </a:tc>
                <a:tc>
                  <a:txBody>
                    <a:bodyPr/>
                    <a:lstStyle/>
                    <a:p>
                      <a:pPr algn="l">
                        <a:lnSpc>
                          <a:spcPct val="100000"/>
                        </a:lnSpc>
                        <a:spcAft>
                          <a:spcPts val="300"/>
                        </a:spcAft>
                      </a:pPr>
                      <a:endParaRPr lang="sv-SE" sz="1100" dirty="0">
                        <a:solidFill>
                          <a:schemeClr val="tx1"/>
                        </a:solidFill>
                        <a:effectLst/>
                      </a:endParaRPr>
                    </a:p>
                  </a:txBody>
                  <a:tcPr marL="108000" marR="108000" marT="72000" marB="7200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1F0F4"/>
                    </a:solidFill>
                  </a:tcPr>
                </a:tc>
                <a:tc>
                  <a:txBody>
                    <a:bodyPr/>
                    <a:lstStyle/>
                    <a:p>
                      <a:pPr algn="l">
                        <a:lnSpc>
                          <a:spcPct val="100000"/>
                        </a:lnSpc>
                        <a:spcAft>
                          <a:spcPts val="300"/>
                        </a:spcAft>
                      </a:pPr>
                      <a:endParaRPr lang="sv-SE" sz="1100" dirty="0">
                        <a:solidFill>
                          <a:schemeClr val="tx1"/>
                        </a:solidFill>
                        <a:effectLst/>
                      </a:endParaRPr>
                    </a:p>
                  </a:txBody>
                  <a:tcPr marL="108000" marR="108000" marT="72000" marB="7200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1F0F4"/>
                    </a:solidFill>
                  </a:tcPr>
                </a:tc>
                <a:tc>
                  <a:txBody>
                    <a:bodyPr/>
                    <a:lstStyle/>
                    <a:p>
                      <a:pPr algn="l">
                        <a:lnSpc>
                          <a:spcPct val="100000"/>
                        </a:lnSpc>
                        <a:spcAft>
                          <a:spcPts val="300"/>
                        </a:spcAft>
                      </a:pPr>
                      <a:endParaRPr lang="sv-SE" sz="1100" dirty="0">
                        <a:solidFill>
                          <a:schemeClr val="tx1"/>
                        </a:solidFill>
                        <a:effectLst/>
                      </a:endParaRPr>
                    </a:p>
                  </a:txBody>
                  <a:tcPr marL="108000" marR="108000" marT="72000" marB="72000" anchor="ctr">
                    <a:lnL w="6350" cap="flat" cmpd="sng" algn="ctr">
                      <a:solidFill>
                        <a:schemeClr val="accent2"/>
                      </a:solidFill>
                      <a:prstDash val="lgDash"/>
                      <a:round/>
                      <a:headEnd type="none" w="med" len="med"/>
                      <a:tailEnd type="none" w="med" len="med"/>
                    </a:lnL>
                    <a:lnR w="12700"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1F0F4"/>
                    </a:solidFill>
                  </a:tcPr>
                </a:tc>
                <a:extLst>
                  <a:ext uri="{0D108BD9-81ED-4DB2-BD59-A6C34878D82A}">
                    <a16:rowId xmlns:a16="http://schemas.microsoft.com/office/drawing/2014/main" val="49828595"/>
                  </a:ext>
                </a:extLst>
              </a:tr>
              <a:tr h="435655">
                <a:tc vMerge="1">
                  <a:txBody>
                    <a:bodyPr/>
                    <a:lstStyle/>
                    <a:p>
                      <a:pPr algn="l">
                        <a:lnSpc>
                          <a:spcPct val="100000"/>
                        </a:lnSpc>
                        <a:spcAft>
                          <a:spcPts val="1200"/>
                        </a:spcAft>
                      </a:pPr>
                      <a:endParaRPr lang="sv-SE" sz="1200" noProof="0" dirty="0">
                        <a:solidFill>
                          <a:schemeClr val="tx1"/>
                        </a:solidFill>
                        <a:effectLst/>
                        <a:latin typeface="+mj-lt"/>
                      </a:endParaRPr>
                    </a:p>
                  </a:txBody>
                  <a:tcPr marL="0" marR="0" marT="0" marB="0" anchor="ctr">
                    <a:lnL w="12700"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b="0" kern="1200" noProof="0" dirty="0">
                          <a:solidFill>
                            <a:schemeClr val="tx1"/>
                          </a:solidFill>
                          <a:latin typeface="+mn-lt"/>
                          <a:ea typeface="+mn-ea"/>
                          <a:cs typeface="+mn-cs"/>
                        </a:rPr>
                        <a:t>Gör en insats kring arbetsmiljö för att minska risken för att personal slutar</a:t>
                      </a:r>
                    </a:p>
                  </a:txBody>
                  <a:tcPr marL="108000" marR="108000" marT="72000" marB="7200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b="0" kern="1200" noProof="0" dirty="0">
                        <a:solidFill>
                          <a:schemeClr val="tx1"/>
                        </a:solidFill>
                        <a:latin typeface="+mn-lt"/>
                        <a:ea typeface="+mn-ea"/>
                        <a:cs typeface="+mn-cs"/>
                      </a:endParaRPr>
                    </a:p>
                  </a:txBody>
                  <a:tcPr marL="108000" marR="108000" marT="72000" marB="7200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lnSpc>
                          <a:spcPct val="100000"/>
                        </a:lnSpc>
                        <a:spcAft>
                          <a:spcPts val="300"/>
                        </a:spcAft>
                      </a:pPr>
                      <a:endParaRPr lang="sv-SE" sz="1100" dirty="0">
                        <a:solidFill>
                          <a:schemeClr val="tx1"/>
                        </a:solidFill>
                        <a:effectLst/>
                      </a:endParaRPr>
                    </a:p>
                  </a:txBody>
                  <a:tcPr marL="108000" marR="108000" marT="72000" marB="7200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lnSpc>
                          <a:spcPct val="100000"/>
                        </a:lnSpc>
                        <a:spcAft>
                          <a:spcPts val="300"/>
                        </a:spcAft>
                      </a:pPr>
                      <a:endParaRPr lang="sv-SE" sz="1100" dirty="0">
                        <a:solidFill>
                          <a:schemeClr val="tx1"/>
                        </a:solidFill>
                        <a:effectLst/>
                      </a:endParaRPr>
                    </a:p>
                  </a:txBody>
                  <a:tcPr marL="108000" marR="108000" marT="72000" marB="7200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lnSpc>
                          <a:spcPct val="100000"/>
                        </a:lnSpc>
                        <a:spcAft>
                          <a:spcPts val="300"/>
                        </a:spcAft>
                      </a:pPr>
                      <a:endParaRPr lang="sv-SE" sz="1100" dirty="0">
                        <a:solidFill>
                          <a:schemeClr val="tx1"/>
                        </a:solidFill>
                        <a:effectLst/>
                      </a:endParaRPr>
                    </a:p>
                  </a:txBody>
                  <a:tcPr marL="108000" marR="108000" marT="72000" marB="7200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lnSpc>
                          <a:spcPct val="100000"/>
                        </a:lnSpc>
                        <a:spcAft>
                          <a:spcPts val="300"/>
                        </a:spcAft>
                      </a:pPr>
                      <a:endParaRPr lang="sv-SE" sz="1100" dirty="0">
                        <a:solidFill>
                          <a:schemeClr val="tx1"/>
                        </a:solidFill>
                        <a:effectLst/>
                      </a:endParaRPr>
                    </a:p>
                  </a:txBody>
                  <a:tcPr marL="108000" marR="108000" marT="72000" marB="7200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lnSpc>
                          <a:spcPct val="100000"/>
                        </a:lnSpc>
                        <a:spcAft>
                          <a:spcPts val="300"/>
                        </a:spcAft>
                      </a:pPr>
                      <a:endParaRPr lang="sv-SE" sz="1100" dirty="0">
                        <a:solidFill>
                          <a:schemeClr val="tx1"/>
                        </a:solidFill>
                        <a:effectLst/>
                      </a:endParaRPr>
                    </a:p>
                  </a:txBody>
                  <a:tcPr marL="108000" marR="108000" marT="72000" marB="72000" anchor="ctr">
                    <a:lnL w="6350" cap="flat" cmpd="sng" algn="ctr">
                      <a:solidFill>
                        <a:schemeClr val="accent2"/>
                      </a:solidFill>
                      <a:prstDash val="lgDash"/>
                      <a:round/>
                      <a:headEnd type="none" w="med" len="med"/>
                      <a:tailEnd type="none" w="med" len="med"/>
                    </a:lnL>
                    <a:lnR w="12700"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7890050"/>
                  </a:ext>
                </a:extLst>
              </a:tr>
              <a:tr h="435655">
                <a:tc vMerge="1">
                  <a:txBody>
                    <a:bodyPr/>
                    <a:lstStyle/>
                    <a:p>
                      <a:pPr algn="l">
                        <a:lnSpc>
                          <a:spcPct val="100000"/>
                        </a:lnSpc>
                        <a:spcAft>
                          <a:spcPts val="1200"/>
                        </a:spcAft>
                      </a:pPr>
                      <a:endParaRPr lang="sv-SE" sz="1200" noProof="0" dirty="0">
                        <a:solidFill>
                          <a:schemeClr val="tx1"/>
                        </a:solidFill>
                        <a:effectLst/>
                        <a:latin typeface="+mj-lt"/>
                      </a:endParaRPr>
                    </a:p>
                  </a:txBody>
                  <a:tcPr marL="0" marR="0" marT="0" marB="0" anchor="ctr">
                    <a:lnL w="12700"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1F0F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b="0" kern="1200" noProof="0" dirty="0">
                          <a:solidFill>
                            <a:schemeClr val="tx1"/>
                          </a:solidFill>
                          <a:latin typeface="+mn-lt"/>
                          <a:ea typeface="+mn-ea"/>
                          <a:cs typeface="+mn-cs"/>
                        </a:rPr>
                        <a:t>Se över om personal från kommunens mottagningskök kan användas</a:t>
                      </a:r>
                    </a:p>
                  </a:txBody>
                  <a:tcPr marL="108000" marR="108000" marT="72000" marB="7200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1F0F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b="0" kern="1200" noProof="0" dirty="0">
                        <a:solidFill>
                          <a:schemeClr val="tx1"/>
                        </a:solidFill>
                        <a:latin typeface="+mn-lt"/>
                        <a:ea typeface="+mn-ea"/>
                        <a:cs typeface="+mn-cs"/>
                      </a:endParaRPr>
                    </a:p>
                  </a:txBody>
                  <a:tcPr marL="108000" marR="108000" marT="72000" marB="7200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1F0F4"/>
                    </a:solidFill>
                  </a:tcPr>
                </a:tc>
                <a:tc>
                  <a:txBody>
                    <a:bodyPr/>
                    <a:lstStyle/>
                    <a:p>
                      <a:pPr algn="l">
                        <a:lnSpc>
                          <a:spcPct val="100000"/>
                        </a:lnSpc>
                        <a:spcAft>
                          <a:spcPts val="300"/>
                        </a:spcAft>
                      </a:pPr>
                      <a:endParaRPr lang="sv-SE" sz="1100" dirty="0">
                        <a:solidFill>
                          <a:schemeClr val="tx1"/>
                        </a:solidFill>
                        <a:effectLst/>
                      </a:endParaRPr>
                    </a:p>
                  </a:txBody>
                  <a:tcPr marL="108000" marR="108000" marT="72000" marB="7200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1F0F4"/>
                    </a:solidFill>
                  </a:tcPr>
                </a:tc>
                <a:tc>
                  <a:txBody>
                    <a:bodyPr/>
                    <a:lstStyle/>
                    <a:p>
                      <a:pPr algn="l">
                        <a:lnSpc>
                          <a:spcPct val="100000"/>
                        </a:lnSpc>
                        <a:spcAft>
                          <a:spcPts val="300"/>
                        </a:spcAft>
                      </a:pPr>
                      <a:endParaRPr lang="sv-SE" sz="1100" dirty="0">
                        <a:solidFill>
                          <a:schemeClr val="tx1"/>
                        </a:solidFill>
                        <a:effectLst/>
                      </a:endParaRPr>
                    </a:p>
                  </a:txBody>
                  <a:tcPr marL="108000" marR="108000" marT="72000" marB="7200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1F0F4"/>
                    </a:solidFill>
                  </a:tcPr>
                </a:tc>
                <a:tc>
                  <a:txBody>
                    <a:bodyPr/>
                    <a:lstStyle/>
                    <a:p>
                      <a:pPr algn="l">
                        <a:lnSpc>
                          <a:spcPct val="100000"/>
                        </a:lnSpc>
                        <a:spcAft>
                          <a:spcPts val="300"/>
                        </a:spcAft>
                      </a:pPr>
                      <a:endParaRPr lang="sv-SE" sz="1100" dirty="0">
                        <a:solidFill>
                          <a:schemeClr val="tx1"/>
                        </a:solidFill>
                        <a:effectLst/>
                      </a:endParaRPr>
                    </a:p>
                  </a:txBody>
                  <a:tcPr marL="108000" marR="108000" marT="72000" marB="7200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1F0F4"/>
                    </a:solidFill>
                  </a:tcPr>
                </a:tc>
                <a:tc>
                  <a:txBody>
                    <a:bodyPr/>
                    <a:lstStyle/>
                    <a:p>
                      <a:pPr algn="l">
                        <a:lnSpc>
                          <a:spcPct val="100000"/>
                        </a:lnSpc>
                        <a:spcAft>
                          <a:spcPts val="300"/>
                        </a:spcAft>
                      </a:pPr>
                      <a:endParaRPr lang="sv-SE" sz="1100" dirty="0">
                        <a:solidFill>
                          <a:schemeClr val="tx1"/>
                        </a:solidFill>
                        <a:effectLst/>
                      </a:endParaRPr>
                    </a:p>
                  </a:txBody>
                  <a:tcPr marL="108000" marR="108000" marT="72000" marB="7200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1F0F4"/>
                    </a:solidFill>
                  </a:tcPr>
                </a:tc>
                <a:tc>
                  <a:txBody>
                    <a:bodyPr/>
                    <a:lstStyle/>
                    <a:p>
                      <a:pPr algn="l">
                        <a:lnSpc>
                          <a:spcPct val="100000"/>
                        </a:lnSpc>
                        <a:spcAft>
                          <a:spcPts val="300"/>
                        </a:spcAft>
                      </a:pPr>
                      <a:endParaRPr lang="sv-SE" sz="1100" dirty="0">
                        <a:solidFill>
                          <a:schemeClr val="tx1"/>
                        </a:solidFill>
                        <a:effectLst/>
                      </a:endParaRPr>
                    </a:p>
                  </a:txBody>
                  <a:tcPr marL="108000" marR="108000" marT="72000" marB="72000" anchor="ctr">
                    <a:lnL w="6350" cap="flat" cmpd="sng" algn="ctr">
                      <a:solidFill>
                        <a:schemeClr val="accent2"/>
                      </a:solidFill>
                      <a:prstDash val="lgDash"/>
                      <a:round/>
                      <a:headEnd type="none" w="med" len="med"/>
                      <a:tailEnd type="none" w="med" len="med"/>
                    </a:lnL>
                    <a:lnR w="12700"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1F0F4"/>
                    </a:solidFill>
                  </a:tcPr>
                </a:tc>
                <a:extLst>
                  <a:ext uri="{0D108BD9-81ED-4DB2-BD59-A6C34878D82A}">
                    <a16:rowId xmlns:a16="http://schemas.microsoft.com/office/drawing/2014/main" val="298275754"/>
                  </a:ext>
                </a:extLst>
              </a:tr>
              <a:tr h="435655">
                <a:tc vMerge="1">
                  <a:txBody>
                    <a:bodyPr/>
                    <a:lstStyle/>
                    <a:p>
                      <a:pPr algn="l">
                        <a:lnSpc>
                          <a:spcPct val="100000"/>
                        </a:lnSpc>
                        <a:spcAft>
                          <a:spcPts val="1200"/>
                        </a:spcAft>
                      </a:pPr>
                      <a:endParaRPr lang="sv-SE" sz="1200" noProof="0" dirty="0">
                        <a:solidFill>
                          <a:schemeClr val="tx1"/>
                        </a:solidFill>
                        <a:effectLst/>
                        <a:latin typeface="+mj-lt"/>
                      </a:endParaRPr>
                    </a:p>
                  </a:txBody>
                  <a:tcPr marL="0" marR="0" marT="0" marB="0" anchor="ctr">
                    <a:lnL w="12700"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b="0" kern="1200" noProof="0" dirty="0">
                          <a:solidFill>
                            <a:schemeClr val="tx1"/>
                          </a:solidFill>
                          <a:latin typeface="+mn-lt"/>
                          <a:ea typeface="+mn-ea"/>
                          <a:cs typeface="+mn-cs"/>
                        </a:rPr>
                        <a:t>Ta fram en kontinuitetsplan för bortfall av personal</a:t>
                      </a:r>
                    </a:p>
                  </a:txBody>
                  <a:tcPr marL="108000" marR="108000" marT="72000" marB="7200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3175" cap="flat" cmpd="sng" algn="ctr">
                      <a:noFill/>
                      <a:prstDash val="solid"/>
                      <a:round/>
                      <a:headEnd type="none" w="med" len="med"/>
                      <a:tailEnd type="none" w="med" len="med"/>
                    </a:lnT>
                    <a:lnB w="6350" cap="flat" cmpd="sng" algn="ctr">
                      <a:solidFill>
                        <a:schemeClr val="accent2"/>
                      </a:solidFill>
                      <a:prstDash val="lg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b="0" kern="1200" noProof="0" dirty="0">
                        <a:solidFill>
                          <a:schemeClr val="tx1"/>
                        </a:solidFill>
                        <a:latin typeface="+mn-lt"/>
                        <a:ea typeface="+mn-ea"/>
                        <a:cs typeface="+mn-cs"/>
                      </a:endParaRPr>
                    </a:p>
                  </a:txBody>
                  <a:tcPr marL="108000" marR="108000" marT="72000" marB="7200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3175" cap="flat" cmpd="sng" algn="ctr">
                      <a:noFill/>
                      <a:prstDash val="solid"/>
                      <a:round/>
                      <a:headEnd type="none" w="med" len="med"/>
                      <a:tailEnd type="none" w="med" len="med"/>
                    </a:lnT>
                    <a:lnB w="6350" cap="flat" cmpd="sng" algn="ctr">
                      <a:solidFill>
                        <a:schemeClr val="accent2"/>
                      </a:solidFill>
                      <a:prstDash val="lg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lnSpc>
                          <a:spcPct val="100000"/>
                        </a:lnSpc>
                        <a:spcAft>
                          <a:spcPts val="300"/>
                        </a:spcAft>
                      </a:pPr>
                      <a:endParaRPr lang="sv-SE" sz="1100" dirty="0">
                        <a:solidFill>
                          <a:schemeClr val="tx1"/>
                        </a:solidFill>
                        <a:effectLst/>
                      </a:endParaRPr>
                    </a:p>
                  </a:txBody>
                  <a:tcPr marL="108000" marR="108000" marT="72000" marB="7200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3175" cap="flat" cmpd="sng" algn="ctr">
                      <a:noFill/>
                      <a:prstDash val="solid"/>
                      <a:round/>
                      <a:headEnd type="none" w="med" len="med"/>
                      <a:tailEnd type="none" w="med" len="med"/>
                    </a:lnT>
                    <a:lnB w="6350" cap="flat" cmpd="sng" algn="ctr">
                      <a:solidFill>
                        <a:schemeClr val="accent2"/>
                      </a:solidFill>
                      <a:prstDash val="lg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lnSpc>
                          <a:spcPct val="100000"/>
                        </a:lnSpc>
                        <a:spcAft>
                          <a:spcPts val="300"/>
                        </a:spcAft>
                      </a:pPr>
                      <a:endParaRPr lang="sv-SE" sz="1100" dirty="0">
                        <a:solidFill>
                          <a:schemeClr val="tx1"/>
                        </a:solidFill>
                        <a:effectLst/>
                      </a:endParaRPr>
                    </a:p>
                  </a:txBody>
                  <a:tcPr marL="108000" marR="108000" marT="72000" marB="7200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3175" cap="flat" cmpd="sng" algn="ctr">
                      <a:noFill/>
                      <a:prstDash val="solid"/>
                      <a:round/>
                      <a:headEnd type="none" w="med" len="med"/>
                      <a:tailEnd type="none" w="med" len="med"/>
                    </a:lnT>
                    <a:lnB w="6350" cap="flat" cmpd="sng" algn="ctr">
                      <a:solidFill>
                        <a:schemeClr val="accent2"/>
                      </a:solidFill>
                      <a:prstDash val="lg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lnSpc>
                          <a:spcPct val="100000"/>
                        </a:lnSpc>
                        <a:spcAft>
                          <a:spcPts val="300"/>
                        </a:spcAft>
                      </a:pPr>
                      <a:endParaRPr lang="sv-SE" sz="1100" dirty="0">
                        <a:solidFill>
                          <a:schemeClr val="tx1"/>
                        </a:solidFill>
                        <a:effectLst/>
                      </a:endParaRPr>
                    </a:p>
                  </a:txBody>
                  <a:tcPr marL="108000" marR="108000" marT="72000" marB="7200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3175" cap="flat" cmpd="sng" algn="ctr">
                      <a:noFill/>
                      <a:prstDash val="solid"/>
                      <a:round/>
                      <a:headEnd type="none" w="med" len="med"/>
                      <a:tailEnd type="none" w="med" len="med"/>
                    </a:lnT>
                    <a:lnB w="6350" cap="flat" cmpd="sng" algn="ctr">
                      <a:solidFill>
                        <a:schemeClr val="accent2"/>
                      </a:solidFill>
                      <a:prstDash val="lg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lnSpc>
                          <a:spcPct val="100000"/>
                        </a:lnSpc>
                        <a:spcAft>
                          <a:spcPts val="300"/>
                        </a:spcAft>
                      </a:pPr>
                      <a:endParaRPr lang="sv-SE" sz="1100" dirty="0">
                        <a:solidFill>
                          <a:schemeClr val="tx1"/>
                        </a:solidFill>
                        <a:effectLst/>
                      </a:endParaRPr>
                    </a:p>
                  </a:txBody>
                  <a:tcPr marL="108000" marR="108000" marT="72000" marB="7200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3175" cap="flat" cmpd="sng" algn="ctr">
                      <a:noFill/>
                      <a:prstDash val="solid"/>
                      <a:round/>
                      <a:headEnd type="none" w="med" len="med"/>
                      <a:tailEnd type="none" w="med" len="med"/>
                    </a:lnT>
                    <a:lnB w="6350" cap="flat" cmpd="sng" algn="ctr">
                      <a:solidFill>
                        <a:schemeClr val="accent2"/>
                      </a:solidFill>
                      <a:prstDash val="lg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lnSpc>
                          <a:spcPct val="100000"/>
                        </a:lnSpc>
                        <a:spcAft>
                          <a:spcPts val="300"/>
                        </a:spcAft>
                      </a:pPr>
                      <a:endParaRPr lang="sv-SE" sz="1100" dirty="0">
                        <a:solidFill>
                          <a:schemeClr val="tx1"/>
                        </a:solidFill>
                        <a:effectLst/>
                      </a:endParaRPr>
                    </a:p>
                  </a:txBody>
                  <a:tcPr marL="108000" marR="108000" marT="72000" marB="72000" anchor="ctr">
                    <a:lnL w="6350" cap="flat" cmpd="sng" algn="ctr">
                      <a:solidFill>
                        <a:schemeClr val="accent2"/>
                      </a:solidFill>
                      <a:prstDash val="lgDash"/>
                      <a:round/>
                      <a:headEnd type="none" w="med" len="med"/>
                      <a:tailEnd type="none" w="med" len="med"/>
                    </a:lnL>
                    <a:lnR w="12700" cap="flat" cmpd="sng" algn="ctr">
                      <a:noFill/>
                      <a:prstDash val="solid"/>
                      <a:round/>
                      <a:headEnd type="none" w="med" len="med"/>
                      <a:tailEnd type="none" w="med" len="med"/>
                    </a:lnR>
                    <a:lnT w="3175" cap="flat" cmpd="sng" algn="ctr">
                      <a:noFill/>
                      <a:prstDash val="solid"/>
                      <a:round/>
                      <a:headEnd type="none" w="med" len="med"/>
                      <a:tailEnd type="none" w="med" len="med"/>
                    </a:lnT>
                    <a:lnB w="6350" cap="flat" cmpd="sng" algn="ctr">
                      <a:solidFill>
                        <a:schemeClr val="accent2"/>
                      </a:solidFill>
                      <a:prstDash val="lg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46602186"/>
                  </a:ext>
                </a:extLst>
              </a:tr>
              <a:tr h="435655">
                <a:tc rowSpan="4">
                  <a:txBody>
                    <a:bodyPr/>
                    <a:lstStyle/>
                    <a:p>
                      <a:pPr algn="l">
                        <a:lnSpc>
                          <a:spcPct val="100000"/>
                        </a:lnSpc>
                        <a:spcAft>
                          <a:spcPts val="1200"/>
                        </a:spcAft>
                      </a:pPr>
                      <a:r>
                        <a:rPr lang="sv-SE" sz="1100" b="1" dirty="0">
                          <a:solidFill>
                            <a:schemeClr val="tx1"/>
                          </a:solidFill>
                          <a:latin typeface="+mn-lt"/>
                        </a:rPr>
                        <a:t>Livsmedel</a:t>
                      </a:r>
                      <a:endParaRPr lang="sv-SE" sz="1100" noProof="0" dirty="0">
                        <a:solidFill>
                          <a:schemeClr val="tx1"/>
                        </a:solidFill>
                        <a:effectLst/>
                        <a:latin typeface="+mj-lt"/>
                      </a:endParaRPr>
                    </a:p>
                  </a:txBody>
                  <a:tcPr marL="108000" marR="108000" marT="72000" marB="72000" anchor="ctr">
                    <a:lnL w="12700" cap="flat" cmpd="sng" algn="ctr">
                      <a:noFill/>
                      <a:prstDash val="solid"/>
                      <a:round/>
                      <a:headEnd type="none" w="med" len="med"/>
                      <a:tailEnd type="none" w="med" len="med"/>
                    </a:lnL>
                    <a:lnR w="6350" cap="flat" cmpd="sng" algn="ctr">
                      <a:solidFill>
                        <a:schemeClr val="accent2"/>
                      </a:solidFill>
                      <a:prstDash val="lgDash"/>
                      <a:round/>
                      <a:headEnd type="none" w="med" len="med"/>
                      <a:tailEnd type="none" w="med" len="med"/>
                    </a:lnR>
                    <a:lnT w="6350" cap="flat" cmpd="sng" algn="ctr">
                      <a:solidFill>
                        <a:schemeClr val="accent2"/>
                      </a:solidFill>
                      <a:prstDash val="lgDash"/>
                      <a:round/>
                      <a:headEnd type="none" w="med" len="med"/>
                      <a:tailEnd type="none" w="med" len="med"/>
                    </a:lnT>
                    <a:lnB w="2857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rgbClr val="F1F0F4"/>
                    </a:solidFill>
                  </a:tcPr>
                </a:tc>
                <a:tc>
                  <a:txBody>
                    <a:bodyPr/>
                    <a:lstStyle/>
                    <a:p>
                      <a:r>
                        <a:rPr lang="sv-SE" sz="1100" dirty="0"/>
                        <a:t>Skapa en krismeny för en vecka med enklare basvaror</a:t>
                      </a:r>
                    </a:p>
                  </a:txBody>
                  <a:tcPr marL="108000" marR="108000" marT="72000" marB="7200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6350" cap="flat" cmpd="sng" algn="ctr">
                      <a:solidFill>
                        <a:schemeClr val="accent2"/>
                      </a:solidFill>
                      <a:prstDash val="lgDash"/>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1F0F4"/>
                    </a:solidFill>
                  </a:tcPr>
                </a:tc>
                <a:tc>
                  <a:txBody>
                    <a:bodyPr/>
                    <a:lstStyle/>
                    <a:p>
                      <a:endParaRPr lang="sv-SE" sz="1100" dirty="0"/>
                    </a:p>
                  </a:txBody>
                  <a:tcPr marL="108000" marR="108000" marT="72000" marB="7200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6350" cap="flat" cmpd="sng" algn="ctr">
                      <a:solidFill>
                        <a:schemeClr val="accent2"/>
                      </a:solidFill>
                      <a:prstDash val="lgDash"/>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1F0F4"/>
                    </a:solidFill>
                  </a:tcPr>
                </a:tc>
                <a:tc>
                  <a:txBody>
                    <a:bodyPr/>
                    <a:lstStyle/>
                    <a:p>
                      <a:pPr algn="l">
                        <a:lnSpc>
                          <a:spcPct val="100000"/>
                        </a:lnSpc>
                        <a:spcAft>
                          <a:spcPts val="300"/>
                        </a:spcAft>
                      </a:pPr>
                      <a:endParaRPr lang="sv-SE" sz="1100" dirty="0">
                        <a:solidFill>
                          <a:schemeClr val="tx1"/>
                        </a:solidFill>
                        <a:effectLst/>
                      </a:endParaRPr>
                    </a:p>
                  </a:txBody>
                  <a:tcPr marL="108000" marR="108000" marT="72000" marB="7200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6350" cap="flat" cmpd="sng" algn="ctr">
                      <a:solidFill>
                        <a:schemeClr val="accent2"/>
                      </a:solidFill>
                      <a:prstDash val="lgDash"/>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1F0F4"/>
                    </a:solidFill>
                  </a:tcPr>
                </a:tc>
                <a:tc>
                  <a:txBody>
                    <a:bodyPr/>
                    <a:lstStyle/>
                    <a:p>
                      <a:pPr algn="l">
                        <a:lnSpc>
                          <a:spcPct val="100000"/>
                        </a:lnSpc>
                        <a:spcAft>
                          <a:spcPts val="300"/>
                        </a:spcAft>
                      </a:pPr>
                      <a:endParaRPr lang="sv-SE" sz="1100" dirty="0">
                        <a:solidFill>
                          <a:schemeClr val="tx1"/>
                        </a:solidFill>
                        <a:effectLst/>
                      </a:endParaRPr>
                    </a:p>
                  </a:txBody>
                  <a:tcPr marL="108000" marR="108000" marT="72000" marB="7200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6350" cap="flat" cmpd="sng" algn="ctr">
                      <a:solidFill>
                        <a:schemeClr val="accent2"/>
                      </a:solidFill>
                      <a:prstDash val="lgDash"/>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1F0F4"/>
                    </a:solidFill>
                  </a:tcPr>
                </a:tc>
                <a:tc>
                  <a:txBody>
                    <a:bodyPr/>
                    <a:lstStyle/>
                    <a:p>
                      <a:pPr algn="l">
                        <a:lnSpc>
                          <a:spcPct val="100000"/>
                        </a:lnSpc>
                        <a:spcAft>
                          <a:spcPts val="300"/>
                        </a:spcAft>
                      </a:pPr>
                      <a:endParaRPr lang="sv-SE" sz="1100" dirty="0">
                        <a:solidFill>
                          <a:schemeClr val="tx1"/>
                        </a:solidFill>
                        <a:effectLst/>
                      </a:endParaRPr>
                    </a:p>
                  </a:txBody>
                  <a:tcPr marL="108000" marR="108000" marT="72000" marB="7200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6350" cap="flat" cmpd="sng" algn="ctr">
                      <a:solidFill>
                        <a:schemeClr val="accent2"/>
                      </a:solidFill>
                      <a:prstDash val="lgDash"/>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1F0F4"/>
                    </a:solidFill>
                  </a:tcPr>
                </a:tc>
                <a:tc>
                  <a:txBody>
                    <a:bodyPr/>
                    <a:lstStyle/>
                    <a:p>
                      <a:pPr algn="l">
                        <a:lnSpc>
                          <a:spcPct val="100000"/>
                        </a:lnSpc>
                        <a:spcAft>
                          <a:spcPts val="300"/>
                        </a:spcAft>
                      </a:pPr>
                      <a:endParaRPr lang="sv-SE" sz="1100" dirty="0">
                        <a:solidFill>
                          <a:schemeClr val="tx1"/>
                        </a:solidFill>
                        <a:effectLst/>
                      </a:endParaRPr>
                    </a:p>
                  </a:txBody>
                  <a:tcPr marL="108000" marR="108000" marT="72000" marB="7200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6350" cap="flat" cmpd="sng" algn="ctr">
                      <a:solidFill>
                        <a:schemeClr val="accent2"/>
                      </a:solidFill>
                      <a:prstDash val="lgDash"/>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1F0F4"/>
                    </a:solidFill>
                  </a:tcPr>
                </a:tc>
                <a:tc>
                  <a:txBody>
                    <a:bodyPr/>
                    <a:lstStyle/>
                    <a:p>
                      <a:pPr algn="l">
                        <a:lnSpc>
                          <a:spcPct val="100000"/>
                        </a:lnSpc>
                        <a:spcAft>
                          <a:spcPts val="300"/>
                        </a:spcAft>
                      </a:pPr>
                      <a:endParaRPr lang="sv-SE" sz="1100" dirty="0">
                        <a:solidFill>
                          <a:schemeClr val="tx1"/>
                        </a:solidFill>
                        <a:effectLst/>
                      </a:endParaRPr>
                    </a:p>
                  </a:txBody>
                  <a:tcPr marL="108000" marR="108000" marT="72000" marB="72000" anchor="ctr">
                    <a:lnL w="6350" cap="flat" cmpd="sng" algn="ctr">
                      <a:solidFill>
                        <a:schemeClr val="accent2"/>
                      </a:solidFill>
                      <a:prstDash val="lgDash"/>
                      <a:round/>
                      <a:headEnd type="none" w="med" len="med"/>
                      <a:tailEnd type="none" w="med" len="med"/>
                    </a:lnL>
                    <a:lnR w="12700" cap="flat" cmpd="sng" algn="ctr">
                      <a:noFill/>
                      <a:prstDash val="solid"/>
                      <a:round/>
                      <a:headEnd type="none" w="med" len="med"/>
                      <a:tailEnd type="none" w="med" len="med"/>
                    </a:lnR>
                    <a:lnT w="6350" cap="flat" cmpd="sng" algn="ctr">
                      <a:solidFill>
                        <a:schemeClr val="accent2"/>
                      </a:solidFill>
                      <a:prstDash val="lgDash"/>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1F0F4"/>
                    </a:solidFill>
                  </a:tcPr>
                </a:tc>
                <a:extLst>
                  <a:ext uri="{0D108BD9-81ED-4DB2-BD59-A6C34878D82A}">
                    <a16:rowId xmlns:a16="http://schemas.microsoft.com/office/drawing/2014/main" val="2591431867"/>
                  </a:ext>
                </a:extLst>
              </a:tr>
              <a:tr h="435655">
                <a:tc vMerge="1">
                  <a:txBody>
                    <a:bodyPr/>
                    <a:lstStyle/>
                    <a:p>
                      <a:pPr algn="l">
                        <a:lnSpc>
                          <a:spcPct val="100000"/>
                        </a:lnSpc>
                        <a:spcAft>
                          <a:spcPts val="1200"/>
                        </a:spcAft>
                      </a:pPr>
                      <a:endParaRPr lang="sv-SE" sz="1200" noProof="0" dirty="0">
                        <a:solidFill>
                          <a:schemeClr val="tx1"/>
                        </a:solidFill>
                        <a:effectLst/>
                        <a:latin typeface="+mj-lt"/>
                      </a:endParaRPr>
                    </a:p>
                  </a:txBody>
                  <a:tcPr marL="0" marR="0" marT="0" marB="0" anchor="ctr">
                    <a:lnL w="12700"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sv-SE" sz="1100" dirty="0"/>
                        <a:t>Skapa ett lager för en vecka med krismeny</a:t>
                      </a:r>
                    </a:p>
                  </a:txBody>
                  <a:tcPr marL="108000" marR="108000" marT="72000" marB="7200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sv-SE" sz="1100" dirty="0"/>
                    </a:p>
                  </a:txBody>
                  <a:tcPr marL="108000" marR="108000" marT="72000" marB="7200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lnSpc>
                          <a:spcPct val="100000"/>
                        </a:lnSpc>
                        <a:spcAft>
                          <a:spcPts val="300"/>
                        </a:spcAft>
                      </a:pPr>
                      <a:endParaRPr lang="sv-SE" sz="1100" dirty="0">
                        <a:solidFill>
                          <a:schemeClr val="tx1"/>
                        </a:solidFill>
                        <a:effectLst/>
                      </a:endParaRPr>
                    </a:p>
                  </a:txBody>
                  <a:tcPr marL="108000" marR="108000" marT="72000" marB="7200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lnSpc>
                          <a:spcPct val="100000"/>
                        </a:lnSpc>
                        <a:spcAft>
                          <a:spcPts val="300"/>
                        </a:spcAft>
                      </a:pPr>
                      <a:endParaRPr lang="sv-SE" sz="1100" dirty="0">
                        <a:solidFill>
                          <a:schemeClr val="tx1"/>
                        </a:solidFill>
                        <a:effectLst/>
                      </a:endParaRPr>
                    </a:p>
                  </a:txBody>
                  <a:tcPr marL="108000" marR="108000" marT="72000" marB="7200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lnSpc>
                          <a:spcPct val="100000"/>
                        </a:lnSpc>
                        <a:spcAft>
                          <a:spcPts val="300"/>
                        </a:spcAft>
                      </a:pPr>
                      <a:endParaRPr lang="sv-SE" sz="1100" dirty="0">
                        <a:solidFill>
                          <a:schemeClr val="tx1"/>
                        </a:solidFill>
                        <a:effectLst/>
                      </a:endParaRPr>
                    </a:p>
                  </a:txBody>
                  <a:tcPr marL="108000" marR="108000" marT="72000" marB="7200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lnSpc>
                          <a:spcPct val="100000"/>
                        </a:lnSpc>
                        <a:spcAft>
                          <a:spcPts val="300"/>
                        </a:spcAft>
                      </a:pPr>
                      <a:endParaRPr lang="sv-SE" sz="1100" dirty="0">
                        <a:solidFill>
                          <a:schemeClr val="tx1"/>
                        </a:solidFill>
                        <a:effectLst/>
                      </a:endParaRPr>
                    </a:p>
                  </a:txBody>
                  <a:tcPr marL="108000" marR="108000" marT="72000" marB="7200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lnSpc>
                          <a:spcPct val="100000"/>
                        </a:lnSpc>
                        <a:spcAft>
                          <a:spcPts val="300"/>
                        </a:spcAft>
                      </a:pPr>
                      <a:endParaRPr lang="sv-SE" sz="1100" dirty="0">
                        <a:solidFill>
                          <a:schemeClr val="tx1"/>
                        </a:solidFill>
                        <a:effectLst/>
                      </a:endParaRPr>
                    </a:p>
                  </a:txBody>
                  <a:tcPr marL="108000" marR="108000" marT="72000" marB="72000" anchor="ctr">
                    <a:lnL w="6350" cap="flat" cmpd="sng" algn="ctr">
                      <a:solidFill>
                        <a:schemeClr val="accent2"/>
                      </a:solidFill>
                      <a:prstDash val="lgDash"/>
                      <a:round/>
                      <a:headEnd type="none" w="med" len="med"/>
                      <a:tailEnd type="none" w="med" len="med"/>
                    </a:lnL>
                    <a:lnR w="12700"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67537724"/>
                  </a:ext>
                </a:extLst>
              </a:tr>
              <a:tr h="435655">
                <a:tc vMerge="1">
                  <a:txBody>
                    <a:bodyPr/>
                    <a:lstStyle/>
                    <a:p>
                      <a:pPr algn="l">
                        <a:lnSpc>
                          <a:spcPct val="100000"/>
                        </a:lnSpc>
                        <a:spcAft>
                          <a:spcPts val="1200"/>
                        </a:spcAft>
                      </a:pPr>
                      <a:endParaRPr lang="sv-SE" sz="1200" noProof="0" dirty="0">
                        <a:solidFill>
                          <a:schemeClr val="tx1"/>
                        </a:solidFill>
                        <a:effectLst/>
                        <a:latin typeface="+mj-lt"/>
                      </a:endParaRPr>
                    </a:p>
                  </a:txBody>
                  <a:tcPr marL="0" marR="0" marT="0" marB="0" anchor="ctr">
                    <a:lnL w="12700"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1F0F4"/>
                    </a:solidFill>
                  </a:tcPr>
                </a:tc>
                <a:tc>
                  <a:txBody>
                    <a:bodyPr/>
                    <a:lstStyle/>
                    <a:p>
                      <a:r>
                        <a:rPr lang="sv-SE" sz="1100" dirty="0"/>
                        <a:t>Se över</a:t>
                      </a:r>
                      <a:r>
                        <a:rPr lang="sv-SE" sz="1100" baseline="0" dirty="0"/>
                        <a:t> avtalsmöjligheter att handla från alternativ leverantör</a:t>
                      </a:r>
                      <a:endParaRPr lang="sv-SE" sz="1100" dirty="0"/>
                    </a:p>
                  </a:txBody>
                  <a:tcPr marL="108000" marR="108000" marT="72000" marB="7200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1F0F4"/>
                    </a:solidFill>
                  </a:tcPr>
                </a:tc>
                <a:tc>
                  <a:txBody>
                    <a:bodyPr/>
                    <a:lstStyle/>
                    <a:p>
                      <a:endParaRPr lang="sv-SE" sz="1100" dirty="0"/>
                    </a:p>
                  </a:txBody>
                  <a:tcPr marL="108000" marR="108000" marT="72000" marB="7200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1F0F4"/>
                    </a:solidFill>
                  </a:tcPr>
                </a:tc>
                <a:tc>
                  <a:txBody>
                    <a:bodyPr/>
                    <a:lstStyle/>
                    <a:p>
                      <a:pPr algn="l">
                        <a:lnSpc>
                          <a:spcPct val="100000"/>
                        </a:lnSpc>
                        <a:spcAft>
                          <a:spcPts val="300"/>
                        </a:spcAft>
                      </a:pPr>
                      <a:endParaRPr lang="sv-SE" sz="1100" dirty="0">
                        <a:solidFill>
                          <a:schemeClr val="tx1"/>
                        </a:solidFill>
                        <a:effectLst/>
                      </a:endParaRPr>
                    </a:p>
                  </a:txBody>
                  <a:tcPr marL="108000" marR="108000" marT="72000" marB="7200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1F0F4"/>
                    </a:solidFill>
                  </a:tcPr>
                </a:tc>
                <a:tc>
                  <a:txBody>
                    <a:bodyPr/>
                    <a:lstStyle/>
                    <a:p>
                      <a:pPr algn="l">
                        <a:lnSpc>
                          <a:spcPct val="100000"/>
                        </a:lnSpc>
                        <a:spcAft>
                          <a:spcPts val="300"/>
                        </a:spcAft>
                      </a:pPr>
                      <a:endParaRPr lang="sv-SE" sz="1100" dirty="0">
                        <a:solidFill>
                          <a:schemeClr val="tx1"/>
                        </a:solidFill>
                        <a:effectLst/>
                      </a:endParaRPr>
                    </a:p>
                  </a:txBody>
                  <a:tcPr marL="108000" marR="108000" marT="72000" marB="7200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1F0F4"/>
                    </a:solidFill>
                  </a:tcPr>
                </a:tc>
                <a:tc>
                  <a:txBody>
                    <a:bodyPr/>
                    <a:lstStyle/>
                    <a:p>
                      <a:pPr algn="l">
                        <a:lnSpc>
                          <a:spcPct val="100000"/>
                        </a:lnSpc>
                        <a:spcAft>
                          <a:spcPts val="300"/>
                        </a:spcAft>
                      </a:pPr>
                      <a:endParaRPr lang="sv-SE" sz="1100" dirty="0">
                        <a:solidFill>
                          <a:schemeClr val="tx1"/>
                        </a:solidFill>
                        <a:effectLst/>
                      </a:endParaRPr>
                    </a:p>
                  </a:txBody>
                  <a:tcPr marL="108000" marR="108000" marT="72000" marB="7200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1F0F4"/>
                    </a:solidFill>
                  </a:tcPr>
                </a:tc>
                <a:tc>
                  <a:txBody>
                    <a:bodyPr/>
                    <a:lstStyle/>
                    <a:p>
                      <a:pPr algn="l">
                        <a:lnSpc>
                          <a:spcPct val="100000"/>
                        </a:lnSpc>
                        <a:spcAft>
                          <a:spcPts val="300"/>
                        </a:spcAft>
                      </a:pPr>
                      <a:endParaRPr lang="sv-SE" sz="1100" dirty="0">
                        <a:solidFill>
                          <a:schemeClr val="tx1"/>
                        </a:solidFill>
                        <a:effectLst/>
                      </a:endParaRPr>
                    </a:p>
                  </a:txBody>
                  <a:tcPr marL="108000" marR="108000" marT="72000" marB="7200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1F0F4"/>
                    </a:solidFill>
                  </a:tcPr>
                </a:tc>
                <a:tc>
                  <a:txBody>
                    <a:bodyPr/>
                    <a:lstStyle/>
                    <a:p>
                      <a:pPr algn="l">
                        <a:lnSpc>
                          <a:spcPct val="100000"/>
                        </a:lnSpc>
                        <a:spcAft>
                          <a:spcPts val="300"/>
                        </a:spcAft>
                      </a:pPr>
                      <a:endParaRPr lang="sv-SE" sz="1100" dirty="0">
                        <a:solidFill>
                          <a:schemeClr val="tx1"/>
                        </a:solidFill>
                        <a:effectLst/>
                      </a:endParaRPr>
                    </a:p>
                  </a:txBody>
                  <a:tcPr marL="108000" marR="108000" marT="72000" marB="72000" anchor="ctr">
                    <a:lnL w="6350" cap="flat" cmpd="sng" algn="ctr">
                      <a:solidFill>
                        <a:schemeClr val="accent2"/>
                      </a:solidFill>
                      <a:prstDash val="lgDash"/>
                      <a:round/>
                      <a:headEnd type="none" w="med" len="med"/>
                      <a:tailEnd type="none" w="med" len="med"/>
                    </a:lnL>
                    <a:lnR w="12700"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1F0F4"/>
                    </a:solidFill>
                  </a:tcPr>
                </a:tc>
                <a:extLst>
                  <a:ext uri="{0D108BD9-81ED-4DB2-BD59-A6C34878D82A}">
                    <a16:rowId xmlns:a16="http://schemas.microsoft.com/office/drawing/2014/main" val="2597480142"/>
                  </a:ext>
                </a:extLst>
              </a:tr>
              <a:tr h="435655">
                <a:tc vMerge="1">
                  <a:txBody>
                    <a:bodyPr/>
                    <a:lstStyle/>
                    <a:p>
                      <a:pPr algn="l">
                        <a:lnSpc>
                          <a:spcPct val="100000"/>
                        </a:lnSpc>
                        <a:spcAft>
                          <a:spcPts val="1200"/>
                        </a:spcAft>
                      </a:pPr>
                      <a:endParaRPr lang="sv-SE" sz="1200" dirty="0">
                        <a:solidFill>
                          <a:schemeClr val="tx1"/>
                        </a:solidFill>
                        <a:effectLst/>
                        <a:latin typeface="+mj-lt"/>
                      </a:endParaRPr>
                    </a:p>
                  </a:txBody>
                  <a:tcPr marL="0" marR="0" marT="0" marB="0" anchor="ctr">
                    <a:lnL w="12700"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2857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100" u="none" strike="noStrike" kern="1200" cap="none" spc="0" normalizeH="0" baseline="0" noProof="0" dirty="0">
                          <a:ln>
                            <a:noFill/>
                          </a:ln>
                          <a:solidFill>
                            <a:schemeClr val="tx1"/>
                          </a:solidFill>
                          <a:effectLst/>
                          <a:uLnTx/>
                          <a:uFillTx/>
                          <a:latin typeface="+mn-lt"/>
                        </a:rPr>
                        <a:t>Ta fram en kontinuitetsplan för uteblivna </a:t>
                      </a:r>
                      <a:r>
                        <a:rPr kumimoji="0" lang="sv-SE" sz="1100" u="none" strike="noStrike" kern="1200" cap="none" spc="0" normalizeH="0" baseline="0" noProof="0" dirty="0" err="1">
                          <a:ln>
                            <a:noFill/>
                          </a:ln>
                          <a:solidFill>
                            <a:schemeClr val="tx1"/>
                          </a:solidFill>
                          <a:effectLst/>
                          <a:uLnTx/>
                          <a:uFillTx/>
                          <a:latin typeface="+mn-lt"/>
                        </a:rPr>
                        <a:t>livsmedelsleveraser</a:t>
                      </a:r>
                      <a:endParaRPr kumimoji="0" lang="sv-SE" sz="1100" u="none" strike="noStrike" kern="1200" cap="none" spc="0" normalizeH="0" baseline="0" noProof="0" dirty="0">
                        <a:ln>
                          <a:noFill/>
                        </a:ln>
                        <a:solidFill>
                          <a:schemeClr val="tx1"/>
                        </a:solidFill>
                        <a:effectLst/>
                        <a:uLnTx/>
                        <a:uFillTx/>
                        <a:latin typeface="+mn-lt"/>
                      </a:endParaRPr>
                    </a:p>
                  </a:txBody>
                  <a:tcPr marL="108000" marR="108000" marT="72000" marB="7200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3175" cap="flat" cmpd="sng" algn="ctr">
                      <a:noFill/>
                      <a:prstDash val="solid"/>
                      <a:round/>
                      <a:headEnd type="none" w="med" len="med"/>
                      <a:tailEnd type="none" w="med" len="med"/>
                    </a:lnT>
                    <a:lnB w="2857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100" u="none" strike="noStrike" kern="1200" cap="none" spc="0" normalizeH="0" baseline="0" noProof="0" dirty="0">
                        <a:ln>
                          <a:noFill/>
                        </a:ln>
                        <a:solidFill>
                          <a:schemeClr val="tx1"/>
                        </a:solidFill>
                        <a:effectLst/>
                        <a:uLnTx/>
                        <a:uFillTx/>
                        <a:latin typeface="+mn-lt"/>
                      </a:endParaRPr>
                    </a:p>
                  </a:txBody>
                  <a:tcPr marL="108000" marR="108000" marT="72000" marB="7200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3175" cap="flat" cmpd="sng" algn="ctr">
                      <a:noFill/>
                      <a:prstDash val="solid"/>
                      <a:round/>
                      <a:headEnd type="none" w="med" len="med"/>
                      <a:tailEnd type="none" w="med" len="med"/>
                    </a:lnT>
                    <a:lnB w="2857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lnSpc>
                          <a:spcPct val="100000"/>
                        </a:lnSpc>
                        <a:spcAft>
                          <a:spcPts val="300"/>
                        </a:spcAft>
                      </a:pPr>
                      <a:endParaRPr lang="sv-SE" sz="1100" dirty="0">
                        <a:solidFill>
                          <a:schemeClr val="tx1"/>
                        </a:solidFill>
                        <a:effectLst/>
                        <a:latin typeface="+mn-lt"/>
                        <a:ea typeface="Times New Roman" panose="02020603050405020304" pitchFamily="18" charset="0"/>
                        <a:cs typeface="Times New Roman" panose="02020603050405020304" pitchFamily="18" charset="0"/>
                      </a:endParaRPr>
                    </a:p>
                  </a:txBody>
                  <a:tcPr marL="108000" marR="108000" marT="72000" marB="7200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3175" cap="flat" cmpd="sng" algn="ctr">
                      <a:noFill/>
                      <a:prstDash val="solid"/>
                      <a:round/>
                      <a:headEnd type="none" w="med" len="med"/>
                      <a:tailEnd type="none" w="med" len="med"/>
                    </a:lnT>
                    <a:lnB w="2857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lnSpc>
                          <a:spcPct val="100000"/>
                        </a:lnSpc>
                        <a:spcAft>
                          <a:spcPts val="300"/>
                        </a:spcAft>
                      </a:pPr>
                      <a:endParaRPr lang="sv-SE" sz="1100" dirty="0">
                        <a:solidFill>
                          <a:schemeClr val="tx1"/>
                        </a:solidFill>
                        <a:effectLst/>
                        <a:latin typeface="+mn-lt"/>
                        <a:ea typeface="Times New Roman" panose="02020603050405020304" pitchFamily="18" charset="0"/>
                        <a:cs typeface="Times New Roman" panose="02020603050405020304" pitchFamily="18" charset="0"/>
                      </a:endParaRPr>
                    </a:p>
                  </a:txBody>
                  <a:tcPr marL="108000" marR="108000" marT="72000" marB="7200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3175" cap="flat" cmpd="sng" algn="ctr">
                      <a:noFill/>
                      <a:prstDash val="solid"/>
                      <a:round/>
                      <a:headEnd type="none" w="med" len="med"/>
                      <a:tailEnd type="none" w="med" len="med"/>
                    </a:lnT>
                    <a:lnB w="2857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lnSpc>
                          <a:spcPct val="100000"/>
                        </a:lnSpc>
                        <a:spcAft>
                          <a:spcPts val="300"/>
                        </a:spcAft>
                      </a:pPr>
                      <a:endParaRPr lang="sv-SE" sz="1100" dirty="0">
                        <a:solidFill>
                          <a:schemeClr val="tx1"/>
                        </a:solidFill>
                        <a:effectLst/>
                        <a:latin typeface="+mn-lt"/>
                        <a:ea typeface="Times New Roman" panose="02020603050405020304" pitchFamily="18" charset="0"/>
                        <a:cs typeface="Times New Roman" panose="02020603050405020304" pitchFamily="18" charset="0"/>
                      </a:endParaRPr>
                    </a:p>
                  </a:txBody>
                  <a:tcPr marL="108000" marR="108000" marT="72000" marB="7200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3175" cap="flat" cmpd="sng" algn="ctr">
                      <a:noFill/>
                      <a:prstDash val="solid"/>
                      <a:round/>
                      <a:headEnd type="none" w="med" len="med"/>
                      <a:tailEnd type="none" w="med" len="med"/>
                    </a:lnT>
                    <a:lnB w="2857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lnSpc>
                          <a:spcPct val="100000"/>
                        </a:lnSpc>
                        <a:spcAft>
                          <a:spcPts val="300"/>
                        </a:spcAft>
                      </a:pPr>
                      <a:endParaRPr lang="sv-SE" sz="1100" dirty="0">
                        <a:solidFill>
                          <a:schemeClr val="tx1"/>
                        </a:solidFill>
                        <a:effectLst/>
                        <a:latin typeface="+mn-lt"/>
                        <a:ea typeface="Times New Roman" panose="02020603050405020304" pitchFamily="18" charset="0"/>
                        <a:cs typeface="Times New Roman" panose="02020603050405020304" pitchFamily="18" charset="0"/>
                      </a:endParaRPr>
                    </a:p>
                  </a:txBody>
                  <a:tcPr marL="108000" marR="108000" marT="72000" marB="7200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3175" cap="flat" cmpd="sng" algn="ctr">
                      <a:noFill/>
                      <a:prstDash val="solid"/>
                      <a:round/>
                      <a:headEnd type="none" w="med" len="med"/>
                      <a:tailEnd type="none" w="med" len="med"/>
                    </a:lnT>
                    <a:lnB w="2857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lnSpc>
                          <a:spcPct val="100000"/>
                        </a:lnSpc>
                        <a:spcAft>
                          <a:spcPts val="300"/>
                        </a:spcAft>
                      </a:pPr>
                      <a:endParaRPr lang="sv-SE" sz="1100" dirty="0">
                        <a:solidFill>
                          <a:schemeClr val="tx1"/>
                        </a:solidFill>
                        <a:effectLst/>
                        <a:latin typeface="+mn-lt"/>
                        <a:ea typeface="Times New Roman" panose="02020603050405020304" pitchFamily="18" charset="0"/>
                        <a:cs typeface="Times New Roman" panose="02020603050405020304" pitchFamily="18" charset="0"/>
                      </a:endParaRPr>
                    </a:p>
                  </a:txBody>
                  <a:tcPr marL="108000" marR="108000" marT="72000" marB="72000" anchor="ctr">
                    <a:lnL w="6350" cap="flat" cmpd="sng" algn="ctr">
                      <a:solidFill>
                        <a:schemeClr val="accent2"/>
                      </a:solidFill>
                      <a:prstDash val="lgDash"/>
                      <a:round/>
                      <a:headEnd type="none" w="med" len="med"/>
                      <a:tailEnd type="none" w="med" len="med"/>
                    </a:lnL>
                    <a:lnR w="12700" cap="flat" cmpd="sng" algn="ctr">
                      <a:noFill/>
                      <a:prstDash val="solid"/>
                      <a:round/>
                      <a:headEnd type="none" w="med" len="med"/>
                      <a:tailEnd type="none" w="med" len="med"/>
                    </a:lnR>
                    <a:lnT w="3175" cap="flat" cmpd="sng" algn="ctr">
                      <a:noFill/>
                      <a:prstDash val="solid"/>
                      <a:round/>
                      <a:headEnd type="none" w="med" len="med"/>
                      <a:tailEnd type="none" w="med" len="med"/>
                    </a:lnT>
                    <a:lnB w="2857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50193627"/>
                  </a:ext>
                </a:extLst>
              </a:tr>
            </a:tbl>
          </a:graphicData>
        </a:graphic>
      </p:graphicFrame>
      <p:sp>
        <p:nvSpPr>
          <p:cNvPr id="5" name="Rubrik 4">
            <a:extLst>
              <a:ext uri="{FF2B5EF4-FFF2-40B4-BE49-F238E27FC236}">
                <a16:creationId xmlns:a16="http://schemas.microsoft.com/office/drawing/2014/main" id="{D6165B1C-16F5-1FC9-1B17-42031C7DF8CD}"/>
              </a:ext>
            </a:extLst>
          </p:cNvPr>
          <p:cNvSpPr>
            <a:spLocks noGrp="1"/>
          </p:cNvSpPr>
          <p:nvPr>
            <p:ph type="title"/>
          </p:nvPr>
        </p:nvSpPr>
        <p:spPr>
          <a:xfrm>
            <a:off x="548992" y="621233"/>
            <a:ext cx="9424947" cy="452395"/>
          </a:xfrm>
        </p:spPr>
        <p:txBody>
          <a:bodyPr/>
          <a:lstStyle/>
          <a:p>
            <a:r>
              <a:rPr lang="sv-SE" sz="2400" dirty="0"/>
              <a:t>Samhällsviktig verksamhet: </a:t>
            </a:r>
            <a:r>
              <a:rPr lang="sv-SE" sz="2400" b="0" dirty="0"/>
              <a:t>Tillagningskök i Lyckoby</a:t>
            </a:r>
          </a:p>
        </p:txBody>
      </p:sp>
      <p:sp>
        <p:nvSpPr>
          <p:cNvPr id="46" name="Rubrik 5">
            <a:extLst>
              <a:ext uri="{FF2B5EF4-FFF2-40B4-BE49-F238E27FC236}">
                <a16:creationId xmlns:a16="http://schemas.microsoft.com/office/drawing/2014/main" id="{67D2DBCC-488B-3F82-8397-6633C385B845}"/>
              </a:ext>
            </a:extLst>
          </p:cNvPr>
          <p:cNvSpPr txBox="1">
            <a:spLocks/>
          </p:cNvSpPr>
          <p:nvPr/>
        </p:nvSpPr>
        <p:spPr>
          <a:xfrm>
            <a:off x="548992" y="419223"/>
            <a:ext cx="5399639" cy="339180"/>
          </a:xfrm>
          <a:prstGeom prst="rect">
            <a:avLst/>
          </a:prstGeom>
        </p:spPr>
        <p:txBody>
          <a:bodyPr vert="horz" lIns="0" tIns="45720" rIns="91440" bIns="45720" rtlCol="0" anchor="t">
            <a:noAutofit/>
          </a:bodyPr>
          <a:lstStyle>
            <a:lvl1pPr algn="l" defTabSz="914400" rtl="0" eaLnBrk="1" latinLnBrk="0" hangingPunct="1">
              <a:lnSpc>
                <a:spcPct val="90000"/>
              </a:lnSpc>
              <a:spcBef>
                <a:spcPct val="0"/>
              </a:spcBef>
              <a:buNone/>
              <a:defRPr sz="3200" b="1" kern="1200">
                <a:solidFill>
                  <a:srgbClr val="0000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sv-SE" sz="1800" b="1" i="0" u="none" strike="noStrike" kern="1200" cap="none" spc="0" normalizeH="0" baseline="0" noProof="0" dirty="0">
                <a:ln>
                  <a:noFill/>
                </a:ln>
                <a:solidFill>
                  <a:srgbClr val="CC4E13"/>
                </a:solidFill>
                <a:effectLst/>
                <a:uLnTx/>
                <a:uFillTx/>
                <a:latin typeface="Arial"/>
                <a:ea typeface="+mj-ea"/>
                <a:cs typeface="+mj-cs"/>
              </a:rPr>
              <a:t>Riskbedömning </a:t>
            </a:r>
            <a:r>
              <a:rPr kumimoji="0" lang="sv-SE" sz="1800" b="0" i="0" u="none" strike="noStrike" kern="1200" cap="none" spc="0" normalizeH="0" baseline="0" noProof="0" dirty="0">
                <a:ln>
                  <a:noFill/>
                </a:ln>
                <a:solidFill>
                  <a:srgbClr val="061727"/>
                </a:solidFill>
                <a:effectLst/>
                <a:uLnTx/>
                <a:uFillTx/>
                <a:latin typeface="Arial"/>
                <a:ea typeface="+mj-ea"/>
                <a:cs typeface="+mj-cs"/>
              </a:rPr>
              <a:t>– </a:t>
            </a:r>
            <a:r>
              <a:rPr kumimoji="0" lang="sv-SE" sz="1800" b="0" i="1" u="none" strike="noStrike" kern="1200" cap="none" spc="0" normalizeH="0" baseline="0" noProof="0" dirty="0">
                <a:ln>
                  <a:noFill/>
                </a:ln>
                <a:solidFill>
                  <a:srgbClr val="061727"/>
                </a:solidFill>
                <a:effectLst/>
                <a:uLnTx/>
                <a:uFillTx/>
                <a:latin typeface="Arial"/>
                <a:ea typeface="+mj-ea"/>
                <a:cs typeface="+mj-cs"/>
              </a:rPr>
              <a:t>Åtgärdsplan</a:t>
            </a:r>
          </a:p>
        </p:txBody>
      </p:sp>
      <p:cxnSp>
        <p:nvCxnSpPr>
          <p:cNvPr id="3" name="Rak koppling 2">
            <a:extLst>
              <a:ext uri="{FF2B5EF4-FFF2-40B4-BE49-F238E27FC236}">
                <a16:creationId xmlns:a16="http://schemas.microsoft.com/office/drawing/2014/main" id="{5ABB0708-BCA0-75C4-E01D-F0A55913F650}"/>
              </a:ext>
            </a:extLst>
          </p:cNvPr>
          <p:cNvCxnSpPr>
            <a:cxnSpLocks/>
          </p:cNvCxnSpPr>
          <p:nvPr/>
        </p:nvCxnSpPr>
        <p:spPr>
          <a:xfrm>
            <a:off x="4640890" y="1122233"/>
            <a:ext cx="3286958" cy="0"/>
          </a:xfrm>
          <a:prstGeom prst="line">
            <a:avLst/>
          </a:prstGeom>
          <a:ln w="50800">
            <a:solidFill>
              <a:schemeClr val="accent4"/>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58664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Myndigheten för civilt försvar">
  <a:themeElements>
    <a:clrScheme name="MCF">
      <a:dk1>
        <a:sysClr val="windowText" lastClr="000000"/>
      </a:dk1>
      <a:lt1>
        <a:sysClr val="window" lastClr="FFFFFF"/>
      </a:lt1>
      <a:dk2>
        <a:srgbClr val="061727"/>
      </a:dk2>
      <a:lt2>
        <a:srgbClr val="F8F5F3"/>
      </a:lt2>
      <a:accent1>
        <a:srgbClr val="0B233E"/>
      </a:accent1>
      <a:accent2>
        <a:srgbClr val="10335F"/>
      </a:accent2>
      <a:accent3>
        <a:srgbClr val="164A8C"/>
      </a:accent3>
      <a:accent4>
        <a:srgbClr val="CC4E13"/>
      </a:accent4>
      <a:accent5>
        <a:srgbClr val="FF832C"/>
      </a:accent5>
      <a:accent6>
        <a:srgbClr val="F6EFE9"/>
      </a:accent6>
      <a:hlink>
        <a:srgbClr val="164A8C"/>
      </a:hlink>
      <a:folHlink>
        <a:srgbClr val="164A8C"/>
      </a:folHlink>
    </a:clrScheme>
    <a:fontScheme name="MCF">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custClrLst>
    <a:custClr name="MCF Gul">
      <a:srgbClr val="FED000"/>
    </a:custClr>
    <a:custClr name="MCF Röd">
      <a:srgbClr val="A2191F"/>
    </a:custClr>
    <a:custClr name="MCF Rosa">
      <a:srgbClr val="9F1853"/>
    </a:custClr>
    <a:custClr name="MCF Lila">
      <a:srgbClr val="5D28AF"/>
    </a:custClr>
    <a:custClr name="MCF Petrol">
      <a:srgbClr val="005D5D"/>
    </a:custClr>
    <a:custClr name="MCF Grön">
      <a:srgbClr val="0E6027"/>
    </a:custClr>
    <a:custClr name="MCF Grå">
      <a:srgbClr val="4D5358"/>
    </a:custClr>
    <a:custClr>
      <a:srgbClr val="FFFFFF"/>
    </a:custClr>
    <a:custClr>
      <a:srgbClr val="FFFFFF"/>
    </a:custClr>
    <a:custClr>
      <a:srgbClr val="FFFFFF"/>
    </a:custClr>
    <a:custClr name="MCF Gul 60%">
      <a:srgbClr val="FEEA66"/>
    </a:custClr>
    <a:custClr name="MCF Röd 60%">
      <a:srgbClr val="C77579"/>
    </a:custClr>
    <a:custClr name="MCF Rosa 60%">
      <a:srgbClr val="C57498"/>
    </a:custClr>
    <a:custClr name="MCF Lila 60%">
      <a:srgbClr val="9E7ECF"/>
    </a:custClr>
    <a:custClr name="MCF Petrol 60%">
      <a:srgbClr val="669E9E"/>
    </a:custClr>
    <a:custClr name="MCF Grön 60%">
      <a:srgbClr val="6EA07D"/>
    </a:custClr>
    <a:custClr name="MCF Grå 60%">
      <a:srgbClr val="94989B"/>
    </a:custClr>
    <a:custClr>
      <a:srgbClr val="FFFFFF"/>
    </a:custClr>
    <a:custClr>
      <a:srgbClr val="FFFFFF"/>
    </a:custClr>
    <a:custClr>
      <a:srgbClr val="FFFFFF"/>
    </a:custClr>
    <a:custClr name="MCF Gul 20%">
      <a:srgbClr val="FFFACC"/>
    </a:custClr>
    <a:custClr name="MCF Röd 20%">
      <a:srgbClr val="ECD1D2"/>
    </a:custClr>
    <a:custClr name="MCF Rosa 20%">
      <a:srgbClr val="ECD1DD"/>
    </a:custClr>
    <a:custClr name="MCF Lila 20%">
      <a:srgbClr val="DFD4EF"/>
    </a:custClr>
    <a:custClr name="MCF Petrol 20%">
      <a:srgbClr val="CCDFDF"/>
    </a:custClr>
    <a:custClr name="MCF Grön 20%">
      <a:srgbClr val="CFDFD4"/>
    </a:custClr>
    <a:custClr name="MCF Grå 20%">
      <a:srgbClr val="DBDDDE"/>
    </a:custClr>
    <a:custClr>
      <a:srgbClr val="FFFFFF"/>
    </a:custClr>
    <a:custClr>
      <a:srgbClr val="FFFFFF"/>
    </a:custClr>
    <a:custClr>
      <a:srgbClr val="FFFFFF"/>
    </a:custClr>
    <a:custClr name="MCF Gul 140%">
      <a:srgbClr val="987D00"/>
    </a:custClr>
    <a:custClr name="MCF Röd 140%">
      <a:srgbClr val="510D10"/>
    </a:custClr>
    <a:custClr name="MCF Rosa 140%">
      <a:srgbClr val="500C2A"/>
    </a:custClr>
    <a:custClr name="MCF Lila 140%">
      <a:srgbClr val="2F1458"/>
    </a:custClr>
    <a:custClr name="MCF Petrol 140%">
      <a:srgbClr val="002F2F"/>
    </a:custClr>
    <a:custClr name="MCF Grön 140%">
      <a:srgbClr val="073014"/>
    </a:custClr>
    <a:custClr name="MCF Grå 140%">
      <a:srgbClr val="272A2C"/>
    </a:custClr>
    <a:custClr>
      <a:srgbClr val="FFFFFF"/>
    </a:custClr>
    <a:custClr>
      <a:srgbClr val="FFFFFF"/>
    </a:custClr>
    <a:custClr>
      <a:srgbClr val="FFFFFF"/>
    </a:custClr>
    <a:custClr name="MCF Gul 120%">
      <a:srgbClr val="CBA600"/>
    </a:custClr>
    <a:custClr name="MCF Röd 120%">
      <a:srgbClr val="7A1317"/>
    </a:custClr>
    <a:custClr name="MCF Rosa120%">
      <a:srgbClr val="77123E"/>
    </a:custClr>
    <a:custClr name="MCF Lila 120%">
      <a:srgbClr val="461E83"/>
    </a:custClr>
    <a:custClr name="MCF Petrol 120%">
      <a:srgbClr val="004646"/>
    </a:custClr>
    <a:custClr name="MCF Grön 120%">
      <a:srgbClr val="0B481D"/>
    </a:custClr>
    <a:custClr name="MCF Grå 120%">
      <a:srgbClr val="3A3E42"/>
    </a:custClr>
    <a:custClr>
      <a:srgbClr val="FFFFFF"/>
    </a:custClr>
    <a:custClr>
      <a:srgbClr val="FFFFFF"/>
    </a:custClr>
    <a:custClr>
      <a:srgbClr val="FFFFFF"/>
    </a:custClr>
  </a:custClrLst>
  <a:extLst>
    <a:ext uri="{05A4C25C-085E-4340-85A3-A5531E510DB2}">
      <thm15:themeFamily xmlns:thm15="http://schemas.microsoft.com/office/thememl/2012/main" name="Presentation svenska.potx" id="{109B2EFB-1982-4151-8C20-63DF9090417A}" vid="{C247C530-FBDA-4951-AB74-5B0C19A5B3F3}"/>
    </a:ext>
  </a:extLst>
</a:theme>
</file>

<file path=ppt/theme/theme2.xml><?xml version="1.0" encoding="utf-8"?>
<a:theme xmlns:a="http://schemas.openxmlformats.org/drawingml/2006/main" name="Myndigheten för civilt försvar vit">
  <a:themeElements>
    <a:clrScheme name="MCF vit">
      <a:dk1>
        <a:sysClr val="windowText" lastClr="000000"/>
      </a:dk1>
      <a:lt1>
        <a:sysClr val="window" lastClr="FFFFFF"/>
      </a:lt1>
      <a:dk2>
        <a:srgbClr val="061727"/>
      </a:dk2>
      <a:lt2>
        <a:srgbClr val="F8F5F3"/>
      </a:lt2>
      <a:accent1>
        <a:srgbClr val="0B233E"/>
      </a:accent1>
      <a:accent2>
        <a:srgbClr val="10335F"/>
      </a:accent2>
      <a:accent3>
        <a:srgbClr val="164A8C"/>
      </a:accent3>
      <a:accent4>
        <a:srgbClr val="CC4E13"/>
      </a:accent4>
      <a:accent5>
        <a:srgbClr val="FF832C"/>
      </a:accent5>
      <a:accent6>
        <a:srgbClr val="F6EFE9"/>
      </a:accent6>
      <a:hlink>
        <a:srgbClr val="164A8C"/>
      </a:hlink>
      <a:folHlink>
        <a:srgbClr val="164A8C"/>
      </a:folHlink>
    </a:clrScheme>
    <a:fontScheme name="MCF">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custClrLst>
    <a:custClr name="MCF Gul">
      <a:srgbClr val="FED000"/>
    </a:custClr>
    <a:custClr name="MCF Röd">
      <a:srgbClr val="A2191F"/>
    </a:custClr>
    <a:custClr name="MCF Rosa">
      <a:srgbClr val="9F1853"/>
    </a:custClr>
    <a:custClr name="MCF Lila">
      <a:srgbClr val="5D28AF"/>
    </a:custClr>
    <a:custClr name="MCF Petrol">
      <a:srgbClr val="005D5D"/>
    </a:custClr>
    <a:custClr name="MCF Grön">
      <a:srgbClr val="0E6027"/>
    </a:custClr>
    <a:custClr name="MCF Grå">
      <a:srgbClr val="4D5358"/>
    </a:custClr>
    <a:custClr>
      <a:srgbClr val="FFFFFF"/>
    </a:custClr>
    <a:custClr>
      <a:srgbClr val="FFFFFF"/>
    </a:custClr>
    <a:custClr>
      <a:srgbClr val="FFFFFF"/>
    </a:custClr>
    <a:custClr name="MCF Gul 60%">
      <a:srgbClr val="FEEA66"/>
    </a:custClr>
    <a:custClr name="MCF Röd 60%">
      <a:srgbClr val="C77579"/>
    </a:custClr>
    <a:custClr name="MCF Rosa 60%">
      <a:srgbClr val="C57498"/>
    </a:custClr>
    <a:custClr name="MCF Lila 60%">
      <a:srgbClr val="9E7ECF"/>
    </a:custClr>
    <a:custClr name="MCF Petrol 60%">
      <a:srgbClr val="669E9E"/>
    </a:custClr>
    <a:custClr name="MCF Grön 60%">
      <a:srgbClr val="6EA07D"/>
    </a:custClr>
    <a:custClr name="MCF Grå 60%">
      <a:srgbClr val="94989B"/>
    </a:custClr>
    <a:custClr>
      <a:srgbClr val="FFFFFF"/>
    </a:custClr>
    <a:custClr>
      <a:srgbClr val="FFFFFF"/>
    </a:custClr>
    <a:custClr>
      <a:srgbClr val="FFFFFF"/>
    </a:custClr>
    <a:custClr name="MCF Gul 20%">
      <a:srgbClr val="FFFACC"/>
    </a:custClr>
    <a:custClr name="MCF Röd 20%">
      <a:srgbClr val="ECD1D2"/>
    </a:custClr>
    <a:custClr name="MCF Rosa 20%">
      <a:srgbClr val="ECD1DD"/>
    </a:custClr>
    <a:custClr name="MCF Lila 20%">
      <a:srgbClr val="DFD4EF"/>
    </a:custClr>
    <a:custClr name="MCF Petrol 20%">
      <a:srgbClr val="CCDFDF"/>
    </a:custClr>
    <a:custClr name="MCF Grön 20%">
      <a:srgbClr val="CFDFD4"/>
    </a:custClr>
    <a:custClr name="MCF Grå 20%">
      <a:srgbClr val="DBDDDE"/>
    </a:custClr>
    <a:custClr>
      <a:srgbClr val="FFFFFF"/>
    </a:custClr>
    <a:custClr>
      <a:srgbClr val="FFFFFF"/>
    </a:custClr>
    <a:custClr>
      <a:srgbClr val="FFFFFF"/>
    </a:custClr>
    <a:custClr name="MCF Gul 140%">
      <a:srgbClr val="987D00"/>
    </a:custClr>
    <a:custClr name="MCF Röd 140%">
      <a:srgbClr val="510D10"/>
    </a:custClr>
    <a:custClr name="MCF Rosa 140%">
      <a:srgbClr val="500C2A"/>
    </a:custClr>
    <a:custClr name="MCF Lila 140%">
      <a:srgbClr val="2F1458"/>
    </a:custClr>
    <a:custClr name="MCF Petrol 140%">
      <a:srgbClr val="002F2F"/>
    </a:custClr>
    <a:custClr name="MCF Grön 140%">
      <a:srgbClr val="073014"/>
    </a:custClr>
    <a:custClr name="MCF Grå 140%">
      <a:srgbClr val="272A2C"/>
    </a:custClr>
    <a:custClr>
      <a:srgbClr val="FFFFFF"/>
    </a:custClr>
    <a:custClr>
      <a:srgbClr val="FFFFFF"/>
    </a:custClr>
    <a:custClr>
      <a:srgbClr val="FFFFFF"/>
    </a:custClr>
    <a:custClr name="MCF Gul 120%">
      <a:srgbClr val="CBA600"/>
    </a:custClr>
    <a:custClr name="MCF Röd 120%">
      <a:srgbClr val="7A1317"/>
    </a:custClr>
    <a:custClr name="MCF Rosa120%">
      <a:srgbClr val="77123E"/>
    </a:custClr>
    <a:custClr name="MCF Lila 120%">
      <a:srgbClr val="461E83"/>
    </a:custClr>
    <a:custClr name="MCF Petrol 120%">
      <a:srgbClr val="004646"/>
    </a:custClr>
    <a:custClr name="MCF Grön 120%">
      <a:srgbClr val="0B481D"/>
    </a:custClr>
    <a:custClr name="MCF Grå 120%">
      <a:srgbClr val="3A3E42"/>
    </a:custClr>
    <a:custClr>
      <a:srgbClr val="FFFFFF"/>
    </a:custClr>
    <a:custClr>
      <a:srgbClr val="FFFFFF"/>
    </a:custClr>
    <a:custClr>
      <a:srgbClr val="FFFFFF"/>
    </a:custClr>
  </a:custClrLst>
  <a:extLst>
    <a:ext uri="{05A4C25C-085E-4340-85A3-A5531E510DB2}">
      <thm15:themeFamily xmlns:thm15="http://schemas.microsoft.com/office/thememl/2012/main" name="Presentation svenska.potx" id="{109B2EFB-1982-4151-8C20-63DF9090417A}" vid="{A7CB563C-A487-4F43-BA76-74EE141526D3}"/>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custClrLst>
    <a:custClr name="MCF Gul">
      <a:srgbClr val="FED000"/>
    </a:custClr>
    <a:custClr name="MCF Gul 80%">
      <a:srgbClr val="FED933"/>
    </a:custClr>
    <a:custClr name="MCF Gul 60%">
      <a:srgbClr val="FEEA66"/>
    </a:custClr>
    <a:custClr name="MCF Gul 40%">
      <a:srgbClr val="FFF599"/>
    </a:custClr>
    <a:custClr name="MCF Gul 20%">
      <a:srgbClr val="FFFACC"/>
    </a:custClr>
    <a:custClr name="MCF Gul 140%">
      <a:srgbClr val="987D00"/>
    </a:custClr>
    <a:custClr name="MCF Gul 120%">
      <a:srgbClr val="CBA600"/>
    </a:custClr>
    <a:custClr name="MCF Röd">
      <a:srgbClr val="A2191F"/>
    </a:custClr>
    <a:custClr name="MCF Röd 80%">
      <a:srgbClr val="B5474C"/>
    </a:custClr>
    <a:custClr name="MCF Röd 60%">
      <a:srgbClr val="C77579"/>
    </a:custClr>
    <a:custClr name="MCF Röd 40%">
      <a:srgbClr val="DAA3A5"/>
    </a:custClr>
    <a:custClr name="MCF Röd 20%">
      <a:srgbClr val="ECD1D2"/>
    </a:custClr>
    <a:custClr name="MCF Röd 120%">
      <a:srgbClr val="7A1317"/>
    </a:custClr>
    <a:custClr name="MCF Röd 140%">
      <a:srgbClr val="510D10"/>
    </a:custClr>
    <a:custClr name="MCF Rosa">
      <a:srgbClr val="9F1853"/>
    </a:custClr>
    <a:custClr name="MCF Rosa 80%">
      <a:srgbClr val="B24675"/>
    </a:custClr>
    <a:custClr name="MCF Rosa 60%">
      <a:srgbClr val="C57498"/>
    </a:custClr>
    <a:custClr name="MCF Rosa 40%">
      <a:srgbClr val="D9A3BA"/>
    </a:custClr>
    <a:custClr name="MCF Rosa 20%">
      <a:srgbClr val="ECD1DD"/>
    </a:custClr>
    <a:custClr name="MCF Rosa 140%">
      <a:srgbClr val="500C2A"/>
    </a:custClr>
    <a:custClr name="MCF Rosa120%">
      <a:srgbClr val="77123E"/>
    </a:custClr>
    <a:custClr name="MCF Lila">
      <a:srgbClr val="5D28AF"/>
    </a:custClr>
    <a:custClr name="MCF Lila 80%">
      <a:srgbClr val="7D53BF"/>
    </a:custClr>
    <a:custClr name="MCF Lila 60%">
      <a:srgbClr val="9E7ECF"/>
    </a:custClr>
    <a:custClr name="MCF Lila 40%">
      <a:srgbClr val="BEA9DF"/>
    </a:custClr>
    <a:custClr name="MCF Lila 20%">
      <a:srgbClr val="DFD4EF"/>
    </a:custClr>
    <a:custClr name="MCF Lila 140%">
      <a:srgbClr val="2F1458"/>
    </a:custClr>
    <a:custClr name="MCF Lila 120%">
      <a:srgbClr val="461E83"/>
    </a:custClr>
    <a:custClr name="MCF Petrol">
      <a:srgbClr val="005D5D"/>
    </a:custClr>
    <a:custClr name="MCF Petrol 80%">
      <a:srgbClr val="337D7D"/>
    </a:custClr>
    <a:custClr name="MCF Petrol 60%">
      <a:srgbClr val="669E9E"/>
    </a:custClr>
    <a:custClr name="MCF Petrol 40%">
      <a:srgbClr val="99BEBE"/>
    </a:custClr>
    <a:custClr name="MCF Petrol 20%">
      <a:srgbClr val="CCDFDF"/>
    </a:custClr>
    <a:custClr name="MCF Petrol 140%">
      <a:srgbClr val="002F2F"/>
    </a:custClr>
    <a:custClr name="MCF Petrol 120%">
      <a:srgbClr val="004646"/>
    </a:custClr>
    <a:custClr name="MCF Grön">
      <a:srgbClr val="0E6027"/>
    </a:custClr>
    <a:custClr name="MCF Grön 80%">
      <a:srgbClr val="3E8052"/>
    </a:custClr>
    <a:custClr name="MCF Grön 60%">
      <a:srgbClr val="6EA07D"/>
    </a:custClr>
    <a:custClr name="MCF Grön 40%">
      <a:srgbClr val="9FBFA9"/>
    </a:custClr>
    <a:custClr name="MCF Grön 20%">
      <a:srgbClr val="CFDFD4"/>
    </a:custClr>
    <a:custClr name="MCF Grön 140%">
      <a:srgbClr val="073014"/>
    </a:custClr>
    <a:custClr name="MCF Grön 120%">
      <a:srgbClr val="0B481D"/>
    </a:custClr>
    <a:custClr name="MCF Grå">
      <a:srgbClr val="4D5358"/>
    </a:custClr>
    <a:custClr name="MCF Grå 80%">
      <a:srgbClr val="717579"/>
    </a:custClr>
    <a:custClr name="MCF Grå 60%">
      <a:srgbClr val="94989B"/>
    </a:custClr>
    <a:custClr name="MCF Grå 40%">
      <a:srgbClr val="B8BABC"/>
    </a:custClr>
    <a:custClr name="MCF Grå 20%">
      <a:srgbClr val="DBDDDE"/>
    </a:custClr>
    <a:custClr name="MCF Grå 140%">
      <a:srgbClr val="272A2C"/>
    </a:custClr>
    <a:custClr name="MCF Grå 120%">
      <a:srgbClr val="3A3E42"/>
    </a:custClr>
  </a:custClr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MSB Dokument" ma:contentTypeID="0x0101008239AB5D3D2647B580F011DA2F3561110100AF9E8DF8B335BE4491CC47897D96776F" ma:contentTypeVersion="14" ma:contentTypeDescription="Skapa ett nytt dokument." ma:contentTypeScope="" ma:versionID="f3ffee82c3130e028049ca24b8c7233f">
  <xsd:schema xmlns:xsd="http://www.w3.org/2001/XMLSchema" xmlns:xs="http://www.w3.org/2001/XMLSchema" xmlns:p="http://schemas.microsoft.com/office/2006/metadata/properties" xmlns:ns2="afa7482c-d655-474e-bb6b-702d3688f345" xmlns:ns3="279630f5-4588-4446-8067-1140693f53ed" targetNamespace="http://schemas.microsoft.com/office/2006/metadata/properties" ma:root="true" ma:fieldsID="7641217a5605b55ccecc333f9ffd0b15" ns2:_="" ns3:_="">
    <xsd:import namespace="afa7482c-d655-474e-bb6b-702d3688f345"/>
    <xsd:import namespace="279630f5-4588-4446-8067-1140693f53ed"/>
    <xsd:element name="properties">
      <xsd:complexType>
        <xsd:sequence>
          <xsd:element name="documentManagement">
            <xsd:complexType>
              <xsd:all>
                <xsd:element ref="ns2:msbLabel" minOccurs="0"/>
                <xsd:element ref="ns3:ae988adf4e814ae495e8a146d7409465" minOccurs="0"/>
                <xsd:element ref="ns3:TaxCatchAll" minOccurs="0"/>
                <xsd:element ref="ns3:TaxCatchAllLabel" minOccurs="0"/>
                <xsd:element ref="ns3:e0ce8e00bb4745a08251a513d6944fa1" minOccurs="0"/>
                <xsd:element ref="ns3:MSB_RecordId"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fa7482c-d655-474e-bb6b-702d3688f345" elementFormDefault="qualified">
    <xsd:import namespace="http://schemas.microsoft.com/office/2006/documentManagement/types"/>
    <xsd:import namespace="http://schemas.microsoft.com/office/infopath/2007/PartnerControls"/>
    <xsd:element name="msbLabel" ma:index="8" nillable="true" ma:displayName="Märkning" ma:list="{db204bb2-64d1-4fa5-82f4-253e0a14f934}" ma:internalName="msbLabel" ma:readOnly="false" ma:showField="Title">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79630f5-4588-4446-8067-1140693f53ed" elementFormDefault="qualified">
    <xsd:import namespace="http://schemas.microsoft.com/office/2006/documentManagement/types"/>
    <xsd:import namespace="http://schemas.microsoft.com/office/infopath/2007/PartnerControls"/>
    <xsd:element name="ae988adf4e814ae495e8a146d7409465" ma:index="9" nillable="true" ma:taxonomy="true" ma:internalName="ae988adf4e814ae495e8a146d7409465" ma:taxonomyFieldName="MSB_SiteBusinessProcess" ma:displayName="Handlingsslag" ma:default="1;#Standard|42db7290-f92b-446b-999c-1bee6d848af0" ma:fieldId="{ae988adf-4e81-4ae4-95e8-a146d7409465}" ma:sspId="1d297c32-e349-4b6d-b895-deec35520f0b" ma:termSetId="84c5b001-a021-41b2-9608-e8b90a27b6c1" ma:anchorId="00000000-0000-0000-0000-000000000000" ma:open="false" ma:isKeyword="false">
      <xsd:complexType>
        <xsd:sequence>
          <xsd:element ref="pc:Terms" minOccurs="0" maxOccurs="1"/>
        </xsd:sequence>
      </xsd:complexType>
    </xsd:element>
    <xsd:element name="TaxCatchAll" ma:index="10" nillable="true" ma:displayName="Global taxonomikolumn" ma:hidden="true" ma:list="{2737cfc7-f61b-4a6f-8442-93074637cda6}" ma:internalName="TaxCatchAll" ma:showField="CatchAllData" ma:web="279630f5-4588-4446-8067-1140693f53ed">
      <xsd:complexType>
        <xsd:complexContent>
          <xsd:extension base="dms:MultiChoiceLookup">
            <xsd:sequence>
              <xsd:element name="Value" type="dms:Lookup" maxOccurs="unbounded" minOccurs="0" nillable="true"/>
            </xsd:sequence>
          </xsd:extension>
        </xsd:complexContent>
      </xsd:complexType>
    </xsd:element>
    <xsd:element name="TaxCatchAllLabel" ma:index="11" nillable="true" ma:displayName="Global taxonomikolumn1" ma:hidden="true" ma:list="{2737cfc7-f61b-4a6f-8442-93074637cda6}" ma:internalName="TaxCatchAllLabel" ma:readOnly="true" ma:showField="CatchAllDataLabel" ma:web="279630f5-4588-4446-8067-1140693f53ed">
      <xsd:complexType>
        <xsd:complexContent>
          <xsd:extension base="dms:MultiChoiceLookup">
            <xsd:sequence>
              <xsd:element name="Value" type="dms:Lookup" maxOccurs="unbounded" minOccurs="0" nillable="true"/>
            </xsd:sequence>
          </xsd:extension>
        </xsd:complexContent>
      </xsd:complexType>
    </xsd:element>
    <xsd:element name="e0ce8e00bb4745a08251a513d6944fa1" ma:index="13" nillable="true" ma:taxonomy="true" ma:internalName="e0ce8e00bb4745a08251a513d6944fa1" ma:taxonomyFieldName="MSB_DocumentType" ma:displayName="Handlingstyp" ma:fieldId="{e0ce8e00-bb47-45a0-8251-a513d6944fa1}" ma:sspId="1d297c32-e349-4b6d-b895-deec35520f0b" ma:termSetId="e3c19ec3-4bda-47fb-b9f4-9ecf798a87b8" ma:anchorId="00000000-0000-0000-0000-000000000000" ma:open="false" ma:isKeyword="false">
      <xsd:complexType>
        <xsd:sequence>
          <xsd:element ref="pc:Terms" minOccurs="0" maxOccurs="1"/>
        </xsd:sequence>
      </xsd:complexType>
    </xsd:element>
    <xsd:element name="MSB_RecordId" ma:index="15" nillable="true" ma:displayName="Diarienummer" ma:internalName="MSB_RecordId">
      <xsd:simpleType>
        <xsd:restriction base="dms:Text"/>
      </xsd:simpleType>
    </xsd:element>
    <xsd:element name="SharedWithUsers" ma:index="16"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Delat med informa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msbLabel xmlns="afa7482c-d655-474e-bb6b-702d3688f345">
      <Value>6</Value>
      <Value>13</Value>
    </msbLabel>
    <ae988adf4e814ae495e8a146d7409465 xmlns="279630f5-4588-4446-8067-1140693f53ed">
      <Terms xmlns="http://schemas.microsoft.com/office/infopath/2007/PartnerControls">
        <TermInfo xmlns="http://schemas.microsoft.com/office/infopath/2007/PartnerControls">
          <TermName xmlns="http://schemas.microsoft.com/office/infopath/2007/PartnerControls">Standard</TermName>
          <TermId xmlns="http://schemas.microsoft.com/office/infopath/2007/PartnerControls">42db7290-f92b-446b-999c-1bee6d848af0</TermId>
        </TermInfo>
      </Terms>
    </ae988adf4e814ae495e8a146d7409465>
    <TaxCatchAll xmlns="279630f5-4588-4446-8067-1140693f53ed">
      <Value>1</Value>
    </TaxCatchAll>
    <MSB_RecordId xmlns="279630f5-4588-4446-8067-1140693f53ed" xsi:nil="true"/>
    <e0ce8e00bb4745a08251a513d6944fa1 xmlns="279630f5-4588-4446-8067-1140693f53ed">
      <Terms xmlns="http://schemas.microsoft.com/office/infopath/2007/PartnerControls"/>
    </e0ce8e00bb4745a08251a513d6944fa1>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CC17E38-018C-4157-A64E-6A554A6E3B3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fa7482c-d655-474e-bb6b-702d3688f345"/>
    <ds:schemaRef ds:uri="279630f5-4588-4446-8067-1140693f53e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EF8333A-D95C-4E36-B8C7-86586FD15B3D}">
  <ds:schemaRefs>
    <ds:schemaRef ds:uri="http://schemas.microsoft.com/office/infopath/2007/PartnerControls"/>
    <ds:schemaRef ds:uri="http://schemas.microsoft.com/office/2006/metadata/properties"/>
    <ds:schemaRef ds:uri="http://www.w3.org/XML/1998/namespace"/>
    <ds:schemaRef ds:uri="http://purl.org/dc/terms/"/>
    <ds:schemaRef ds:uri="http://purl.org/dc/dcmitype/"/>
    <ds:schemaRef ds:uri="http://schemas.openxmlformats.org/package/2006/metadata/core-properties"/>
    <ds:schemaRef ds:uri="http://schemas.microsoft.com/office/2006/documentManagement/types"/>
    <ds:schemaRef ds:uri="http://purl.org/dc/elements/1.1/"/>
    <ds:schemaRef ds:uri="afa7482c-d655-474e-bb6b-702d3688f345"/>
    <ds:schemaRef ds:uri="279630f5-4588-4446-8067-1140693f53ed"/>
  </ds:schemaRefs>
</ds:datastoreItem>
</file>

<file path=customXml/itemProps3.xml><?xml version="1.0" encoding="utf-8"?>
<ds:datastoreItem xmlns:ds="http://schemas.openxmlformats.org/officeDocument/2006/customXml" ds:itemID="{B27495F5-B8E9-43ED-A62C-76B5C72B12D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blank</Template>
  <TotalTime>50</TotalTime>
  <Words>413</Words>
  <Application>Microsoft Office PowerPoint</Application>
  <PresentationFormat>Bredbild</PresentationFormat>
  <Paragraphs>78</Paragraphs>
  <Slides>3</Slides>
  <Notes>3</Notes>
  <HiddenSlides>0</HiddenSlides>
  <MMClips>0</MMClips>
  <ScaleCrop>false</ScaleCrop>
  <HeadingPairs>
    <vt:vector size="6" baseType="variant">
      <vt:variant>
        <vt:lpstr>Använt teckensnitt</vt:lpstr>
      </vt:variant>
      <vt:variant>
        <vt:i4>3</vt:i4>
      </vt:variant>
      <vt:variant>
        <vt:lpstr>Tema</vt:lpstr>
      </vt:variant>
      <vt:variant>
        <vt:i4>2</vt:i4>
      </vt:variant>
      <vt:variant>
        <vt:lpstr>Bildrubriker</vt:lpstr>
      </vt:variant>
      <vt:variant>
        <vt:i4>3</vt:i4>
      </vt:variant>
    </vt:vector>
  </HeadingPairs>
  <TitlesOfParts>
    <vt:vector size="8" baseType="lpstr">
      <vt:lpstr>Aptos</vt:lpstr>
      <vt:lpstr>Arial</vt:lpstr>
      <vt:lpstr>Garamond</vt:lpstr>
      <vt:lpstr>Myndigheten för civilt försvar</vt:lpstr>
      <vt:lpstr>Myndigheten för civilt försvar vit</vt:lpstr>
      <vt:lpstr>Övningsexempel</vt:lpstr>
      <vt:lpstr>Samhällsviktig verksamhet: Tillagningskök i Lyckoby</vt:lpstr>
      <vt:lpstr>Samhällsviktig verksamhet: Tillagningskök i Lyckoby</vt:lpstr>
    </vt:vector>
  </TitlesOfParts>
  <Company>Myndigheten för civilt försvar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Övningsexempel</dc:title>
  <dc:creator>Nordahl Anna</dc:creator>
  <cp:lastModifiedBy>Nelson Magnus</cp:lastModifiedBy>
  <cp:revision>1</cp:revision>
  <dcterms:created xsi:type="dcterms:W3CDTF">2026-04-22T12:57:24Z</dcterms:created>
  <dcterms:modified xsi:type="dcterms:W3CDTF">2026-07-03T12:01:32Z</dcterms:modified>
  <cp:version>2025-09-30 - 1</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0x0101008239AB5D3D2647B580F011DA2F3561110100AF9E8DF8B335BE4491CC47897D96776F</vt:lpwstr>
  </property>
  <property fmtid="{D5CDD505-2E9C-101B-9397-08002B2CF9AE}" pid="3" name="MSB_SiteBusinessProcess">
    <vt:lpwstr>1;#Standard|42db7290-f92b-446b-999c-1bee6d848af0</vt:lpwstr>
  </property>
  <property fmtid="{D5CDD505-2E9C-101B-9397-08002B2CF9AE}" pid="4" name="MSB_DocumentType">
    <vt:lpwstr/>
  </property>
</Properties>
</file>