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60" r:id="rId5"/>
  </p:sldMasterIdLst>
  <p:notesMasterIdLst>
    <p:notesMasterId r:id="rId9"/>
  </p:notesMasterIdLst>
  <p:sldIdLst>
    <p:sldId id="500" r:id="rId6"/>
    <p:sldId id="363" r:id="rId7"/>
    <p:sldId id="501" r:id="rId8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Nordahl Anna" initials="NA" lastIdx="2" clrIdx="0">
    <p:extLst>
      <p:ext uri="{19B8F6BF-5375-455C-9EA6-DF929625EA0E}">
        <p15:presenceInfo xmlns:p15="http://schemas.microsoft.com/office/powerpoint/2012/main" userId="S-1-5-21-466509168-1772936955-2901788264-48551" providerId="AD"/>
      </p:ext>
    </p:extLst>
  </p:cmAuthor>
  <p:cmAuthor id="2" name="Grundel Lauritzen Alexandra" initials="GLA" lastIdx="1" clrIdx="1">
    <p:extLst>
      <p:ext uri="{19B8F6BF-5375-455C-9EA6-DF929625EA0E}">
        <p15:presenceInfo xmlns:p15="http://schemas.microsoft.com/office/powerpoint/2012/main" userId="S-1-5-21-466509168-1772936955-2901788264-15327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66703" autoAdjust="0"/>
  </p:normalViewPr>
  <p:slideViewPr>
    <p:cSldViewPr snapToGrid="0">
      <p:cViewPr varScale="1">
        <p:scale>
          <a:sx n="44" d="100"/>
          <a:sy n="44" d="100"/>
        </p:scale>
        <p:origin x="1500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presProps" Target="presProps.xml"/><Relationship Id="rId5" Type="http://schemas.openxmlformats.org/officeDocument/2006/relationships/slideMaster" Target="slideMasters/slideMaster2.xml"/><Relationship Id="rId10" Type="http://schemas.openxmlformats.org/officeDocument/2006/relationships/commentAuthors" Target="commentAuthors.xml"/><Relationship Id="rId4" Type="http://schemas.openxmlformats.org/officeDocument/2006/relationships/slideMaster" Target="slideMasters/slideMaster1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96016B-0B1D-47D0-89A5-65A9BD7EE077}" type="datetimeFigureOut">
              <a:rPr lang="sv-SE" smtClean="0"/>
              <a:t>2026-05-20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FF78BF-BFD2-4853-87C0-E016E4160F4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750409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b="1" dirty="0"/>
              <a:t>Diskussionsuppgift för Riskbedömning – Repetition och summering</a:t>
            </a:r>
          </a:p>
          <a:p>
            <a:r>
              <a:rPr lang="sv-SE" sz="1200" b="1" kern="100" dirty="0">
                <a:effectLst/>
                <a:latin typeface="Century Gothic" panose="020B0502020202020204" pitchFamily="34" charset="0"/>
                <a:ea typeface="Garamond" panose="02020404030301010803" pitchFamily="18" charset="0"/>
                <a:cs typeface="Times New Roman" panose="02020603050405020304" pitchFamily="18" charset="0"/>
              </a:rPr>
              <a:t>Syfte: </a:t>
            </a:r>
            <a:r>
              <a:rPr lang="sv-SE" sz="1800" dirty="0"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få möjlighet att repetera och reflektera momenten i konsekvensanalys </a:t>
            </a:r>
            <a:endParaRPr lang="sv-SE" sz="1200" b="0" kern="100" dirty="0">
              <a:effectLst/>
              <a:latin typeface="Century Gothic" panose="020B0502020202020204" pitchFamily="34" charset="0"/>
              <a:ea typeface="Garamond" panose="02020404030301010803" pitchFamily="18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ts val="1000"/>
              </a:spcAft>
            </a:pPr>
            <a:r>
              <a:rPr lang="sv-SE" sz="1200" b="1" kern="100" dirty="0"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Format: </a:t>
            </a:r>
            <a:r>
              <a:rPr lang="sv-SE" sz="1200" b="0" kern="100" dirty="0"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 grupperna</a:t>
            </a:r>
          </a:p>
          <a:p>
            <a:pPr>
              <a:lnSpc>
                <a:spcPct val="120000"/>
              </a:lnSpc>
              <a:spcAft>
                <a:spcPts val="1000"/>
              </a:spcAft>
            </a:pPr>
            <a:r>
              <a:rPr lang="sv-SE" sz="1200" b="1" kern="100" dirty="0"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Tidsåtgång: </a:t>
            </a:r>
            <a:r>
              <a:rPr lang="sv-SE" sz="1200" b="0" kern="100" dirty="0"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20 minuter (totalt 30 minuter) </a:t>
            </a:r>
          </a:p>
          <a:p>
            <a:pPr>
              <a:lnSpc>
                <a:spcPct val="120000"/>
              </a:lnSpc>
              <a:spcAft>
                <a:spcPts val="1000"/>
              </a:spcAft>
            </a:pPr>
            <a:r>
              <a:rPr lang="sv-SE" sz="1200" b="1" kern="100" dirty="0"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Uppgift: </a:t>
            </a:r>
            <a:r>
              <a:rPr lang="sv-SE" sz="1800" kern="100" dirty="0">
                <a:effectLst/>
                <a:latin typeface="Garamond" panose="02020404030301010803" pitchFamily="18" charset="0"/>
                <a:ea typeface="Garamond" panose="02020404030301010803" pitchFamily="18" charset="0"/>
                <a:cs typeface="Times New Roman" panose="02020603050405020304" pitchFamily="18" charset="0"/>
              </a:rPr>
              <a:t>Deltagarna får reflektera i arbetsgrupperna över det som presenterats i filmen </a:t>
            </a:r>
            <a:r>
              <a:rPr lang="sv-SE" sz="1800" i="1" kern="100" dirty="0">
                <a:effectLst/>
                <a:latin typeface="Garamond" panose="02020404030301010803" pitchFamily="18" charset="0"/>
                <a:ea typeface="Garamond" panose="02020404030301010803" pitchFamily="18" charset="0"/>
                <a:cs typeface="Times New Roman" panose="02020603050405020304" pitchFamily="18" charset="0"/>
              </a:rPr>
              <a:t>Riskbedömning- Repetition och summering</a:t>
            </a:r>
            <a:r>
              <a:rPr lang="sv-SE" sz="1800" kern="100" dirty="0">
                <a:effectLst/>
                <a:latin typeface="Garamond" panose="02020404030301010803" pitchFamily="18" charset="0"/>
                <a:ea typeface="Garamond" panose="02020404030301010803" pitchFamily="18" charset="0"/>
                <a:cs typeface="Times New Roman" panose="02020603050405020304" pitchFamily="18" charset="0"/>
              </a:rPr>
              <a:t> och eventuellt justera sin egen gruppuppgift.  Därefter redovisar grupperna för varandra genom att ge exempel på hur de har diskuterat. </a:t>
            </a:r>
            <a:r>
              <a:rPr lang="sv-SE" sz="1800" i="1" kern="100" dirty="0">
                <a:effectLst/>
                <a:latin typeface="Garamond" panose="02020404030301010803" pitchFamily="18" charset="0"/>
                <a:ea typeface="Garamond" panose="02020404030301010803" pitchFamily="18" charset="0"/>
                <a:cs typeface="Times New Roman" panose="02020603050405020304" pitchFamily="18" charset="0"/>
              </a:rPr>
              <a:t>(Fördela tid efter antalet deltagare och grupper)</a:t>
            </a:r>
            <a:endParaRPr lang="sv-SE" sz="1800" kern="100" dirty="0">
              <a:effectLst/>
              <a:latin typeface="Garamond" panose="02020404030301010803" pitchFamily="18" charset="0"/>
              <a:ea typeface="Garamond" panose="02020404030301010803" pitchFamily="18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ts val="1000"/>
              </a:spcAft>
            </a:pPr>
            <a:r>
              <a:rPr lang="sv-SE" sz="1800" kern="100" dirty="0">
                <a:effectLst/>
                <a:latin typeface="Garamond" panose="02020404030301010803" pitchFamily="18" charset="0"/>
                <a:ea typeface="Garamond" panose="02020404030301010803" pitchFamily="18" charset="0"/>
                <a:cs typeface="Times New Roman" panose="02020603050405020304" pitchFamily="18" charset="0"/>
              </a:rPr>
              <a:t>Fokus på processen! 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50BCA38-E219-45C2-8992-9152482A77E4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479372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Utgå från tidigare vad som visats som ett exempel på riskbedömning och reflektera över gruppens eget arbete. Gå tillbaka och justera om så önskas.</a:t>
            </a:r>
          </a:p>
          <a:p>
            <a:endParaRPr lang="sv-SE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sv-S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Eget arbetet och diskussion i gruppen,  20 minuter. </a:t>
            </a:r>
          </a:p>
          <a:p>
            <a:endParaRPr lang="sv-SE" noProof="0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50BCA38-E219-45C2-8992-9152482A77E4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316655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b="1" dirty="0"/>
              <a:t>Reflektion i helgrupp: Riskbedömning – Repetition och summering</a:t>
            </a:r>
          </a:p>
          <a:p>
            <a:r>
              <a:rPr lang="sv-SE" sz="1200" b="1" kern="100" dirty="0"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Syfte:  </a:t>
            </a:r>
            <a:r>
              <a:rPr lang="sv-SE" sz="1200" b="0" kern="100" dirty="0"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Erfarenhetsutbyte</a:t>
            </a:r>
          </a:p>
          <a:p>
            <a:r>
              <a:rPr lang="sv-SE" sz="1800" b="1" dirty="0"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Format: </a:t>
            </a:r>
            <a:r>
              <a:rPr lang="sv-SE" sz="1800" b="0" dirty="0"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diskussion i</a:t>
            </a:r>
            <a:r>
              <a:rPr lang="sv-SE" sz="1800" b="1" dirty="0"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v-SE" sz="1800" b="0" dirty="0"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helgrupp</a:t>
            </a:r>
          </a:p>
          <a:p>
            <a:r>
              <a:rPr lang="sv-SE" sz="1800" b="1" dirty="0"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Tidsåtgång:</a:t>
            </a:r>
            <a:r>
              <a:rPr lang="sv-SE" sz="1800" b="0" dirty="0"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10 minuter</a:t>
            </a:r>
          </a:p>
          <a:p>
            <a:r>
              <a:rPr lang="sv-SE" sz="1800" b="1" dirty="0"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Uppgift: </a:t>
            </a:r>
            <a:r>
              <a:rPr lang="sv-SE" sz="1800" b="0" dirty="0"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Dela erfarenheter. </a:t>
            </a:r>
            <a:r>
              <a:rPr lang="sv-SE" sz="1800" dirty="0"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Hur gick diskussionerna i gruppen? Hur förhöll sig gruppernas resultat till förslaget presenterat i filmen (riskbedömning: repetition och summering)? </a:t>
            </a:r>
            <a:endParaRPr lang="sv-SE" sz="1200" b="0" kern="100" dirty="0">
              <a:effectLst/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50BCA38-E219-45C2-8992-9152482A77E4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511096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4.sv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tags" Target="../tags/tag3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4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9B4FB47-7233-4A77-A625-E6ECE0FE7CD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CA3D9BD6-BAF7-4D0B-9A77-3F26DB797F2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7D574412-5DEB-4AEB-8593-ACBA6E55EE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6D12A900-3EC1-4E61-995F-E82DDF0D3B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Sidfot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3B7DBDB-6C5F-47D5-A3E7-64B84FF9A1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FAB595-F3F8-495B-9580-692D358B7CA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314590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FB23735-2F7F-4F0E-B0C9-B266D0001A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6164B184-E20A-48F7-B673-F624890A8D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A4EE5821-46E5-4C9B-8D20-1FC5333B41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A7891CD7-268C-45DB-A776-7FB1530C10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Sidfot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67940FE5-B91D-4FA6-8F54-B8382AB0A5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FAB595-F3F8-495B-9580-692D358B7CA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886500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828438E9-1A10-4B2C-A0B3-5B95272DEE0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F695DA1A-A56E-4E3E-810B-B4443179AF7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EC13B738-6A96-427B-8855-A1089E2D8B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CE74D216-0602-4C07-A65E-0FD27E7CC6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Sidfot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32035BFE-595D-40C2-8336-586F630D0E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FAB595-F3F8-495B-9580-692D358B7CA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8907063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Rubrikbil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upp 9">
            <a:extLst>
              <a:ext uri="{FF2B5EF4-FFF2-40B4-BE49-F238E27FC236}">
                <a16:creationId xmlns:a16="http://schemas.microsoft.com/office/drawing/2014/main" id="{5ADF8B40-A042-13D6-BE86-3FFC67629E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1" y="0"/>
            <a:ext cx="12192001" cy="6859786"/>
            <a:chOff x="-1" y="0"/>
            <a:chExt cx="12192001" cy="6859786"/>
          </a:xfrm>
        </p:grpSpPr>
        <p:sp>
          <p:nvSpPr>
            <p:cNvPr id="13" name="Frihandsfigur 7">
              <a:extLst>
                <a:ext uri="{FF2B5EF4-FFF2-40B4-BE49-F238E27FC236}">
                  <a16:creationId xmlns:a16="http://schemas.microsoft.com/office/drawing/2014/main" id="{712C975F-A0C1-763B-2A36-614D8FD23DBE}"/>
                </a:ext>
              </a:extLst>
            </p:cNvPr>
            <p:cNvSpPr/>
            <p:nvPr/>
          </p:nvSpPr>
          <p:spPr>
            <a:xfrm>
              <a:off x="-1" y="0"/>
              <a:ext cx="12192001" cy="6859786"/>
            </a:xfrm>
            <a:custGeom>
              <a:avLst/>
              <a:gdLst>
                <a:gd name="connsiteX0" fmla="*/ 0 w 12146434"/>
                <a:gd name="connsiteY0" fmla="*/ 0 h 6835928"/>
                <a:gd name="connsiteX1" fmla="*/ 12146435 w 12146434"/>
                <a:gd name="connsiteY1" fmla="*/ 0 h 6835928"/>
                <a:gd name="connsiteX2" fmla="*/ 12146435 w 12146434"/>
                <a:gd name="connsiteY2" fmla="*/ 6835928 h 6835928"/>
                <a:gd name="connsiteX3" fmla="*/ 0 w 12146434"/>
                <a:gd name="connsiteY3" fmla="*/ 6835928 h 68359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146434" h="6835928">
                  <a:moveTo>
                    <a:pt x="0" y="0"/>
                  </a:moveTo>
                  <a:lnTo>
                    <a:pt x="12146435" y="0"/>
                  </a:lnTo>
                  <a:lnTo>
                    <a:pt x="12146435" y="6835928"/>
                  </a:lnTo>
                  <a:lnTo>
                    <a:pt x="0" y="6835928"/>
                  </a:lnTo>
                  <a:close/>
                </a:path>
              </a:pathLst>
            </a:custGeom>
            <a:gradFill>
              <a:gsLst>
                <a:gs pos="50010">
                  <a:srgbClr val="091F36"/>
                </a:gs>
                <a:gs pos="75000">
                  <a:srgbClr val="061727"/>
                </a:gs>
                <a:gs pos="98000">
                  <a:srgbClr val="061727"/>
                </a:gs>
                <a:gs pos="24000">
                  <a:srgbClr val="0B233E"/>
                </a:gs>
                <a:gs pos="0">
                  <a:srgbClr val="0B233E"/>
                </a:gs>
              </a:gsLst>
              <a:lin ang="0" scaled="0"/>
            </a:gradFill>
            <a:ln w="632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sp>
          <p:nvSpPr>
            <p:cNvPr id="14" name="Frihandsfigur 8">
              <a:extLst>
                <a:ext uri="{FF2B5EF4-FFF2-40B4-BE49-F238E27FC236}">
                  <a16:creationId xmlns:a16="http://schemas.microsoft.com/office/drawing/2014/main" id="{54976291-150F-DAD1-440F-BED5D275218D}"/>
                </a:ext>
              </a:extLst>
            </p:cNvPr>
            <p:cNvSpPr/>
            <p:nvPr/>
          </p:nvSpPr>
          <p:spPr>
            <a:xfrm>
              <a:off x="-1" y="5162500"/>
              <a:ext cx="7261670" cy="1695500"/>
            </a:xfrm>
            <a:custGeom>
              <a:avLst/>
              <a:gdLst>
                <a:gd name="connsiteX0" fmla="*/ 0 w 7261670"/>
                <a:gd name="connsiteY0" fmla="*/ 0 h 1695500"/>
                <a:gd name="connsiteX1" fmla="*/ 7261670 w 7261670"/>
                <a:gd name="connsiteY1" fmla="*/ 0 h 1695500"/>
                <a:gd name="connsiteX2" fmla="*/ 7261670 w 7261670"/>
                <a:gd name="connsiteY2" fmla="*/ 1695500 h 1695500"/>
                <a:gd name="connsiteX3" fmla="*/ 0 w 7261670"/>
                <a:gd name="connsiteY3" fmla="*/ 1695500 h 1695500"/>
                <a:gd name="connsiteX0" fmla="*/ 0 w 7261670"/>
                <a:gd name="connsiteY0" fmla="*/ 0 h 1695500"/>
                <a:gd name="connsiteX1" fmla="*/ 7261670 w 7261670"/>
                <a:gd name="connsiteY1" fmla="*/ 1695500 h 1695500"/>
                <a:gd name="connsiteX2" fmla="*/ 0 w 7261670"/>
                <a:gd name="connsiteY2" fmla="*/ 1695500 h 1695500"/>
                <a:gd name="connsiteX3" fmla="*/ 0 w 7261670"/>
                <a:gd name="connsiteY3" fmla="*/ 0 h 1695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61670" h="1695500">
                  <a:moveTo>
                    <a:pt x="0" y="0"/>
                  </a:moveTo>
                  <a:lnTo>
                    <a:pt x="7261670" y="1695500"/>
                  </a:lnTo>
                  <a:lnTo>
                    <a:pt x="0" y="169550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75000">
                  <a:srgbClr val="0B233E"/>
                </a:gs>
                <a:gs pos="25000">
                  <a:srgbClr val="061727"/>
                </a:gs>
                <a:gs pos="100000">
                  <a:srgbClr val="0B233E"/>
                </a:gs>
                <a:gs pos="50000">
                  <a:srgbClr val="091E35"/>
                </a:gs>
                <a:gs pos="0">
                  <a:srgbClr val="061727"/>
                </a:gs>
              </a:gsLst>
              <a:lin ang="5400000" scaled="0"/>
            </a:gradFill>
            <a:ln w="632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sp>
          <p:nvSpPr>
            <p:cNvPr id="15" name="Frihandsfigur 17">
              <a:extLst>
                <a:ext uri="{FF2B5EF4-FFF2-40B4-BE49-F238E27FC236}">
                  <a16:creationId xmlns:a16="http://schemas.microsoft.com/office/drawing/2014/main" id="{4EABF5EA-D2BA-B292-9E72-DBF0F0790F25}"/>
                </a:ext>
              </a:extLst>
            </p:cNvPr>
            <p:cNvSpPr/>
            <p:nvPr/>
          </p:nvSpPr>
          <p:spPr>
            <a:xfrm rot="5400000" flipV="1">
              <a:off x="8205490" y="1267028"/>
              <a:ext cx="5253538" cy="2719482"/>
            </a:xfrm>
            <a:custGeom>
              <a:avLst/>
              <a:gdLst>
                <a:gd name="connsiteX0" fmla="*/ 0 w 7261670"/>
                <a:gd name="connsiteY0" fmla="*/ 0 h 1695500"/>
                <a:gd name="connsiteX1" fmla="*/ 7261670 w 7261670"/>
                <a:gd name="connsiteY1" fmla="*/ 0 h 1695500"/>
                <a:gd name="connsiteX2" fmla="*/ 7261670 w 7261670"/>
                <a:gd name="connsiteY2" fmla="*/ 1695500 h 1695500"/>
                <a:gd name="connsiteX3" fmla="*/ 0 w 7261670"/>
                <a:gd name="connsiteY3" fmla="*/ 1695500 h 1695500"/>
                <a:gd name="connsiteX0" fmla="*/ 0 w 7261670"/>
                <a:gd name="connsiteY0" fmla="*/ 0 h 1695500"/>
                <a:gd name="connsiteX1" fmla="*/ 7261670 w 7261670"/>
                <a:gd name="connsiteY1" fmla="*/ 1695500 h 1695500"/>
                <a:gd name="connsiteX2" fmla="*/ 0 w 7261670"/>
                <a:gd name="connsiteY2" fmla="*/ 1695500 h 1695500"/>
                <a:gd name="connsiteX3" fmla="*/ 0 w 7261670"/>
                <a:gd name="connsiteY3" fmla="*/ 0 h 1695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61670" h="1695500">
                  <a:moveTo>
                    <a:pt x="0" y="0"/>
                  </a:moveTo>
                  <a:lnTo>
                    <a:pt x="7261670" y="1695500"/>
                  </a:lnTo>
                  <a:lnTo>
                    <a:pt x="0" y="169550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50000">
                  <a:srgbClr val="091F36"/>
                </a:gs>
                <a:gs pos="75000">
                  <a:srgbClr val="0B233E"/>
                </a:gs>
                <a:gs pos="25000">
                  <a:srgbClr val="061727"/>
                </a:gs>
                <a:gs pos="100000">
                  <a:srgbClr val="0B233E"/>
                </a:gs>
                <a:gs pos="0">
                  <a:srgbClr val="061727"/>
                </a:gs>
              </a:gsLst>
              <a:lin ang="0" scaled="0"/>
            </a:gradFill>
            <a:ln w="632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</p:grpSp>
      <p:pic>
        <p:nvPicPr>
          <p:cNvPr id="11" name="Bildobjekt 7" descr="Logotyp Myndigheten för civilt försvar">
            <a:extLst>
              <a:ext uri="{FF2B5EF4-FFF2-40B4-BE49-F238E27FC236}">
                <a16:creationId xmlns:a16="http://schemas.microsoft.com/office/drawing/2014/main" id="{729ADCA1-CB36-9E5B-7763-B612A7D40F98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09832" y="509181"/>
            <a:ext cx="1492738" cy="522000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0D78243E-6204-91A9-CD11-3ED87BEB4F9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4400" y="2493172"/>
            <a:ext cx="10121361" cy="1116000"/>
          </a:xfrm>
        </p:spPr>
        <p:txBody>
          <a:bodyPr lIns="0" tIns="0" rIns="0" bIns="0" anchor="b"/>
          <a:lstStyle>
            <a:lvl1pPr algn="l">
              <a:lnSpc>
                <a:spcPct val="84000"/>
              </a:lnSpc>
              <a:defRPr sz="4000"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037EE5B3-5FC9-92CE-3483-C9864B90A47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4400" y="3734339"/>
            <a:ext cx="10115550" cy="651600"/>
          </a:xfrm>
        </p:spPr>
        <p:txBody>
          <a:bodyPr l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  <a:endParaRPr lang="sv-SE" dirty="0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A1832C76-70D2-007C-903C-E2096FC68EA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52449" y="5806222"/>
            <a:ext cx="1009915" cy="198031"/>
          </a:xfrm>
        </p:spPr>
        <p:txBody>
          <a:bodyPr/>
          <a:lstStyle>
            <a:lvl1pPr>
              <a:defRPr sz="900">
                <a:solidFill>
                  <a:schemeClr val="accent5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1A416973-C155-F962-8AF3-CE31F29C63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52449" y="6049291"/>
            <a:ext cx="2581397" cy="171536"/>
          </a:xfrm>
        </p:spPr>
        <p:txBody>
          <a:bodyPr/>
          <a:lstStyle>
            <a:lvl1pPr algn="l">
              <a:defRPr sz="900">
                <a:solidFill>
                  <a:schemeClr val="accent5"/>
                </a:solidFill>
              </a:defRPr>
            </a:lvl1pPr>
          </a:lstStyle>
          <a:p>
            <a:r>
              <a:rPr lang="sv-SE"/>
              <a:t>Sidfot</a:t>
            </a:r>
            <a:endParaRPr lang="sv-SE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A2820114-64CE-BC1C-2CC4-A006533ED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02653" y="7049831"/>
            <a:ext cx="299590" cy="142875"/>
          </a:xfrm>
        </p:spPr>
        <p:txBody>
          <a:bodyPr/>
          <a:lstStyle>
            <a:lvl1pPr>
              <a:defRPr>
                <a:solidFill>
                  <a:srgbClr val="F0F0F0"/>
                </a:solidFill>
              </a:defRPr>
            </a:lvl1pPr>
          </a:lstStyle>
          <a:p>
            <a:fld id="{F6C05EEB-4522-434C-B777-08D6E2D6AD2E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07431819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C9C5581-399A-A049-5BB0-204A5A0F94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3199" y="638889"/>
            <a:ext cx="9424947" cy="878339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E76CBC88-D1CD-D18D-4170-CF854F8A0E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93200" y="1641231"/>
            <a:ext cx="9424947" cy="4226169"/>
          </a:xfrm>
        </p:spPr>
        <p:txBody>
          <a:bodyPr/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FFDF9CA7-2C84-D13E-EE10-931F4A3E64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C05EEB-4522-434C-B777-08D6E2D6AD2E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39676AD5-066A-FFD4-4779-B435141CAD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D9C4AE58-43BF-223C-4552-D8665A58BE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Sidfot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9364499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Rubrikbild med namn och enhet/avdelning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upp 14">
            <a:extLst>
              <a:ext uri="{FF2B5EF4-FFF2-40B4-BE49-F238E27FC236}">
                <a16:creationId xmlns:a16="http://schemas.microsoft.com/office/drawing/2014/main" id="{77363B1A-B409-D2AA-BE58-3B2BA49EA6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1" y="0"/>
            <a:ext cx="12192001" cy="6859786"/>
            <a:chOff x="-1" y="0"/>
            <a:chExt cx="12192001" cy="6859786"/>
          </a:xfrm>
        </p:grpSpPr>
        <p:sp>
          <p:nvSpPr>
            <p:cNvPr id="16" name="Frihandsfigur 7">
              <a:extLst>
                <a:ext uri="{FF2B5EF4-FFF2-40B4-BE49-F238E27FC236}">
                  <a16:creationId xmlns:a16="http://schemas.microsoft.com/office/drawing/2014/main" id="{D33A95DF-C114-1CF3-3059-F6CFB137D865}"/>
                </a:ext>
              </a:extLst>
            </p:cNvPr>
            <p:cNvSpPr/>
            <p:nvPr/>
          </p:nvSpPr>
          <p:spPr>
            <a:xfrm>
              <a:off x="-1" y="0"/>
              <a:ext cx="12192001" cy="6859786"/>
            </a:xfrm>
            <a:custGeom>
              <a:avLst/>
              <a:gdLst>
                <a:gd name="connsiteX0" fmla="*/ 0 w 12146434"/>
                <a:gd name="connsiteY0" fmla="*/ 0 h 6835928"/>
                <a:gd name="connsiteX1" fmla="*/ 12146435 w 12146434"/>
                <a:gd name="connsiteY1" fmla="*/ 0 h 6835928"/>
                <a:gd name="connsiteX2" fmla="*/ 12146435 w 12146434"/>
                <a:gd name="connsiteY2" fmla="*/ 6835928 h 6835928"/>
                <a:gd name="connsiteX3" fmla="*/ 0 w 12146434"/>
                <a:gd name="connsiteY3" fmla="*/ 6835928 h 68359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146434" h="6835928">
                  <a:moveTo>
                    <a:pt x="0" y="0"/>
                  </a:moveTo>
                  <a:lnTo>
                    <a:pt x="12146435" y="0"/>
                  </a:lnTo>
                  <a:lnTo>
                    <a:pt x="12146435" y="6835928"/>
                  </a:lnTo>
                  <a:lnTo>
                    <a:pt x="0" y="6835928"/>
                  </a:lnTo>
                  <a:close/>
                </a:path>
              </a:pathLst>
            </a:custGeom>
            <a:gradFill>
              <a:gsLst>
                <a:gs pos="50010">
                  <a:srgbClr val="091F36"/>
                </a:gs>
                <a:gs pos="75000">
                  <a:srgbClr val="061727"/>
                </a:gs>
                <a:gs pos="98000">
                  <a:srgbClr val="061727"/>
                </a:gs>
                <a:gs pos="24000">
                  <a:srgbClr val="0B233E"/>
                </a:gs>
                <a:gs pos="0">
                  <a:srgbClr val="0B233E"/>
                </a:gs>
              </a:gsLst>
              <a:lin ang="0" scaled="0"/>
            </a:gradFill>
            <a:ln w="632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sp>
          <p:nvSpPr>
            <p:cNvPr id="17" name="Frihandsfigur 8">
              <a:extLst>
                <a:ext uri="{FF2B5EF4-FFF2-40B4-BE49-F238E27FC236}">
                  <a16:creationId xmlns:a16="http://schemas.microsoft.com/office/drawing/2014/main" id="{D659175C-4826-7317-D277-454FA87D7280}"/>
                </a:ext>
              </a:extLst>
            </p:cNvPr>
            <p:cNvSpPr/>
            <p:nvPr/>
          </p:nvSpPr>
          <p:spPr>
            <a:xfrm>
              <a:off x="-1" y="5162500"/>
              <a:ext cx="7261670" cy="1695500"/>
            </a:xfrm>
            <a:custGeom>
              <a:avLst/>
              <a:gdLst>
                <a:gd name="connsiteX0" fmla="*/ 0 w 7261670"/>
                <a:gd name="connsiteY0" fmla="*/ 0 h 1695500"/>
                <a:gd name="connsiteX1" fmla="*/ 7261670 w 7261670"/>
                <a:gd name="connsiteY1" fmla="*/ 0 h 1695500"/>
                <a:gd name="connsiteX2" fmla="*/ 7261670 w 7261670"/>
                <a:gd name="connsiteY2" fmla="*/ 1695500 h 1695500"/>
                <a:gd name="connsiteX3" fmla="*/ 0 w 7261670"/>
                <a:gd name="connsiteY3" fmla="*/ 1695500 h 1695500"/>
                <a:gd name="connsiteX0" fmla="*/ 0 w 7261670"/>
                <a:gd name="connsiteY0" fmla="*/ 0 h 1695500"/>
                <a:gd name="connsiteX1" fmla="*/ 7261670 w 7261670"/>
                <a:gd name="connsiteY1" fmla="*/ 1695500 h 1695500"/>
                <a:gd name="connsiteX2" fmla="*/ 0 w 7261670"/>
                <a:gd name="connsiteY2" fmla="*/ 1695500 h 1695500"/>
                <a:gd name="connsiteX3" fmla="*/ 0 w 7261670"/>
                <a:gd name="connsiteY3" fmla="*/ 0 h 1695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61670" h="1695500">
                  <a:moveTo>
                    <a:pt x="0" y="0"/>
                  </a:moveTo>
                  <a:lnTo>
                    <a:pt x="7261670" y="1695500"/>
                  </a:lnTo>
                  <a:lnTo>
                    <a:pt x="0" y="169550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75000">
                  <a:srgbClr val="0B233E"/>
                </a:gs>
                <a:gs pos="25000">
                  <a:srgbClr val="061727"/>
                </a:gs>
                <a:gs pos="100000">
                  <a:srgbClr val="0B233E"/>
                </a:gs>
                <a:gs pos="50000">
                  <a:srgbClr val="091E35"/>
                </a:gs>
                <a:gs pos="0">
                  <a:srgbClr val="061727"/>
                </a:gs>
              </a:gsLst>
              <a:lin ang="5400000" scaled="0"/>
            </a:gradFill>
            <a:ln w="632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sp>
          <p:nvSpPr>
            <p:cNvPr id="18" name="Frihandsfigur 17">
              <a:extLst>
                <a:ext uri="{FF2B5EF4-FFF2-40B4-BE49-F238E27FC236}">
                  <a16:creationId xmlns:a16="http://schemas.microsoft.com/office/drawing/2014/main" id="{B6C876EA-E570-03B3-7093-89FADF8D72F9}"/>
                </a:ext>
              </a:extLst>
            </p:cNvPr>
            <p:cNvSpPr/>
            <p:nvPr/>
          </p:nvSpPr>
          <p:spPr>
            <a:xfrm rot="5400000" flipV="1">
              <a:off x="8205490" y="1267028"/>
              <a:ext cx="5253538" cy="2719482"/>
            </a:xfrm>
            <a:custGeom>
              <a:avLst/>
              <a:gdLst>
                <a:gd name="connsiteX0" fmla="*/ 0 w 7261670"/>
                <a:gd name="connsiteY0" fmla="*/ 0 h 1695500"/>
                <a:gd name="connsiteX1" fmla="*/ 7261670 w 7261670"/>
                <a:gd name="connsiteY1" fmla="*/ 0 h 1695500"/>
                <a:gd name="connsiteX2" fmla="*/ 7261670 w 7261670"/>
                <a:gd name="connsiteY2" fmla="*/ 1695500 h 1695500"/>
                <a:gd name="connsiteX3" fmla="*/ 0 w 7261670"/>
                <a:gd name="connsiteY3" fmla="*/ 1695500 h 1695500"/>
                <a:gd name="connsiteX0" fmla="*/ 0 w 7261670"/>
                <a:gd name="connsiteY0" fmla="*/ 0 h 1695500"/>
                <a:gd name="connsiteX1" fmla="*/ 7261670 w 7261670"/>
                <a:gd name="connsiteY1" fmla="*/ 1695500 h 1695500"/>
                <a:gd name="connsiteX2" fmla="*/ 0 w 7261670"/>
                <a:gd name="connsiteY2" fmla="*/ 1695500 h 1695500"/>
                <a:gd name="connsiteX3" fmla="*/ 0 w 7261670"/>
                <a:gd name="connsiteY3" fmla="*/ 0 h 1695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61670" h="1695500">
                  <a:moveTo>
                    <a:pt x="0" y="0"/>
                  </a:moveTo>
                  <a:lnTo>
                    <a:pt x="7261670" y="1695500"/>
                  </a:lnTo>
                  <a:lnTo>
                    <a:pt x="0" y="169550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50000">
                  <a:srgbClr val="091F36"/>
                </a:gs>
                <a:gs pos="75000">
                  <a:srgbClr val="0B233E"/>
                </a:gs>
                <a:gs pos="25000">
                  <a:srgbClr val="061727"/>
                </a:gs>
                <a:gs pos="100000">
                  <a:srgbClr val="0B233E"/>
                </a:gs>
                <a:gs pos="0">
                  <a:srgbClr val="061727"/>
                </a:gs>
              </a:gsLst>
              <a:lin ang="0" scaled="0"/>
            </a:gradFill>
            <a:ln w="632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</p:grpSp>
      <p:pic>
        <p:nvPicPr>
          <p:cNvPr id="13" name="Bildobjekt 7">
            <a:extLst>
              <a:ext uri="{FF2B5EF4-FFF2-40B4-BE49-F238E27FC236}">
                <a16:creationId xmlns:a16="http://schemas.microsoft.com/office/drawing/2014/main" id="{1FE72896-F74F-345F-E717-F5E61E916B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09832" y="509181"/>
            <a:ext cx="1492738" cy="522000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0D78243E-6204-91A9-CD11-3ED87BEB4F9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4400" y="2488818"/>
            <a:ext cx="10121361" cy="1116000"/>
          </a:xfrm>
        </p:spPr>
        <p:txBody>
          <a:bodyPr lIns="0" tIns="0" rIns="0" bIns="0" anchor="b"/>
          <a:lstStyle>
            <a:lvl1pPr algn="l">
              <a:lnSpc>
                <a:spcPct val="84000"/>
              </a:lnSpc>
              <a:defRPr sz="4000"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037EE5B3-5FC9-92CE-3483-C9864B90A47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4400" y="3734339"/>
            <a:ext cx="10115550" cy="651600"/>
          </a:xfrm>
        </p:spPr>
        <p:txBody>
          <a:bodyPr l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  <a:endParaRPr lang="sv-SE" dirty="0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A1832C76-70D2-007C-903C-E2096FC68EA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52447" y="5806165"/>
            <a:ext cx="1009915" cy="198031"/>
          </a:xfrm>
        </p:spPr>
        <p:txBody>
          <a:bodyPr/>
          <a:lstStyle>
            <a:lvl1pPr>
              <a:defRPr sz="900">
                <a:solidFill>
                  <a:srgbClr val="FF832C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7" name="Platshållare för text 10">
            <a:extLst>
              <a:ext uri="{FF2B5EF4-FFF2-40B4-BE49-F238E27FC236}">
                <a16:creationId xmlns:a16="http://schemas.microsoft.com/office/drawing/2014/main" id="{9216FF9C-1E91-7DA1-203E-576AE64DE45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2449" y="6049290"/>
            <a:ext cx="3473448" cy="171536"/>
          </a:xfrm>
        </p:spPr>
        <p:txBody>
          <a:bodyPr lIns="0" rIns="0" bIns="0" anchor="ctr"/>
          <a:lstStyle>
            <a:lvl1pPr marL="0" indent="0">
              <a:buNone/>
              <a:defRPr sz="900">
                <a:solidFill>
                  <a:schemeClr val="accent5"/>
                </a:solidFill>
              </a:defRPr>
            </a:lvl1pPr>
            <a:lvl2pPr marL="457200" indent="0">
              <a:buNone/>
              <a:defRPr sz="900">
                <a:solidFill>
                  <a:schemeClr val="accent5"/>
                </a:solidFill>
              </a:defRPr>
            </a:lvl2pPr>
            <a:lvl3pPr marL="914400" indent="0">
              <a:buNone/>
              <a:defRPr sz="900">
                <a:solidFill>
                  <a:schemeClr val="accent5"/>
                </a:solidFill>
              </a:defRPr>
            </a:lvl3pPr>
            <a:lvl4pPr marL="1371600" indent="0">
              <a:buNone/>
              <a:defRPr sz="900">
                <a:solidFill>
                  <a:schemeClr val="accent5"/>
                </a:solidFill>
              </a:defRPr>
            </a:lvl4pPr>
            <a:lvl5pPr marL="1828800" indent="0">
              <a:buNone/>
              <a:defRPr sz="900">
                <a:solidFill>
                  <a:schemeClr val="accent5"/>
                </a:solidFill>
              </a:defRPr>
            </a:lvl5pPr>
          </a:lstStyle>
          <a:p>
            <a:pPr lvl="0"/>
            <a:r>
              <a:rPr lang="sv-SE" dirty="0"/>
              <a:t>Namn</a:t>
            </a:r>
          </a:p>
        </p:txBody>
      </p:sp>
      <p:sp>
        <p:nvSpPr>
          <p:cNvPr id="12" name="Platshållare för text 10">
            <a:extLst>
              <a:ext uri="{FF2B5EF4-FFF2-40B4-BE49-F238E27FC236}">
                <a16:creationId xmlns:a16="http://schemas.microsoft.com/office/drawing/2014/main" id="{7AB6B96B-BAA2-0F16-5A35-078C6799F54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52446" y="6237338"/>
            <a:ext cx="3473451" cy="142875"/>
          </a:xfrm>
        </p:spPr>
        <p:txBody>
          <a:bodyPr lIns="0" rIns="0" bIns="0" anchor="ctr"/>
          <a:lstStyle>
            <a:lvl1pPr marL="0" indent="0">
              <a:buNone/>
              <a:defRPr sz="900">
                <a:solidFill>
                  <a:srgbClr val="FF832C"/>
                </a:solidFill>
              </a:defRPr>
            </a:lvl1pPr>
            <a:lvl2pPr marL="457200" indent="0">
              <a:buNone/>
              <a:defRPr sz="900">
                <a:solidFill>
                  <a:schemeClr val="accent5"/>
                </a:solidFill>
              </a:defRPr>
            </a:lvl2pPr>
            <a:lvl3pPr marL="914400" indent="0">
              <a:buNone/>
              <a:defRPr sz="900">
                <a:solidFill>
                  <a:schemeClr val="accent5"/>
                </a:solidFill>
              </a:defRPr>
            </a:lvl3pPr>
            <a:lvl4pPr marL="1371600" indent="0">
              <a:buNone/>
              <a:defRPr sz="900">
                <a:solidFill>
                  <a:schemeClr val="accent5"/>
                </a:solidFill>
              </a:defRPr>
            </a:lvl4pPr>
            <a:lvl5pPr marL="1828800" indent="0">
              <a:buNone/>
              <a:defRPr sz="900">
                <a:solidFill>
                  <a:schemeClr val="accent5"/>
                </a:solidFill>
              </a:defRPr>
            </a:lvl5pPr>
          </a:lstStyle>
          <a:p>
            <a:pPr lvl="0"/>
            <a:r>
              <a:rPr lang="sv-SE" dirty="0"/>
              <a:t>Enhet/avdelning</a:t>
            </a:r>
          </a:p>
        </p:txBody>
      </p:sp>
      <p:sp>
        <p:nvSpPr>
          <p:cNvPr id="9" name="Platshållare för text 8">
            <a:extLst>
              <a:ext uri="{FF2B5EF4-FFF2-40B4-BE49-F238E27FC236}">
                <a16:creationId xmlns:a16="http://schemas.microsoft.com/office/drawing/2014/main" id="{304E2EC9-18D1-1FE7-2C6E-D87BA5E84E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109" y="6023351"/>
            <a:ext cx="180000" cy="10800"/>
          </a:xfrm>
          <a:solidFill>
            <a:srgbClr val="FF832C"/>
          </a:solidFill>
          <a:ln>
            <a:solidFill>
              <a:srgbClr val="061727">
                <a:alpha val="0"/>
              </a:srgbClr>
            </a:solidFill>
          </a:ln>
        </p:spPr>
        <p:txBody>
          <a:bodyPr/>
          <a:lstStyle>
            <a:lvl1pPr marL="0" indent="0">
              <a:buNone/>
              <a:defRPr sz="200"/>
            </a:lvl1pPr>
            <a:lvl2pPr>
              <a:defRPr sz="200"/>
            </a:lvl2pPr>
            <a:lvl3pPr>
              <a:defRPr sz="200"/>
            </a:lvl3pPr>
            <a:lvl4pPr>
              <a:defRPr sz="200"/>
            </a:lvl4pPr>
            <a:lvl5pPr>
              <a:defRPr sz="200"/>
            </a:lvl5pPr>
          </a:lstStyle>
          <a:p>
            <a:pPr lvl="0"/>
            <a:r>
              <a:rPr lang="sv-SE" dirty="0"/>
              <a:t>
              </a:t>
            </a:r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1A416973-C155-F962-8AF3-CE31F29C63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19574" y="7049830"/>
            <a:ext cx="3473452" cy="142875"/>
          </a:xfrm>
        </p:spPr>
        <p:txBody>
          <a:bodyPr/>
          <a:lstStyle>
            <a:lvl1pPr algn="l">
              <a:defRPr sz="900">
                <a:solidFill>
                  <a:srgbClr val="F0F0F0"/>
                </a:solidFill>
              </a:defRPr>
            </a:lvl1pPr>
          </a:lstStyle>
          <a:p>
            <a:r>
              <a:rPr lang="sv-SE"/>
              <a:t>Sidfot</a:t>
            </a:r>
            <a:endParaRPr lang="sv-SE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A2820114-64CE-BC1C-2CC4-A006533ED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02653" y="7049830"/>
            <a:ext cx="299590" cy="142875"/>
          </a:xfrm>
        </p:spPr>
        <p:txBody>
          <a:bodyPr/>
          <a:lstStyle>
            <a:lvl1pPr>
              <a:defRPr>
                <a:solidFill>
                  <a:srgbClr val="F0F0F0"/>
                </a:solidFill>
              </a:defRPr>
            </a:lvl1pPr>
          </a:lstStyle>
          <a:p>
            <a:fld id="{F6C05EEB-4522-434C-B777-08D6E2D6AD2E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66253415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Rubrikbild med rörlig bakgrun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ihandsfigur 7">
            <a:extLst>
              <a:ext uri="{FF2B5EF4-FFF2-40B4-BE49-F238E27FC236}">
                <a16:creationId xmlns:a16="http://schemas.microsoft.com/office/drawing/2014/main" id="{78A26EA8-A16F-08CC-32E4-910BD13214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/>
        </p:nvSpPr>
        <p:spPr>
          <a:xfrm>
            <a:off x="0" y="0"/>
            <a:ext cx="12191999" cy="6858000"/>
          </a:xfrm>
          <a:custGeom>
            <a:avLst/>
            <a:gdLst>
              <a:gd name="connsiteX0" fmla="*/ 0 w 12146434"/>
              <a:gd name="connsiteY0" fmla="*/ 0 h 6835928"/>
              <a:gd name="connsiteX1" fmla="*/ 12146435 w 12146434"/>
              <a:gd name="connsiteY1" fmla="*/ 0 h 6835928"/>
              <a:gd name="connsiteX2" fmla="*/ 12146435 w 12146434"/>
              <a:gd name="connsiteY2" fmla="*/ 6835928 h 6835928"/>
              <a:gd name="connsiteX3" fmla="*/ 0 w 12146434"/>
              <a:gd name="connsiteY3" fmla="*/ 6835928 h 68359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46434" h="6835928">
                <a:moveTo>
                  <a:pt x="0" y="0"/>
                </a:moveTo>
                <a:lnTo>
                  <a:pt x="12146435" y="0"/>
                </a:lnTo>
                <a:lnTo>
                  <a:pt x="12146435" y="6835928"/>
                </a:lnTo>
                <a:lnTo>
                  <a:pt x="0" y="6835928"/>
                </a:lnTo>
                <a:close/>
              </a:path>
            </a:pathLst>
          </a:custGeom>
          <a:gradFill>
            <a:gsLst>
              <a:gs pos="50010">
                <a:srgbClr val="091F36"/>
              </a:gs>
              <a:gs pos="75000">
                <a:srgbClr val="061727"/>
              </a:gs>
              <a:gs pos="100000">
                <a:srgbClr val="061727"/>
              </a:gs>
              <a:gs pos="25000">
                <a:srgbClr val="0B233E"/>
              </a:gs>
              <a:gs pos="0">
                <a:srgbClr val="0B233E"/>
              </a:gs>
            </a:gsLst>
            <a:lin ang="0" scaled="0"/>
          </a:gradFill>
          <a:ln w="6322" cap="flat">
            <a:noFill/>
            <a:prstDash val="solid"/>
            <a:miter/>
          </a:ln>
        </p:spPr>
        <p:txBody>
          <a:bodyPr rtlCol="0" anchor="ctr"/>
          <a:lstStyle/>
          <a:p>
            <a:endParaRPr lang="sv-SE" dirty="0"/>
          </a:p>
        </p:txBody>
      </p:sp>
      <p:sp>
        <p:nvSpPr>
          <p:cNvPr id="11" name="Frihandsfigur 9">
            <a:extLst>
              <a:ext uri="{FF2B5EF4-FFF2-40B4-BE49-F238E27FC236}">
                <a16:creationId xmlns:a16="http://schemas.microsoft.com/office/drawing/2014/main" id="{25549E3B-60D0-E3F8-93F4-AF97517C3D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5162500"/>
            <a:ext cx="7261670" cy="1695500"/>
          </a:xfrm>
          <a:custGeom>
            <a:avLst/>
            <a:gdLst>
              <a:gd name="connsiteX0" fmla="*/ 0 w 7261670"/>
              <a:gd name="connsiteY0" fmla="*/ 0 h 1695500"/>
              <a:gd name="connsiteX1" fmla="*/ 7261670 w 7261670"/>
              <a:gd name="connsiteY1" fmla="*/ 0 h 1695500"/>
              <a:gd name="connsiteX2" fmla="*/ 7261670 w 7261670"/>
              <a:gd name="connsiteY2" fmla="*/ 1695500 h 1695500"/>
              <a:gd name="connsiteX3" fmla="*/ 0 w 7261670"/>
              <a:gd name="connsiteY3" fmla="*/ 1695500 h 1695500"/>
              <a:gd name="connsiteX0" fmla="*/ 0 w 7261670"/>
              <a:gd name="connsiteY0" fmla="*/ 0 h 1695500"/>
              <a:gd name="connsiteX1" fmla="*/ 7261670 w 7261670"/>
              <a:gd name="connsiteY1" fmla="*/ 1695500 h 1695500"/>
              <a:gd name="connsiteX2" fmla="*/ 0 w 7261670"/>
              <a:gd name="connsiteY2" fmla="*/ 1695500 h 1695500"/>
              <a:gd name="connsiteX3" fmla="*/ 0 w 7261670"/>
              <a:gd name="connsiteY3" fmla="*/ 0 h 1695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261670" h="1695500">
                <a:moveTo>
                  <a:pt x="0" y="0"/>
                </a:moveTo>
                <a:lnTo>
                  <a:pt x="7261670" y="1695500"/>
                </a:lnTo>
                <a:lnTo>
                  <a:pt x="0" y="1695500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75000">
                <a:srgbClr val="0B233E"/>
              </a:gs>
              <a:gs pos="25000">
                <a:srgbClr val="061727"/>
              </a:gs>
              <a:gs pos="100000">
                <a:srgbClr val="0B233E"/>
              </a:gs>
              <a:gs pos="50000">
                <a:srgbClr val="091E35"/>
              </a:gs>
              <a:gs pos="0">
                <a:srgbClr val="061727"/>
              </a:gs>
            </a:gsLst>
            <a:lin ang="5400000" scaled="0"/>
          </a:gradFill>
          <a:ln w="6322" cap="flat">
            <a:noFill/>
            <a:prstDash val="solid"/>
            <a:miter/>
          </a:ln>
        </p:spPr>
        <p:txBody>
          <a:bodyPr rtlCol="0" anchor="ctr"/>
          <a:lstStyle/>
          <a:p>
            <a:endParaRPr lang="sv-SE" dirty="0"/>
          </a:p>
        </p:txBody>
      </p:sp>
      <p:sp>
        <p:nvSpPr>
          <p:cNvPr id="14" name="Frihandsfigur 10">
            <a:extLst>
              <a:ext uri="{FF2B5EF4-FFF2-40B4-BE49-F238E27FC236}">
                <a16:creationId xmlns:a16="http://schemas.microsoft.com/office/drawing/2014/main" id="{51B31F59-AEE3-1C37-94E1-296A6EAC17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5400000" flipV="1">
            <a:off x="8205490" y="1267028"/>
            <a:ext cx="5253538" cy="2719482"/>
          </a:xfrm>
          <a:custGeom>
            <a:avLst/>
            <a:gdLst>
              <a:gd name="connsiteX0" fmla="*/ 0 w 7261670"/>
              <a:gd name="connsiteY0" fmla="*/ 0 h 1695500"/>
              <a:gd name="connsiteX1" fmla="*/ 7261670 w 7261670"/>
              <a:gd name="connsiteY1" fmla="*/ 0 h 1695500"/>
              <a:gd name="connsiteX2" fmla="*/ 7261670 w 7261670"/>
              <a:gd name="connsiteY2" fmla="*/ 1695500 h 1695500"/>
              <a:gd name="connsiteX3" fmla="*/ 0 w 7261670"/>
              <a:gd name="connsiteY3" fmla="*/ 1695500 h 1695500"/>
              <a:gd name="connsiteX0" fmla="*/ 0 w 7261670"/>
              <a:gd name="connsiteY0" fmla="*/ 0 h 1695500"/>
              <a:gd name="connsiteX1" fmla="*/ 7261670 w 7261670"/>
              <a:gd name="connsiteY1" fmla="*/ 1695500 h 1695500"/>
              <a:gd name="connsiteX2" fmla="*/ 0 w 7261670"/>
              <a:gd name="connsiteY2" fmla="*/ 1695500 h 1695500"/>
              <a:gd name="connsiteX3" fmla="*/ 0 w 7261670"/>
              <a:gd name="connsiteY3" fmla="*/ 0 h 1695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261670" h="1695500">
                <a:moveTo>
                  <a:pt x="0" y="0"/>
                </a:moveTo>
                <a:lnTo>
                  <a:pt x="7261670" y="1695500"/>
                </a:lnTo>
                <a:lnTo>
                  <a:pt x="0" y="1695500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75000">
                <a:srgbClr val="0B233E"/>
              </a:gs>
              <a:gs pos="25000">
                <a:srgbClr val="061727"/>
              </a:gs>
              <a:gs pos="50000">
                <a:srgbClr val="0A1F37"/>
              </a:gs>
              <a:gs pos="100000">
                <a:srgbClr val="0B233E"/>
              </a:gs>
              <a:gs pos="0">
                <a:srgbClr val="061727"/>
              </a:gs>
            </a:gsLst>
            <a:lin ang="0" scaled="0"/>
          </a:gradFill>
          <a:ln w="6322" cap="flat">
            <a:noFill/>
            <a:prstDash val="solid"/>
            <a:miter/>
          </a:ln>
        </p:spPr>
        <p:txBody>
          <a:bodyPr rtlCol="0" anchor="ctr"/>
          <a:lstStyle/>
          <a:p>
            <a:endParaRPr lang="sv-SE" dirty="0"/>
          </a:p>
        </p:txBody>
      </p:sp>
      <p:pic>
        <p:nvPicPr>
          <p:cNvPr id="13" name="Bildobjekt 7">
            <a:extLst>
              <a:ext uri="{FF2B5EF4-FFF2-40B4-BE49-F238E27FC236}">
                <a16:creationId xmlns:a16="http://schemas.microsoft.com/office/drawing/2014/main" id="{1FE72896-F74F-345F-E717-F5E61E916B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09832" y="509181"/>
            <a:ext cx="1492738" cy="522000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0D78243E-6204-91A9-CD11-3ED87BEB4F9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4400" y="2488818"/>
            <a:ext cx="10121361" cy="1116000"/>
          </a:xfrm>
        </p:spPr>
        <p:txBody>
          <a:bodyPr lIns="0" tIns="0" rIns="0" bIns="0" anchor="b"/>
          <a:lstStyle>
            <a:lvl1pPr algn="l">
              <a:lnSpc>
                <a:spcPct val="84000"/>
              </a:lnSpc>
              <a:defRPr sz="4000"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037EE5B3-5FC9-92CE-3483-C9864B90A47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4400" y="3734339"/>
            <a:ext cx="10115550" cy="651600"/>
          </a:xfrm>
        </p:spPr>
        <p:txBody>
          <a:bodyPr l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  <a:endParaRPr lang="sv-SE" dirty="0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A1832C76-70D2-007C-903C-E2096FC68EA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52447" y="5806165"/>
            <a:ext cx="1009915" cy="198031"/>
          </a:xfrm>
        </p:spPr>
        <p:txBody>
          <a:bodyPr/>
          <a:lstStyle>
            <a:lvl1pPr>
              <a:defRPr sz="900">
                <a:solidFill>
                  <a:srgbClr val="FF832C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7" name="Platshållare för text 10">
            <a:extLst>
              <a:ext uri="{FF2B5EF4-FFF2-40B4-BE49-F238E27FC236}">
                <a16:creationId xmlns:a16="http://schemas.microsoft.com/office/drawing/2014/main" id="{9216FF9C-1E91-7DA1-203E-576AE64DE45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2449" y="6049290"/>
            <a:ext cx="3473448" cy="171536"/>
          </a:xfrm>
        </p:spPr>
        <p:txBody>
          <a:bodyPr lIns="0" rIns="0" bIns="0" anchor="ctr"/>
          <a:lstStyle>
            <a:lvl1pPr marL="0" indent="0">
              <a:buNone/>
              <a:defRPr sz="900">
                <a:solidFill>
                  <a:schemeClr val="accent5"/>
                </a:solidFill>
              </a:defRPr>
            </a:lvl1pPr>
            <a:lvl2pPr marL="457200" indent="0">
              <a:buNone/>
              <a:defRPr sz="900">
                <a:solidFill>
                  <a:schemeClr val="accent5"/>
                </a:solidFill>
              </a:defRPr>
            </a:lvl2pPr>
            <a:lvl3pPr marL="914400" indent="0">
              <a:buNone/>
              <a:defRPr sz="900">
                <a:solidFill>
                  <a:schemeClr val="accent5"/>
                </a:solidFill>
              </a:defRPr>
            </a:lvl3pPr>
            <a:lvl4pPr marL="1371600" indent="0">
              <a:buNone/>
              <a:defRPr sz="900">
                <a:solidFill>
                  <a:schemeClr val="accent5"/>
                </a:solidFill>
              </a:defRPr>
            </a:lvl4pPr>
            <a:lvl5pPr marL="1828800" indent="0">
              <a:buNone/>
              <a:defRPr sz="900">
                <a:solidFill>
                  <a:schemeClr val="accent5"/>
                </a:solidFill>
              </a:defRPr>
            </a:lvl5pPr>
          </a:lstStyle>
          <a:p>
            <a:pPr lvl="0"/>
            <a:r>
              <a:rPr lang="sv-SE" dirty="0"/>
              <a:t>Namn</a:t>
            </a:r>
          </a:p>
        </p:txBody>
      </p:sp>
      <p:sp>
        <p:nvSpPr>
          <p:cNvPr id="12" name="Platshållare för text 10">
            <a:extLst>
              <a:ext uri="{FF2B5EF4-FFF2-40B4-BE49-F238E27FC236}">
                <a16:creationId xmlns:a16="http://schemas.microsoft.com/office/drawing/2014/main" id="{7AB6B96B-BAA2-0F16-5A35-078C6799F54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52446" y="6237338"/>
            <a:ext cx="3473451" cy="142875"/>
          </a:xfrm>
        </p:spPr>
        <p:txBody>
          <a:bodyPr lIns="0" rIns="0" bIns="0" anchor="ctr"/>
          <a:lstStyle>
            <a:lvl1pPr marL="0" indent="0">
              <a:buNone/>
              <a:defRPr sz="900">
                <a:solidFill>
                  <a:srgbClr val="FF832C"/>
                </a:solidFill>
              </a:defRPr>
            </a:lvl1pPr>
            <a:lvl2pPr marL="457200" indent="0">
              <a:buNone/>
              <a:defRPr sz="900">
                <a:solidFill>
                  <a:schemeClr val="accent5"/>
                </a:solidFill>
              </a:defRPr>
            </a:lvl2pPr>
            <a:lvl3pPr marL="914400" indent="0">
              <a:buNone/>
              <a:defRPr sz="900">
                <a:solidFill>
                  <a:schemeClr val="accent5"/>
                </a:solidFill>
              </a:defRPr>
            </a:lvl3pPr>
            <a:lvl4pPr marL="1371600" indent="0">
              <a:buNone/>
              <a:defRPr sz="900">
                <a:solidFill>
                  <a:schemeClr val="accent5"/>
                </a:solidFill>
              </a:defRPr>
            </a:lvl4pPr>
            <a:lvl5pPr marL="1828800" indent="0">
              <a:buNone/>
              <a:defRPr sz="900">
                <a:solidFill>
                  <a:schemeClr val="accent5"/>
                </a:solidFill>
              </a:defRPr>
            </a:lvl5pPr>
          </a:lstStyle>
          <a:p>
            <a:pPr lvl="0"/>
            <a:r>
              <a:rPr lang="sv-SE" dirty="0"/>
              <a:t>Enhet/avdelning</a:t>
            </a:r>
          </a:p>
        </p:txBody>
      </p:sp>
      <p:sp>
        <p:nvSpPr>
          <p:cNvPr id="9" name="Platshållare för text 8">
            <a:extLst>
              <a:ext uri="{FF2B5EF4-FFF2-40B4-BE49-F238E27FC236}">
                <a16:creationId xmlns:a16="http://schemas.microsoft.com/office/drawing/2014/main" id="{304E2EC9-18D1-1FE7-2C6E-D87BA5E84E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109" y="6023351"/>
            <a:ext cx="180000" cy="10800"/>
          </a:xfrm>
          <a:solidFill>
            <a:srgbClr val="FF832C"/>
          </a:solidFill>
          <a:ln>
            <a:solidFill>
              <a:srgbClr val="061727">
                <a:alpha val="0"/>
              </a:srgbClr>
            </a:solidFill>
          </a:ln>
        </p:spPr>
        <p:txBody>
          <a:bodyPr/>
          <a:lstStyle>
            <a:lvl1pPr marL="0" indent="0">
              <a:buNone/>
              <a:defRPr sz="200"/>
            </a:lvl1pPr>
            <a:lvl2pPr>
              <a:defRPr sz="200"/>
            </a:lvl2pPr>
            <a:lvl3pPr>
              <a:defRPr sz="200"/>
            </a:lvl3pPr>
            <a:lvl4pPr>
              <a:defRPr sz="200"/>
            </a:lvl4pPr>
            <a:lvl5pPr>
              <a:defRPr sz="200"/>
            </a:lvl5pPr>
          </a:lstStyle>
          <a:p>
            <a:pPr lvl="0"/>
            <a:r>
              <a:rPr lang="sv-SE" dirty="0"/>
              <a:t>
              </a:t>
            </a:r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1A416973-C155-F962-8AF3-CE31F29C63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19574" y="7049830"/>
            <a:ext cx="3473452" cy="142875"/>
          </a:xfrm>
        </p:spPr>
        <p:txBody>
          <a:bodyPr/>
          <a:lstStyle>
            <a:lvl1pPr algn="l">
              <a:defRPr sz="900">
                <a:solidFill>
                  <a:srgbClr val="F0F0F0"/>
                </a:solidFill>
              </a:defRPr>
            </a:lvl1pPr>
          </a:lstStyle>
          <a:p>
            <a:r>
              <a:rPr lang="sv-SE"/>
              <a:t>Sidfot</a:t>
            </a:r>
            <a:endParaRPr lang="sv-SE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A2820114-64CE-BC1C-2CC4-A006533ED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02653" y="7049830"/>
            <a:ext cx="299590" cy="142875"/>
          </a:xfrm>
        </p:spPr>
        <p:txBody>
          <a:bodyPr/>
          <a:lstStyle>
            <a:lvl1pPr>
              <a:defRPr>
                <a:solidFill>
                  <a:srgbClr val="F0F0F0"/>
                </a:solidFill>
              </a:defRPr>
            </a:lvl1pPr>
          </a:lstStyle>
          <a:p>
            <a:fld id="{F6C05EEB-4522-434C-B777-08D6E2D6AD2E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90503787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accel="50000" decel="50000" autoRev="1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Scale>
                                      <p:cBhvr>
                                        <p:cTn id="6" dur="6000" fill="hold"/>
                                        <p:tgtEl>
                                          <p:spTgt spid="11"/>
                                        </p:tgtEl>
                                      </p:cBhvr>
                                      <p:by x="15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accel="50000" decel="50000" autoRev="1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Scale>
                                      <p:cBhvr>
                                        <p:cTn id="8" dur="6000" fill="hold"/>
                                        <p:tgtEl>
                                          <p:spTgt spid="14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0" dur="6000" autoRev="1" fill="remove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61727"/>
                                      </p:to>
                                    </p:animClr>
                                    <p:animClr clrSpc="rgb" dir="cw">
                                      <p:cBhvr>
                                        <p:cTn id="11" dur="6000" autoRev="1" fill="remove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61727"/>
                                      </p:to>
                                    </p:animClr>
                                    <p:set>
                                      <p:cBhvr>
                                        <p:cTn id="12" dur="6000" autoRev="1" fill="remove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" dur="6000" autoRev="1" fill="remove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4" grpId="0" animBg="1"/>
    </p:bld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Rubrikbild med fot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ihandsfigur 7">
            <a:extLst>
              <a:ext uri="{FF2B5EF4-FFF2-40B4-BE49-F238E27FC236}">
                <a16:creationId xmlns:a16="http://schemas.microsoft.com/office/drawing/2014/main" id="{61472155-B46D-BB01-DD29-FD19AB579B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1" y="0"/>
            <a:ext cx="12192001" cy="6859786"/>
          </a:xfrm>
          <a:custGeom>
            <a:avLst/>
            <a:gdLst>
              <a:gd name="connsiteX0" fmla="*/ 0 w 12146434"/>
              <a:gd name="connsiteY0" fmla="*/ 0 h 6835928"/>
              <a:gd name="connsiteX1" fmla="*/ 12146435 w 12146434"/>
              <a:gd name="connsiteY1" fmla="*/ 0 h 6835928"/>
              <a:gd name="connsiteX2" fmla="*/ 12146435 w 12146434"/>
              <a:gd name="connsiteY2" fmla="*/ 6835928 h 6835928"/>
              <a:gd name="connsiteX3" fmla="*/ 0 w 12146434"/>
              <a:gd name="connsiteY3" fmla="*/ 6835928 h 68359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46434" h="6835928">
                <a:moveTo>
                  <a:pt x="0" y="0"/>
                </a:moveTo>
                <a:lnTo>
                  <a:pt x="12146435" y="0"/>
                </a:lnTo>
                <a:lnTo>
                  <a:pt x="12146435" y="6835928"/>
                </a:lnTo>
                <a:lnTo>
                  <a:pt x="0" y="6835928"/>
                </a:lnTo>
                <a:close/>
              </a:path>
            </a:pathLst>
          </a:custGeom>
          <a:gradFill>
            <a:gsLst>
              <a:gs pos="50010">
                <a:srgbClr val="091F36"/>
              </a:gs>
              <a:gs pos="75000">
                <a:srgbClr val="061727"/>
              </a:gs>
              <a:gs pos="98000">
                <a:srgbClr val="061727"/>
              </a:gs>
              <a:gs pos="24000">
                <a:srgbClr val="0B233E"/>
              </a:gs>
              <a:gs pos="0">
                <a:srgbClr val="0B233E"/>
              </a:gs>
            </a:gsLst>
            <a:lin ang="0" scaled="0"/>
          </a:gradFill>
          <a:ln w="6322" cap="flat">
            <a:noFill/>
            <a:prstDash val="solid"/>
            <a:miter/>
          </a:ln>
        </p:spPr>
        <p:txBody>
          <a:bodyPr rtlCol="0" anchor="ctr"/>
          <a:lstStyle/>
          <a:p>
            <a:endParaRPr lang="sv-SE" dirty="0"/>
          </a:p>
        </p:txBody>
      </p:sp>
      <p:pic>
        <p:nvPicPr>
          <p:cNvPr id="28" name="Bildobjekt 7">
            <a:extLst>
              <a:ext uri="{FF2B5EF4-FFF2-40B4-BE49-F238E27FC236}">
                <a16:creationId xmlns:a16="http://schemas.microsoft.com/office/drawing/2014/main" id="{D9DE757D-E17A-8126-E5A7-D5AF935BF7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509832" y="509181"/>
            <a:ext cx="1492738" cy="522000"/>
          </a:xfrm>
          <a:prstGeom prst="rect">
            <a:avLst/>
          </a:prstGeom>
        </p:spPr>
      </p:pic>
      <p:sp>
        <p:nvSpPr>
          <p:cNvPr id="30" name="Platshållare för bild 29" descr="Alternativtext som beskriver bilden eller kryssa i &quot;Markera som dekorativ&quot;">
            <a:extLst>
              <a:ext uri="{FF2B5EF4-FFF2-40B4-BE49-F238E27FC236}">
                <a16:creationId xmlns:a16="http://schemas.microsoft.com/office/drawing/2014/main" id="{469B23A3-6CDE-D6ED-CA43-6988C9614E6A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5486402" y="-1"/>
            <a:ext cx="6705599" cy="6861600"/>
          </a:xfrm>
          <a:custGeom>
            <a:avLst/>
            <a:gdLst>
              <a:gd name="connsiteX0" fmla="*/ 1969134 w 6705599"/>
              <a:gd name="connsiteY0" fmla="*/ 0 h 6857997"/>
              <a:gd name="connsiteX1" fmla="*/ 5436301 w 6705599"/>
              <a:gd name="connsiteY1" fmla="*/ 0 h 6857997"/>
              <a:gd name="connsiteX2" fmla="*/ 6705599 w 6705599"/>
              <a:gd name="connsiteY2" fmla="*/ 3040090 h 6857997"/>
              <a:gd name="connsiteX3" fmla="*/ 6705599 w 6705599"/>
              <a:gd name="connsiteY3" fmla="*/ 6857997 h 6857997"/>
              <a:gd name="connsiteX4" fmla="*/ 0 w 6705599"/>
              <a:gd name="connsiteY4" fmla="*/ 6857997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705599" h="6857997">
                <a:moveTo>
                  <a:pt x="1969134" y="0"/>
                </a:moveTo>
                <a:lnTo>
                  <a:pt x="5436301" y="0"/>
                </a:lnTo>
                <a:lnTo>
                  <a:pt x="6705599" y="3040090"/>
                </a:lnTo>
                <a:lnTo>
                  <a:pt x="6705599" y="6857997"/>
                </a:lnTo>
                <a:lnTo>
                  <a:pt x="0" y="6857997"/>
                </a:lnTo>
                <a:close/>
              </a:path>
            </a:pathLst>
          </a:custGeom>
          <a:noFill/>
        </p:spPr>
        <p:txBody>
          <a:bodyPr wrap="square" tIns="2412000">
            <a:noAutofit/>
          </a:bodyPr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0D78243E-6204-91A9-CD11-3ED87BEB4F9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4401" y="2502568"/>
            <a:ext cx="5777648" cy="1116000"/>
          </a:xfrm>
        </p:spPr>
        <p:txBody>
          <a:bodyPr lIns="0" tIns="0" rIns="0" bIns="0" anchor="b"/>
          <a:lstStyle>
            <a:lvl1pPr algn="l">
              <a:lnSpc>
                <a:spcPct val="84000"/>
              </a:lnSpc>
              <a:defRPr sz="4000"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037EE5B3-5FC9-92CE-3483-C9864B90A47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2450" y="3740150"/>
            <a:ext cx="5470215" cy="651600"/>
          </a:xfrm>
        </p:spPr>
        <p:txBody>
          <a:bodyPr l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  <a:endParaRPr lang="sv-SE" dirty="0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A1832C76-70D2-007C-903C-E2096FC68EA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52447" y="5806165"/>
            <a:ext cx="1009915" cy="198031"/>
          </a:xfrm>
        </p:spPr>
        <p:txBody>
          <a:bodyPr/>
          <a:lstStyle>
            <a:lvl1pPr>
              <a:defRPr sz="900">
                <a:solidFill>
                  <a:srgbClr val="FF832C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13" name="Platshållare för text 10">
            <a:extLst>
              <a:ext uri="{FF2B5EF4-FFF2-40B4-BE49-F238E27FC236}">
                <a16:creationId xmlns:a16="http://schemas.microsoft.com/office/drawing/2014/main" id="{BCDA3AAC-82A5-5E5A-D030-03628BF84AA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2449" y="6049290"/>
            <a:ext cx="3473448" cy="171536"/>
          </a:xfrm>
        </p:spPr>
        <p:txBody>
          <a:bodyPr lIns="0" rIns="0" bIns="0" anchor="ctr"/>
          <a:lstStyle>
            <a:lvl1pPr marL="0" indent="0">
              <a:buNone/>
              <a:defRPr sz="900">
                <a:solidFill>
                  <a:schemeClr val="accent5"/>
                </a:solidFill>
              </a:defRPr>
            </a:lvl1pPr>
            <a:lvl2pPr marL="457200" indent="0">
              <a:buNone/>
              <a:defRPr sz="900">
                <a:solidFill>
                  <a:schemeClr val="accent5"/>
                </a:solidFill>
              </a:defRPr>
            </a:lvl2pPr>
            <a:lvl3pPr marL="914400" indent="0">
              <a:buNone/>
              <a:defRPr sz="900">
                <a:solidFill>
                  <a:schemeClr val="accent5"/>
                </a:solidFill>
              </a:defRPr>
            </a:lvl3pPr>
            <a:lvl4pPr marL="1371600" indent="0">
              <a:buNone/>
              <a:defRPr sz="900">
                <a:solidFill>
                  <a:schemeClr val="accent5"/>
                </a:solidFill>
              </a:defRPr>
            </a:lvl4pPr>
            <a:lvl5pPr marL="1828800" indent="0">
              <a:buNone/>
              <a:defRPr sz="900">
                <a:solidFill>
                  <a:schemeClr val="accent5"/>
                </a:solidFill>
              </a:defRPr>
            </a:lvl5pPr>
          </a:lstStyle>
          <a:p>
            <a:pPr lvl="0"/>
            <a:r>
              <a:rPr lang="sv-SE" dirty="0"/>
              <a:t>Namn</a:t>
            </a:r>
          </a:p>
        </p:txBody>
      </p:sp>
      <p:sp>
        <p:nvSpPr>
          <p:cNvPr id="11" name="Platshållare för text 10">
            <a:extLst>
              <a:ext uri="{FF2B5EF4-FFF2-40B4-BE49-F238E27FC236}">
                <a16:creationId xmlns:a16="http://schemas.microsoft.com/office/drawing/2014/main" id="{50EC2E7D-9616-2304-9D9A-41CE7A725BA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52446" y="6237338"/>
            <a:ext cx="3473451" cy="142875"/>
          </a:xfrm>
        </p:spPr>
        <p:txBody>
          <a:bodyPr lIns="0" rIns="0" bIns="0" anchor="ctr"/>
          <a:lstStyle>
            <a:lvl1pPr marL="0" indent="0">
              <a:buNone/>
              <a:defRPr sz="900">
                <a:solidFill>
                  <a:srgbClr val="FF832C"/>
                </a:solidFill>
              </a:defRPr>
            </a:lvl1pPr>
            <a:lvl2pPr marL="457200" indent="0">
              <a:buNone/>
              <a:defRPr sz="900">
                <a:solidFill>
                  <a:schemeClr val="accent5"/>
                </a:solidFill>
              </a:defRPr>
            </a:lvl2pPr>
            <a:lvl3pPr marL="914400" indent="0">
              <a:buNone/>
              <a:defRPr sz="900">
                <a:solidFill>
                  <a:schemeClr val="accent5"/>
                </a:solidFill>
              </a:defRPr>
            </a:lvl3pPr>
            <a:lvl4pPr marL="1371600" indent="0">
              <a:buNone/>
              <a:defRPr sz="900">
                <a:solidFill>
                  <a:schemeClr val="accent5"/>
                </a:solidFill>
              </a:defRPr>
            </a:lvl4pPr>
            <a:lvl5pPr marL="1828800" indent="0">
              <a:buNone/>
              <a:defRPr sz="900">
                <a:solidFill>
                  <a:schemeClr val="accent5"/>
                </a:solidFill>
              </a:defRPr>
            </a:lvl5pPr>
          </a:lstStyle>
          <a:p>
            <a:pPr lvl="0"/>
            <a:r>
              <a:rPr lang="sv-SE" dirty="0"/>
              <a:t>Enhet/avdelning</a:t>
            </a:r>
          </a:p>
        </p:txBody>
      </p:sp>
      <p:sp>
        <p:nvSpPr>
          <p:cNvPr id="14" name="Platshållare för text 8">
            <a:extLst>
              <a:ext uri="{FF2B5EF4-FFF2-40B4-BE49-F238E27FC236}">
                <a16:creationId xmlns:a16="http://schemas.microsoft.com/office/drawing/2014/main" id="{E69CC9DC-3F0D-42E3-1DAA-028BA2E9F6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54109" y="6023351"/>
            <a:ext cx="180000" cy="10800"/>
          </a:xfrm>
          <a:solidFill>
            <a:srgbClr val="FF832C"/>
          </a:solidFill>
          <a:ln>
            <a:solidFill>
              <a:srgbClr val="061727">
                <a:alpha val="0"/>
              </a:srgbClr>
            </a:solidFill>
          </a:ln>
        </p:spPr>
        <p:txBody>
          <a:bodyPr/>
          <a:lstStyle>
            <a:lvl1pPr marL="0" indent="0">
              <a:buNone/>
              <a:defRPr sz="200"/>
            </a:lvl1pPr>
            <a:lvl2pPr>
              <a:defRPr sz="200"/>
            </a:lvl2pPr>
            <a:lvl3pPr>
              <a:defRPr sz="200"/>
            </a:lvl3pPr>
            <a:lvl4pPr>
              <a:defRPr sz="200"/>
            </a:lvl4pPr>
            <a:lvl5pPr>
              <a:defRPr sz="200"/>
            </a:lvl5pPr>
          </a:lstStyle>
          <a:p>
            <a:pPr lvl="0"/>
            <a:r>
              <a:rPr lang="sv-SE" dirty="0"/>
              <a:t>
              </a:t>
            </a:r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1A416973-C155-F962-8AF3-CE31F29C63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19574" y="7049830"/>
            <a:ext cx="3473452" cy="142875"/>
          </a:xfrm>
        </p:spPr>
        <p:txBody>
          <a:bodyPr/>
          <a:lstStyle>
            <a:lvl1pPr algn="l">
              <a:defRPr sz="900">
                <a:solidFill>
                  <a:srgbClr val="F0F0F0"/>
                </a:solidFill>
              </a:defRPr>
            </a:lvl1pPr>
          </a:lstStyle>
          <a:p>
            <a:r>
              <a:rPr lang="sv-SE"/>
              <a:t>Sidfot</a:t>
            </a:r>
            <a:endParaRPr lang="sv-SE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A2820114-64CE-BC1C-2CC4-A006533ED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02653" y="7049830"/>
            <a:ext cx="299590" cy="142875"/>
          </a:xfrm>
        </p:spPr>
        <p:txBody>
          <a:bodyPr/>
          <a:lstStyle>
            <a:lvl1pPr>
              <a:defRPr>
                <a:solidFill>
                  <a:srgbClr val="F0F0F0"/>
                </a:solidFill>
              </a:defRPr>
            </a:lvl1pPr>
          </a:lstStyle>
          <a:p>
            <a:fld id="{F6C05EEB-4522-434C-B777-08D6E2D6AD2E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45850459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Avsnittsrubrik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upp 11">
            <a:extLst>
              <a:ext uri="{FF2B5EF4-FFF2-40B4-BE49-F238E27FC236}">
                <a16:creationId xmlns:a16="http://schemas.microsoft.com/office/drawing/2014/main" id="{3EF16BEA-0666-D5B7-4F94-A86D0966E2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1" y="0"/>
            <a:ext cx="12192001" cy="6859786"/>
            <a:chOff x="-1" y="0"/>
            <a:chExt cx="12192001" cy="6859786"/>
          </a:xfrm>
        </p:grpSpPr>
        <p:sp>
          <p:nvSpPr>
            <p:cNvPr id="13" name="Frihandsfigur 7">
              <a:extLst>
                <a:ext uri="{FF2B5EF4-FFF2-40B4-BE49-F238E27FC236}">
                  <a16:creationId xmlns:a16="http://schemas.microsoft.com/office/drawing/2014/main" id="{84EF5997-3EBA-BF8F-7B1C-028B97F684A0}"/>
                </a:ext>
              </a:extLst>
            </p:cNvPr>
            <p:cNvSpPr/>
            <p:nvPr/>
          </p:nvSpPr>
          <p:spPr>
            <a:xfrm>
              <a:off x="-1" y="0"/>
              <a:ext cx="12192001" cy="6859786"/>
            </a:xfrm>
            <a:custGeom>
              <a:avLst/>
              <a:gdLst>
                <a:gd name="connsiteX0" fmla="*/ 0 w 12146434"/>
                <a:gd name="connsiteY0" fmla="*/ 0 h 6835928"/>
                <a:gd name="connsiteX1" fmla="*/ 12146435 w 12146434"/>
                <a:gd name="connsiteY1" fmla="*/ 0 h 6835928"/>
                <a:gd name="connsiteX2" fmla="*/ 12146435 w 12146434"/>
                <a:gd name="connsiteY2" fmla="*/ 6835928 h 6835928"/>
                <a:gd name="connsiteX3" fmla="*/ 0 w 12146434"/>
                <a:gd name="connsiteY3" fmla="*/ 6835928 h 68359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146434" h="6835928">
                  <a:moveTo>
                    <a:pt x="0" y="0"/>
                  </a:moveTo>
                  <a:lnTo>
                    <a:pt x="12146435" y="0"/>
                  </a:lnTo>
                  <a:lnTo>
                    <a:pt x="12146435" y="6835928"/>
                  </a:lnTo>
                  <a:lnTo>
                    <a:pt x="0" y="6835928"/>
                  </a:lnTo>
                  <a:close/>
                </a:path>
              </a:pathLst>
            </a:custGeom>
            <a:gradFill>
              <a:gsLst>
                <a:gs pos="50010">
                  <a:srgbClr val="091F36"/>
                </a:gs>
                <a:gs pos="75000">
                  <a:srgbClr val="061727"/>
                </a:gs>
                <a:gs pos="98000">
                  <a:srgbClr val="061727"/>
                </a:gs>
                <a:gs pos="24000">
                  <a:srgbClr val="0B233E"/>
                </a:gs>
                <a:gs pos="0">
                  <a:srgbClr val="0B233E"/>
                </a:gs>
              </a:gsLst>
              <a:lin ang="0" scaled="0"/>
            </a:gradFill>
            <a:ln w="632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sp>
          <p:nvSpPr>
            <p:cNvPr id="14" name="Frihandsfigur 8">
              <a:extLst>
                <a:ext uri="{FF2B5EF4-FFF2-40B4-BE49-F238E27FC236}">
                  <a16:creationId xmlns:a16="http://schemas.microsoft.com/office/drawing/2014/main" id="{409209F4-737D-6975-C75A-4618AD83A4C3}"/>
                </a:ext>
              </a:extLst>
            </p:cNvPr>
            <p:cNvSpPr/>
            <p:nvPr/>
          </p:nvSpPr>
          <p:spPr>
            <a:xfrm>
              <a:off x="-1" y="5162500"/>
              <a:ext cx="7261670" cy="1695500"/>
            </a:xfrm>
            <a:custGeom>
              <a:avLst/>
              <a:gdLst>
                <a:gd name="connsiteX0" fmla="*/ 0 w 7261670"/>
                <a:gd name="connsiteY0" fmla="*/ 0 h 1695500"/>
                <a:gd name="connsiteX1" fmla="*/ 7261670 w 7261670"/>
                <a:gd name="connsiteY1" fmla="*/ 0 h 1695500"/>
                <a:gd name="connsiteX2" fmla="*/ 7261670 w 7261670"/>
                <a:gd name="connsiteY2" fmla="*/ 1695500 h 1695500"/>
                <a:gd name="connsiteX3" fmla="*/ 0 w 7261670"/>
                <a:gd name="connsiteY3" fmla="*/ 1695500 h 1695500"/>
                <a:gd name="connsiteX0" fmla="*/ 0 w 7261670"/>
                <a:gd name="connsiteY0" fmla="*/ 0 h 1695500"/>
                <a:gd name="connsiteX1" fmla="*/ 7261670 w 7261670"/>
                <a:gd name="connsiteY1" fmla="*/ 1695500 h 1695500"/>
                <a:gd name="connsiteX2" fmla="*/ 0 w 7261670"/>
                <a:gd name="connsiteY2" fmla="*/ 1695500 h 1695500"/>
                <a:gd name="connsiteX3" fmla="*/ 0 w 7261670"/>
                <a:gd name="connsiteY3" fmla="*/ 0 h 1695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61670" h="1695500">
                  <a:moveTo>
                    <a:pt x="0" y="0"/>
                  </a:moveTo>
                  <a:lnTo>
                    <a:pt x="7261670" y="1695500"/>
                  </a:lnTo>
                  <a:lnTo>
                    <a:pt x="0" y="169550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75000">
                  <a:srgbClr val="0B233E"/>
                </a:gs>
                <a:gs pos="25000">
                  <a:srgbClr val="061727"/>
                </a:gs>
                <a:gs pos="100000">
                  <a:srgbClr val="0B233E"/>
                </a:gs>
                <a:gs pos="50000">
                  <a:srgbClr val="091E35"/>
                </a:gs>
                <a:gs pos="0">
                  <a:srgbClr val="061727"/>
                </a:gs>
              </a:gsLst>
              <a:lin ang="5400000" scaled="0"/>
            </a:gradFill>
            <a:ln w="632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sp>
          <p:nvSpPr>
            <p:cNvPr id="15" name="Frihandsfigur 16">
              <a:extLst>
                <a:ext uri="{FF2B5EF4-FFF2-40B4-BE49-F238E27FC236}">
                  <a16:creationId xmlns:a16="http://schemas.microsoft.com/office/drawing/2014/main" id="{B8435FA0-90E2-0107-AB53-B9BBA2D8AA47}"/>
                </a:ext>
              </a:extLst>
            </p:cNvPr>
            <p:cNvSpPr/>
            <p:nvPr/>
          </p:nvSpPr>
          <p:spPr>
            <a:xfrm rot="5400000" flipV="1">
              <a:off x="8205490" y="1267028"/>
              <a:ext cx="5253538" cy="2719482"/>
            </a:xfrm>
            <a:custGeom>
              <a:avLst/>
              <a:gdLst>
                <a:gd name="connsiteX0" fmla="*/ 0 w 7261670"/>
                <a:gd name="connsiteY0" fmla="*/ 0 h 1695500"/>
                <a:gd name="connsiteX1" fmla="*/ 7261670 w 7261670"/>
                <a:gd name="connsiteY1" fmla="*/ 0 h 1695500"/>
                <a:gd name="connsiteX2" fmla="*/ 7261670 w 7261670"/>
                <a:gd name="connsiteY2" fmla="*/ 1695500 h 1695500"/>
                <a:gd name="connsiteX3" fmla="*/ 0 w 7261670"/>
                <a:gd name="connsiteY3" fmla="*/ 1695500 h 1695500"/>
                <a:gd name="connsiteX0" fmla="*/ 0 w 7261670"/>
                <a:gd name="connsiteY0" fmla="*/ 0 h 1695500"/>
                <a:gd name="connsiteX1" fmla="*/ 7261670 w 7261670"/>
                <a:gd name="connsiteY1" fmla="*/ 1695500 h 1695500"/>
                <a:gd name="connsiteX2" fmla="*/ 0 w 7261670"/>
                <a:gd name="connsiteY2" fmla="*/ 1695500 h 1695500"/>
                <a:gd name="connsiteX3" fmla="*/ 0 w 7261670"/>
                <a:gd name="connsiteY3" fmla="*/ 0 h 1695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61670" h="1695500">
                  <a:moveTo>
                    <a:pt x="0" y="0"/>
                  </a:moveTo>
                  <a:lnTo>
                    <a:pt x="7261670" y="1695500"/>
                  </a:lnTo>
                  <a:lnTo>
                    <a:pt x="0" y="169550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50000">
                  <a:srgbClr val="091F36"/>
                </a:gs>
                <a:gs pos="75000">
                  <a:srgbClr val="0B233E"/>
                </a:gs>
                <a:gs pos="25000">
                  <a:srgbClr val="061727"/>
                </a:gs>
                <a:gs pos="100000">
                  <a:srgbClr val="0B233E"/>
                </a:gs>
                <a:gs pos="0">
                  <a:srgbClr val="061727"/>
                </a:gs>
              </a:gsLst>
              <a:lin ang="0" scaled="0"/>
            </a:gradFill>
            <a:ln w="632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</p:grpSp>
      <p:sp>
        <p:nvSpPr>
          <p:cNvPr id="2" name="Rubrik 1">
            <a:extLst>
              <a:ext uri="{FF2B5EF4-FFF2-40B4-BE49-F238E27FC236}">
                <a16:creationId xmlns:a16="http://schemas.microsoft.com/office/drawing/2014/main" id="{3D1AB072-0D56-17C4-3ACF-E20DC263E7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7358" y="2148245"/>
            <a:ext cx="9950092" cy="1115338"/>
          </a:xfrm>
        </p:spPr>
        <p:txBody>
          <a:bodyPr anchor="b"/>
          <a:lstStyle>
            <a:lvl1pPr>
              <a:lnSpc>
                <a:spcPct val="84000"/>
              </a:lnSpc>
              <a:defRPr sz="4000"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CE094BA1-AEAC-9A43-CE55-9C4B4AD1BD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97358" y="3401592"/>
            <a:ext cx="9969409" cy="651600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539F0E2-90BD-BB8B-8BE6-1CC221AEC9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25321" y="7044786"/>
            <a:ext cx="1025106" cy="142875"/>
          </a:xfrm>
        </p:spPr>
        <p:txBody>
          <a:bodyPr/>
          <a:lstStyle>
            <a:lvl1pPr>
              <a:defRPr>
                <a:solidFill>
                  <a:srgbClr val="F0F0F0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024F1822-E0C1-F7C4-DE92-67BE35E15F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973505" y="7044786"/>
            <a:ext cx="6014138" cy="142875"/>
          </a:xfrm>
        </p:spPr>
        <p:txBody>
          <a:bodyPr/>
          <a:lstStyle>
            <a:lvl1pPr>
              <a:defRPr>
                <a:solidFill>
                  <a:srgbClr val="F0F0F0"/>
                </a:solidFill>
              </a:defRPr>
            </a:lvl1pPr>
          </a:lstStyle>
          <a:p>
            <a:r>
              <a:rPr lang="sv-SE"/>
              <a:t>Sidfot</a:t>
            </a:r>
            <a:endParaRPr lang="sv-SE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177C1246-2085-0FC7-3053-911523131A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02653" y="7049832"/>
            <a:ext cx="299590" cy="142875"/>
          </a:xfrm>
        </p:spPr>
        <p:txBody>
          <a:bodyPr/>
          <a:lstStyle>
            <a:lvl1pPr>
              <a:defRPr>
                <a:solidFill>
                  <a:srgbClr val="F0F0F0"/>
                </a:solidFill>
              </a:defRPr>
            </a:lvl1pPr>
          </a:lstStyle>
          <a:p>
            <a:fld id="{F6C05EEB-4522-434C-B777-08D6E2D6AD2E}" type="slidenum">
              <a:rPr lang="sv-SE" smtClean="0"/>
              <a:pPr/>
              <a:t>‹#›</a:t>
            </a:fld>
            <a:endParaRPr lang="sv-SE" dirty="0"/>
          </a:p>
        </p:txBody>
      </p:sp>
      <p:pic>
        <p:nvPicPr>
          <p:cNvPr id="9" name="Bildobjekt 7">
            <a:extLst>
              <a:ext uri="{FF2B5EF4-FFF2-40B4-BE49-F238E27FC236}">
                <a16:creationId xmlns:a16="http://schemas.microsoft.com/office/drawing/2014/main" id="{B5B09293-4A04-D315-6EB8-87A6804D15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443858" y="6047117"/>
            <a:ext cx="1328021" cy="46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803757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vsnittsrubrik beige">
    <p:bg>
      <p:bgPr>
        <a:solidFill>
          <a:srgbClr val="F8EF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upp 6">
            <a:extLst>
              <a:ext uri="{FF2B5EF4-FFF2-40B4-BE49-F238E27FC236}">
                <a16:creationId xmlns:a16="http://schemas.microsoft.com/office/drawing/2014/main" id="{5756293A-C27F-4F34-AF0A-B2D66CCC1E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 flipV="1">
            <a:off x="-2" y="0"/>
            <a:ext cx="12192002" cy="6858000"/>
            <a:chOff x="-2" y="0"/>
            <a:chExt cx="12192002" cy="6858000"/>
          </a:xfrm>
        </p:grpSpPr>
        <p:sp>
          <p:nvSpPr>
            <p:cNvPr id="8" name="Frihandsfigur 8">
              <a:extLst>
                <a:ext uri="{FF2B5EF4-FFF2-40B4-BE49-F238E27FC236}">
                  <a16:creationId xmlns:a16="http://schemas.microsoft.com/office/drawing/2014/main" id="{6FCC2738-5B39-9C43-A076-6E36C591D9CF}"/>
                </a:ext>
              </a:extLst>
            </p:cNvPr>
            <p:cNvSpPr/>
            <p:nvPr/>
          </p:nvSpPr>
          <p:spPr>
            <a:xfrm>
              <a:off x="-2" y="0"/>
              <a:ext cx="12192001" cy="6858000"/>
            </a:xfrm>
            <a:custGeom>
              <a:avLst/>
              <a:gdLst>
                <a:gd name="connsiteX0" fmla="*/ 0 w 12146434"/>
                <a:gd name="connsiteY0" fmla="*/ 0 h 6835928"/>
                <a:gd name="connsiteX1" fmla="*/ 12146435 w 12146434"/>
                <a:gd name="connsiteY1" fmla="*/ 0 h 6835928"/>
                <a:gd name="connsiteX2" fmla="*/ 12146435 w 12146434"/>
                <a:gd name="connsiteY2" fmla="*/ 6835928 h 6835928"/>
                <a:gd name="connsiteX3" fmla="*/ 0 w 12146434"/>
                <a:gd name="connsiteY3" fmla="*/ 6835928 h 68359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146434" h="6835928">
                  <a:moveTo>
                    <a:pt x="0" y="0"/>
                  </a:moveTo>
                  <a:lnTo>
                    <a:pt x="12146435" y="0"/>
                  </a:lnTo>
                  <a:lnTo>
                    <a:pt x="12146435" y="6835928"/>
                  </a:lnTo>
                  <a:lnTo>
                    <a:pt x="0" y="6835928"/>
                  </a:lnTo>
                  <a:close/>
                </a:path>
              </a:pathLst>
            </a:custGeom>
            <a:gradFill>
              <a:gsLst>
                <a:gs pos="50000">
                  <a:srgbClr val="F7F2EE"/>
                </a:gs>
                <a:gs pos="25000">
                  <a:srgbClr val="F6EFE9"/>
                </a:gs>
                <a:gs pos="0">
                  <a:srgbClr val="F6EFE9"/>
                </a:gs>
                <a:gs pos="75000">
                  <a:srgbClr val="F8F5F3"/>
                </a:gs>
                <a:gs pos="100000">
                  <a:srgbClr val="F8F5F3"/>
                </a:gs>
              </a:gsLst>
              <a:lin ang="0" scaled="0"/>
            </a:gradFill>
            <a:ln w="632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sp>
          <p:nvSpPr>
            <p:cNvPr id="11" name="Frihandsfigur 9">
              <a:extLst>
                <a:ext uri="{FF2B5EF4-FFF2-40B4-BE49-F238E27FC236}">
                  <a16:creationId xmlns:a16="http://schemas.microsoft.com/office/drawing/2014/main" id="{BA961FBC-5DCD-BA15-A629-44AA6433940B}"/>
                </a:ext>
              </a:extLst>
            </p:cNvPr>
            <p:cNvSpPr/>
            <p:nvPr/>
          </p:nvSpPr>
          <p:spPr>
            <a:xfrm>
              <a:off x="-1" y="5162500"/>
              <a:ext cx="7261670" cy="1695500"/>
            </a:xfrm>
            <a:custGeom>
              <a:avLst/>
              <a:gdLst>
                <a:gd name="connsiteX0" fmla="*/ 0 w 7261670"/>
                <a:gd name="connsiteY0" fmla="*/ 0 h 1695500"/>
                <a:gd name="connsiteX1" fmla="*/ 7261670 w 7261670"/>
                <a:gd name="connsiteY1" fmla="*/ 0 h 1695500"/>
                <a:gd name="connsiteX2" fmla="*/ 7261670 w 7261670"/>
                <a:gd name="connsiteY2" fmla="*/ 1695500 h 1695500"/>
                <a:gd name="connsiteX3" fmla="*/ 0 w 7261670"/>
                <a:gd name="connsiteY3" fmla="*/ 1695500 h 1695500"/>
                <a:gd name="connsiteX0" fmla="*/ 0 w 7261670"/>
                <a:gd name="connsiteY0" fmla="*/ 0 h 1695500"/>
                <a:gd name="connsiteX1" fmla="*/ 7261670 w 7261670"/>
                <a:gd name="connsiteY1" fmla="*/ 1695500 h 1695500"/>
                <a:gd name="connsiteX2" fmla="*/ 0 w 7261670"/>
                <a:gd name="connsiteY2" fmla="*/ 1695500 h 1695500"/>
                <a:gd name="connsiteX3" fmla="*/ 0 w 7261670"/>
                <a:gd name="connsiteY3" fmla="*/ 0 h 1695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61670" h="1695500">
                  <a:moveTo>
                    <a:pt x="0" y="0"/>
                  </a:moveTo>
                  <a:lnTo>
                    <a:pt x="7261670" y="1695500"/>
                  </a:lnTo>
                  <a:lnTo>
                    <a:pt x="0" y="169550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F8F5F3"/>
                </a:gs>
                <a:gs pos="75000">
                  <a:srgbClr val="F6EFE9"/>
                </a:gs>
                <a:gs pos="49000">
                  <a:srgbClr val="F7F2EE"/>
                </a:gs>
                <a:gs pos="25000">
                  <a:srgbClr val="F8F5F3"/>
                </a:gs>
                <a:gs pos="100000">
                  <a:srgbClr val="F6EFE9"/>
                </a:gs>
              </a:gsLst>
              <a:lin ang="5400000" scaled="0"/>
            </a:gradFill>
            <a:ln w="632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sp>
          <p:nvSpPr>
            <p:cNvPr id="13" name="Frihandsfigur 10">
              <a:extLst>
                <a:ext uri="{FF2B5EF4-FFF2-40B4-BE49-F238E27FC236}">
                  <a16:creationId xmlns:a16="http://schemas.microsoft.com/office/drawing/2014/main" id="{1798F231-7C5C-4CEF-5DE8-410E2AE7B61F}"/>
                </a:ext>
              </a:extLst>
            </p:cNvPr>
            <p:cNvSpPr/>
            <p:nvPr/>
          </p:nvSpPr>
          <p:spPr>
            <a:xfrm rot="5400000" flipV="1">
              <a:off x="8205490" y="1267028"/>
              <a:ext cx="5253538" cy="2719482"/>
            </a:xfrm>
            <a:custGeom>
              <a:avLst/>
              <a:gdLst>
                <a:gd name="connsiteX0" fmla="*/ 0 w 7261670"/>
                <a:gd name="connsiteY0" fmla="*/ 0 h 1695500"/>
                <a:gd name="connsiteX1" fmla="*/ 7261670 w 7261670"/>
                <a:gd name="connsiteY1" fmla="*/ 0 h 1695500"/>
                <a:gd name="connsiteX2" fmla="*/ 7261670 w 7261670"/>
                <a:gd name="connsiteY2" fmla="*/ 1695500 h 1695500"/>
                <a:gd name="connsiteX3" fmla="*/ 0 w 7261670"/>
                <a:gd name="connsiteY3" fmla="*/ 1695500 h 1695500"/>
                <a:gd name="connsiteX0" fmla="*/ 0 w 7261670"/>
                <a:gd name="connsiteY0" fmla="*/ 0 h 1695500"/>
                <a:gd name="connsiteX1" fmla="*/ 7261670 w 7261670"/>
                <a:gd name="connsiteY1" fmla="*/ 1695500 h 1695500"/>
                <a:gd name="connsiteX2" fmla="*/ 0 w 7261670"/>
                <a:gd name="connsiteY2" fmla="*/ 1695500 h 1695500"/>
                <a:gd name="connsiteX3" fmla="*/ 0 w 7261670"/>
                <a:gd name="connsiteY3" fmla="*/ 0 h 1695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61670" h="1695500">
                  <a:moveTo>
                    <a:pt x="0" y="0"/>
                  </a:moveTo>
                  <a:lnTo>
                    <a:pt x="7261670" y="1695500"/>
                  </a:lnTo>
                  <a:lnTo>
                    <a:pt x="0" y="169550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50000">
                  <a:srgbClr val="F7F2EE"/>
                </a:gs>
                <a:gs pos="25000">
                  <a:srgbClr val="F8F5F3"/>
                </a:gs>
                <a:gs pos="100000">
                  <a:srgbClr val="F6EFE9"/>
                </a:gs>
                <a:gs pos="0">
                  <a:srgbClr val="F8F5F3"/>
                </a:gs>
                <a:gs pos="75000">
                  <a:srgbClr val="F6EFE9"/>
                </a:gs>
              </a:gsLst>
              <a:lin ang="0" scaled="0"/>
            </a:gradFill>
            <a:ln w="632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</p:grpSp>
      <p:sp>
        <p:nvSpPr>
          <p:cNvPr id="2" name="Rubrik 1">
            <a:extLst>
              <a:ext uri="{FF2B5EF4-FFF2-40B4-BE49-F238E27FC236}">
                <a16:creationId xmlns:a16="http://schemas.microsoft.com/office/drawing/2014/main" id="{3D1AB072-0D56-17C4-3ACF-E20DC263E7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7358" y="2148245"/>
            <a:ext cx="9950092" cy="1115338"/>
          </a:xfrm>
        </p:spPr>
        <p:txBody>
          <a:bodyPr anchor="b"/>
          <a:lstStyle>
            <a:lvl1pPr>
              <a:lnSpc>
                <a:spcPct val="84000"/>
              </a:lnSpc>
              <a:defRPr sz="4000"/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CE094BA1-AEAC-9A43-CE55-9C4B4AD1BD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97358" y="3401592"/>
            <a:ext cx="9969409" cy="651600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539F0E2-90BD-BB8B-8BE6-1CC221AEC9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25321" y="7044786"/>
            <a:ext cx="1025106" cy="142875"/>
          </a:xfrm>
        </p:spPr>
        <p:txBody>
          <a:bodyPr/>
          <a:lstStyle>
            <a:lvl1pPr>
              <a:defRPr>
                <a:solidFill>
                  <a:srgbClr val="F0F0F0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024F1822-E0C1-F7C4-DE92-67BE35E15F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973505" y="7044786"/>
            <a:ext cx="6014138" cy="142875"/>
          </a:xfrm>
        </p:spPr>
        <p:txBody>
          <a:bodyPr/>
          <a:lstStyle>
            <a:lvl1pPr>
              <a:defRPr>
                <a:solidFill>
                  <a:srgbClr val="F0F0F0"/>
                </a:solidFill>
              </a:defRPr>
            </a:lvl1pPr>
          </a:lstStyle>
          <a:p>
            <a:r>
              <a:rPr lang="sv-SE"/>
              <a:t>Sidfot</a:t>
            </a:r>
            <a:endParaRPr lang="sv-SE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177C1246-2085-0FC7-3053-911523131A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02653" y="7049832"/>
            <a:ext cx="299590" cy="142875"/>
          </a:xfrm>
        </p:spPr>
        <p:txBody>
          <a:bodyPr/>
          <a:lstStyle>
            <a:lvl1pPr>
              <a:defRPr>
                <a:solidFill>
                  <a:srgbClr val="F0F0F0"/>
                </a:solidFill>
              </a:defRPr>
            </a:lvl1pPr>
          </a:lstStyle>
          <a:p>
            <a:fld id="{F6C05EEB-4522-434C-B777-08D6E2D6AD2E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10" name="Platshållare för text 10">
            <a:extLst>
              <a:ext uri="{FF2B5EF4-FFF2-40B4-BE49-F238E27FC236}">
                <a16:creationId xmlns:a16="http://schemas.microsoft.com/office/drawing/2014/main" id="{29D0196E-3684-23EF-315E-A111EC2C12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443858" y="6047117"/>
            <a:ext cx="1328021" cy="464400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>
            <a:solidFill>
              <a:srgbClr val="061727">
                <a:alpha val="0"/>
              </a:srgbClr>
            </a:solidFill>
          </a:ln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sv-SE" dirty="0"/>
              <a:t>
              </a:t>
            </a:r>
          </a:p>
        </p:txBody>
      </p:sp>
    </p:spTree>
    <p:extLst>
      <p:ext uri="{BB962C8B-B14F-4D97-AF65-F5344CB8AC3E}">
        <p14:creationId xmlns:p14="http://schemas.microsoft.com/office/powerpoint/2010/main" val="247650812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Avsnittsrubrik foto med ljus text">
    <p:bg>
      <p:bgPr>
        <a:solidFill>
          <a:srgbClr val="06172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tshållare för bild 7" descr="Alternativtext som beskriver bilden eller kryssa i &quot;Markera som dekorativ&quot;">
            <a:extLst>
              <a:ext uri="{FF2B5EF4-FFF2-40B4-BE49-F238E27FC236}">
                <a16:creationId xmlns:a16="http://schemas.microsoft.com/office/drawing/2014/main" id="{5FB7BDB1-F346-5219-10C7-81AE76EDE2F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</p:spPr>
        <p:txBody>
          <a:bodyPr tIns="288000"/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3D1AB072-0D56-17C4-3ACF-E20DC263E7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7358" y="2148245"/>
            <a:ext cx="9950092" cy="1115338"/>
          </a:xfrm>
        </p:spPr>
        <p:txBody>
          <a:bodyPr anchor="b"/>
          <a:lstStyle>
            <a:lvl1pPr>
              <a:lnSpc>
                <a:spcPct val="84000"/>
              </a:lnSpc>
              <a:defRPr sz="4000"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CE094BA1-AEAC-9A43-CE55-9C4B4AD1BD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97358" y="3401592"/>
            <a:ext cx="9969409" cy="651600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539F0E2-90BD-BB8B-8BE6-1CC221AEC9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25321" y="7044786"/>
            <a:ext cx="1025106" cy="142875"/>
          </a:xfrm>
        </p:spPr>
        <p:txBody>
          <a:bodyPr/>
          <a:lstStyle>
            <a:lvl1pPr>
              <a:defRPr>
                <a:solidFill>
                  <a:srgbClr val="F0F0F0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024F1822-E0C1-F7C4-DE92-67BE35E15F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973505" y="7044786"/>
            <a:ext cx="6014138" cy="142875"/>
          </a:xfrm>
        </p:spPr>
        <p:txBody>
          <a:bodyPr/>
          <a:lstStyle>
            <a:lvl1pPr>
              <a:defRPr>
                <a:solidFill>
                  <a:srgbClr val="F0F0F0"/>
                </a:solidFill>
              </a:defRPr>
            </a:lvl1pPr>
          </a:lstStyle>
          <a:p>
            <a:r>
              <a:rPr lang="sv-SE"/>
              <a:t>Sidfot</a:t>
            </a:r>
            <a:endParaRPr lang="sv-SE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177C1246-2085-0FC7-3053-911523131A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02653" y="7049831"/>
            <a:ext cx="299590" cy="142875"/>
          </a:xfrm>
        </p:spPr>
        <p:txBody>
          <a:bodyPr/>
          <a:lstStyle>
            <a:lvl1pPr>
              <a:defRPr>
                <a:solidFill>
                  <a:srgbClr val="F0F0F0"/>
                </a:solidFill>
              </a:defRPr>
            </a:lvl1pPr>
          </a:lstStyle>
          <a:p>
            <a:fld id="{F6C05EEB-4522-434C-B777-08D6E2D6AD2E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11" name="Platshållare för text 10">
            <a:extLst>
              <a:ext uri="{FF2B5EF4-FFF2-40B4-BE49-F238E27FC236}">
                <a16:creationId xmlns:a16="http://schemas.microsoft.com/office/drawing/2014/main" id="{71A701F0-7639-34C5-A4CF-18B6BE07AE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443858" y="6047117"/>
            <a:ext cx="1328021" cy="464400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>
            <a:solidFill>
              <a:srgbClr val="061727">
                <a:alpha val="0"/>
              </a:srgbClr>
            </a:solidFill>
          </a:ln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sv-SE" dirty="0"/>
              <a:t>
              </a:t>
            </a:r>
          </a:p>
        </p:txBody>
      </p:sp>
    </p:spTree>
    <p:extLst>
      <p:ext uri="{BB962C8B-B14F-4D97-AF65-F5344CB8AC3E}">
        <p14:creationId xmlns:p14="http://schemas.microsoft.com/office/powerpoint/2010/main" val="207595858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7363448-A0C6-4E86-BC8F-CDB7D54768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AD275EDA-2D2A-4547-9394-FF5BED7CB6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F5015B34-D53F-4F23-ACFF-F0D5287439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948D64A5-02B1-4545-81DC-5B6D268F93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Sidfot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CD57FCAF-A2FE-415B-BED5-5537354468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FAB595-F3F8-495B-9580-692D358B7CA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6710984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Avsnittsrubrik foto med mörk text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tshållare för bild 7" descr="Alternativtext som beskriver bilden eller kryssa i &quot;Markera som dekorativ&quot;">
            <a:extLst>
              <a:ext uri="{FF2B5EF4-FFF2-40B4-BE49-F238E27FC236}">
                <a16:creationId xmlns:a16="http://schemas.microsoft.com/office/drawing/2014/main" id="{5FB7BDB1-F346-5219-10C7-81AE76EDE2F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</p:spPr>
        <p:txBody>
          <a:bodyPr tIns="288000"/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3D1AB072-0D56-17C4-3ACF-E20DC263E7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7358" y="2148245"/>
            <a:ext cx="9950092" cy="1115338"/>
          </a:xfrm>
        </p:spPr>
        <p:txBody>
          <a:bodyPr anchor="b"/>
          <a:lstStyle>
            <a:lvl1pPr>
              <a:lnSpc>
                <a:spcPct val="84000"/>
              </a:lnSpc>
              <a:defRPr sz="4000">
                <a:solidFill>
                  <a:srgbClr val="061727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CE094BA1-AEAC-9A43-CE55-9C4B4AD1BD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97358" y="3401592"/>
            <a:ext cx="9969409" cy="651600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539F0E2-90BD-BB8B-8BE6-1CC221AEC9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25321" y="7044786"/>
            <a:ext cx="1025106" cy="142875"/>
          </a:xfrm>
        </p:spPr>
        <p:txBody>
          <a:bodyPr/>
          <a:lstStyle>
            <a:lvl1pPr>
              <a:defRPr>
                <a:solidFill>
                  <a:srgbClr val="F0F0F0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024F1822-E0C1-F7C4-DE92-67BE35E15F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973505" y="7044786"/>
            <a:ext cx="6014138" cy="142875"/>
          </a:xfrm>
        </p:spPr>
        <p:txBody>
          <a:bodyPr/>
          <a:lstStyle>
            <a:lvl1pPr>
              <a:defRPr>
                <a:solidFill>
                  <a:srgbClr val="F0F0F0"/>
                </a:solidFill>
              </a:defRPr>
            </a:lvl1pPr>
          </a:lstStyle>
          <a:p>
            <a:r>
              <a:rPr lang="sv-SE"/>
              <a:t>Sidfot</a:t>
            </a:r>
            <a:endParaRPr lang="sv-SE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177C1246-2085-0FC7-3053-911523131A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02653" y="7049830"/>
            <a:ext cx="299590" cy="142875"/>
          </a:xfrm>
        </p:spPr>
        <p:txBody>
          <a:bodyPr/>
          <a:lstStyle>
            <a:lvl1pPr>
              <a:defRPr>
                <a:solidFill>
                  <a:srgbClr val="F0F0F0"/>
                </a:solidFill>
              </a:defRPr>
            </a:lvl1pPr>
          </a:lstStyle>
          <a:p>
            <a:fld id="{F6C05EEB-4522-434C-B777-08D6E2D6AD2E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11" name="Platshållare för text 10">
            <a:extLst>
              <a:ext uri="{FF2B5EF4-FFF2-40B4-BE49-F238E27FC236}">
                <a16:creationId xmlns:a16="http://schemas.microsoft.com/office/drawing/2014/main" id="{71A701F0-7639-34C5-A4CF-18B6BE07AE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443858" y="6047117"/>
            <a:ext cx="1328021" cy="464400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>
            <a:solidFill>
              <a:srgbClr val="061727">
                <a:alpha val="0"/>
              </a:srgbClr>
            </a:solidFill>
          </a:ln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sv-SE" dirty="0"/>
              <a:t>
              </a:t>
            </a:r>
          </a:p>
        </p:txBody>
      </p:sp>
    </p:spTree>
    <p:extLst>
      <p:ext uri="{BB962C8B-B14F-4D97-AF65-F5344CB8AC3E}">
        <p14:creationId xmlns:p14="http://schemas.microsoft.com/office/powerpoint/2010/main" val="14224617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Ingress">
    <p:bg>
      <p:bgPr>
        <a:solidFill>
          <a:srgbClr val="06172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p 3">
            <a:extLst>
              <a:ext uri="{FF2B5EF4-FFF2-40B4-BE49-F238E27FC236}">
                <a16:creationId xmlns:a16="http://schemas.microsoft.com/office/drawing/2014/main" id="{70C9EF7F-4E9D-01CB-0A3B-7EC4BAA1ED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 flipV="1">
            <a:off x="-1" y="0"/>
            <a:ext cx="12192001" cy="6859786"/>
            <a:chOff x="-1" y="0"/>
            <a:chExt cx="12192001" cy="6859786"/>
          </a:xfrm>
        </p:grpSpPr>
        <p:sp>
          <p:nvSpPr>
            <p:cNvPr id="5" name="Frihandsfigur 7">
              <a:extLst>
                <a:ext uri="{FF2B5EF4-FFF2-40B4-BE49-F238E27FC236}">
                  <a16:creationId xmlns:a16="http://schemas.microsoft.com/office/drawing/2014/main" id="{751230EC-D4EE-7634-5952-23B3C6903803}"/>
                </a:ext>
              </a:extLst>
            </p:cNvPr>
            <p:cNvSpPr/>
            <p:nvPr/>
          </p:nvSpPr>
          <p:spPr>
            <a:xfrm>
              <a:off x="-1" y="0"/>
              <a:ext cx="12192001" cy="6859786"/>
            </a:xfrm>
            <a:custGeom>
              <a:avLst/>
              <a:gdLst>
                <a:gd name="connsiteX0" fmla="*/ 0 w 12146434"/>
                <a:gd name="connsiteY0" fmla="*/ 0 h 6835928"/>
                <a:gd name="connsiteX1" fmla="*/ 12146435 w 12146434"/>
                <a:gd name="connsiteY1" fmla="*/ 0 h 6835928"/>
                <a:gd name="connsiteX2" fmla="*/ 12146435 w 12146434"/>
                <a:gd name="connsiteY2" fmla="*/ 6835928 h 6835928"/>
                <a:gd name="connsiteX3" fmla="*/ 0 w 12146434"/>
                <a:gd name="connsiteY3" fmla="*/ 6835928 h 68359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146434" h="6835928">
                  <a:moveTo>
                    <a:pt x="0" y="0"/>
                  </a:moveTo>
                  <a:lnTo>
                    <a:pt x="12146435" y="0"/>
                  </a:lnTo>
                  <a:lnTo>
                    <a:pt x="12146435" y="6835928"/>
                  </a:lnTo>
                  <a:lnTo>
                    <a:pt x="0" y="6835928"/>
                  </a:lnTo>
                  <a:close/>
                </a:path>
              </a:pathLst>
            </a:custGeom>
            <a:gradFill>
              <a:gsLst>
                <a:gs pos="50010">
                  <a:srgbClr val="091F36"/>
                </a:gs>
                <a:gs pos="75000">
                  <a:srgbClr val="061727"/>
                </a:gs>
                <a:gs pos="98000">
                  <a:srgbClr val="061727"/>
                </a:gs>
                <a:gs pos="24000">
                  <a:srgbClr val="0B233E"/>
                </a:gs>
                <a:gs pos="0">
                  <a:srgbClr val="0B233E"/>
                </a:gs>
              </a:gsLst>
              <a:lin ang="0" scaled="0"/>
            </a:gradFill>
            <a:ln w="632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sp>
          <p:nvSpPr>
            <p:cNvPr id="6" name="Frihandsfigur 8">
              <a:extLst>
                <a:ext uri="{FF2B5EF4-FFF2-40B4-BE49-F238E27FC236}">
                  <a16:creationId xmlns:a16="http://schemas.microsoft.com/office/drawing/2014/main" id="{8BF2D478-504C-7203-3B9B-71C3AAF9D9BF}"/>
                </a:ext>
              </a:extLst>
            </p:cNvPr>
            <p:cNvSpPr/>
            <p:nvPr/>
          </p:nvSpPr>
          <p:spPr>
            <a:xfrm>
              <a:off x="-1" y="5162500"/>
              <a:ext cx="7261670" cy="1695500"/>
            </a:xfrm>
            <a:custGeom>
              <a:avLst/>
              <a:gdLst>
                <a:gd name="connsiteX0" fmla="*/ 0 w 7261670"/>
                <a:gd name="connsiteY0" fmla="*/ 0 h 1695500"/>
                <a:gd name="connsiteX1" fmla="*/ 7261670 w 7261670"/>
                <a:gd name="connsiteY1" fmla="*/ 0 h 1695500"/>
                <a:gd name="connsiteX2" fmla="*/ 7261670 w 7261670"/>
                <a:gd name="connsiteY2" fmla="*/ 1695500 h 1695500"/>
                <a:gd name="connsiteX3" fmla="*/ 0 w 7261670"/>
                <a:gd name="connsiteY3" fmla="*/ 1695500 h 1695500"/>
                <a:gd name="connsiteX0" fmla="*/ 0 w 7261670"/>
                <a:gd name="connsiteY0" fmla="*/ 0 h 1695500"/>
                <a:gd name="connsiteX1" fmla="*/ 7261670 w 7261670"/>
                <a:gd name="connsiteY1" fmla="*/ 1695500 h 1695500"/>
                <a:gd name="connsiteX2" fmla="*/ 0 w 7261670"/>
                <a:gd name="connsiteY2" fmla="*/ 1695500 h 1695500"/>
                <a:gd name="connsiteX3" fmla="*/ 0 w 7261670"/>
                <a:gd name="connsiteY3" fmla="*/ 0 h 1695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61670" h="1695500">
                  <a:moveTo>
                    <a:pt x="0" y="0"/>
                  </a:moveTo>
                  <a:lnTo>
                    <a:pt x="7261670" y="1695500"/>
                  </a:lnTo>
                  <a:lnTo>
                    <a:pt x="0" y="169550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75000">
                  <a:srgbClr val="0B233E"/>
                </a:gs>
                <a:gs pos="25000">
                  <a:srgbClr val="061727"/>
                </a:gs>
                <a:gs pos="100000">
                  <a:srgbClr val="0B233E"/>
                </a:gs>
                <a:gs pos="50000">
                  <a:srgbClr val="091E35"/>
                </a:gs>
                <a:gs pos="0">
                  <a:srgbClr val="061727"/>
                </a:gs>
              </a:gsLst>
              <a:lin ang="5400000" scaled="0"/>
            </a:gradFill>
            <a:ln w="632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sp>
          <p:nvSpPr>
            <p:cNvPr id="10" name="Frihandsfigur 29">
              <a:extLst>
                <a:ext uri="{FF2B5EF4-FFF2-40B4-BE49-F238E27FC236}">
                  <a16:creationId xmlns:a16="http://schemas.microsoft.com/office/drawing/2014/main" id="{33D85435-D413-2D00-519D-604805AA7A58}"/>
                </a:ext>
              </a:extLst>
            </p:cNvPr>
            <p:cNvSpPr/>
            <p:nvPr/>
          </p:nvSpPr>
          <p:spPr>
            <a:xfrm rot="5400000" flipV="1">
              <a:off x="8205490" y="1267028"/>
              <a:ext cx="5253538" cy="2719482"/>
            </a:xfrm>
            <a:custGeom>
              <a:avLst/>
              <a:gdLst>
                <a:gd name="connsiteX0" fmla="*/ 0 w 7261670"/>
                <a:gd name="connsiteY0" fmla="*/ 0 h 1695500"/>
                <a:gd name="connsiteX1" fmla="*/ 7261670 w 7261670"/>
                <a:gd name="connsiteY1" fmla="*/ 0 h 1695500"/>
                <a:gd name="connsiteX2" fmla="*/ 7261670 w 7261670"/>
                <a:gd name="connsiteY2" fmla="*/ 1695500 h 1695500"/>
                <a:gd name="connsiteX3" fmla="*/ 0 w 7261670"/>
                <a:gd name="connsiteY3" fmla="*/ 1695500 h 1695500"/>
                <a:gd name="connsiteX0" fmla="*/ 0 w 7261670"/>
                <a:gd name="connsiteY0" fmla="*/ 0 h 1695500"/>
                <a:gd name="connsiteX1" fmla="*/ 7261670 w 7261670"/>
                <a:gd name="connsiteY1" fmla="*/ 1695500 h 1695500"/>
                <a:gd name="connsiteX2" fmla="*/ 0 w 7261670"/>
                <a:gd name="connsiteY2" fmla="*/ 1695500 h 1695500"/>
                <a:gd name="connsiteX3" fmla="*/ 0 w 7261670"/>
                <a:gd name="connsiteY3" fmla="*/ 0 h 1695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61670" h="1695500">
                  <a:moveTo>
                    <a:pt x="0" y="0"/>
                  </a:moveTo>
                  <a:lnTo>
                    <a:pt x="7261670" y="1695500"/>
                  </a:lnTo>
                  <a:lnTo>
                    <a:pt x="0" y="169550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50000">
                  <a:srgbClr val="091F36"/>
                </a:gs>
                <a:gs pos="75000">
                  <a:srgbClr val="0B233E"/>
                </a:gs>
                <a:gs pos="25000">
                  <a:srgbClr val="061727"/>
                </a:gs>
                <a:gs pos="100000">
                  <a:srgbClr val="0B233E"/>
                </a:gs>
                <a:gs pos="0">
                  <a:srgbClr val="061727"/>
                </a:gs>
              </a:gsLst>
              <a:lin ang="0" scaled="0"/>
            </a:gradFill>
            <a:ln w="632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</p:grpSp>
      <p:sp>
        <p:nvSpPr>
          <p:cNvPr id="2" name="Rubrik 1">
            <a:extLst>
              <a:ext uri="{FF2B5EF4-FFF2-40B4-BE49-F238E27FC236}">
                <a16:creationId xmlns:a16="http://schemas.microsoft.com/office/drawing/2014/main" id="{3D1AB072-0D56-17C4-3ACF-E20DC263E7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29509" y="1552639"/>
            <a:ext cx="7932982" cy="3363028"/>
          </a:xfrm>
        </p:spPr>
        <p:txBody>
          <a:bodyPr anchor="ctr"/>
          <a:lstStyle>
            <a:lvl1pPr>
              <a:lnSpc>
                <a:spcPct val="84000"/>
              </a:lnSpc>
              <a:defRPr sz="3200" b="0"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pic>
        <p:nvPicPr>
          <p:cNvPr id="9" name="Bildobjekt 7">
            <a:extLst>
              <a:ext uri="{FF2B5EF4-FFF2-40B4-BE49-F238E27FC236}">
                <a16:creationId xmlns:a16="http://schemas.microsoft.com/office/drawing/2014/main" id="{B5B09293-4A04-D315-6EB8-87A6804D15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443858" y="6047117"/>
            <a:ext cx="1328021" cy="464400"/>
          </a:xfrm>
          <a:prstGeom prst="rect">
            <a:avLst/>
          </a:prstGeom>
        </p:spPr>
      </p:pic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D5967566-D4E8-35A6-964F-0C46C8EDAB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" y="7049829"/>
            <a:ext cx="752961" cy="142875"/>
          </a:xfrm>
        </p:spPr>
        <p:txBody>
          <a:bodyPr/>
          <a:lstStyle>
            <a:lvl1pPr>
              <a:defRPr>
                <a:solidFill>
                  <a:srgbClr val="F0F0F0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7" name="Platshållare för sidfot 6">
            <a:extLst>
              <a:ext uri="{FF2B5EF4-FFF2-40B4-BE49-F238E27FC236}">
                <a16:creationId xmlns:a16="http://schemas.microsoft.com/office/drawing/2014/main" id="{BF3430F1-2CC2-CB28-0926-B5210A462D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19575" y="7049830"/>
            <a:ext cx="3473452" cy="142875"/>
          </a:xfrm>
        </p:spPr>
        <p:txBody>
          <a:bodyPr/>
          <a:lstStyle>
            <a:lvl1pPr>
              <a:defRPr>
                <a:solidFill>
                  <a:srgbClr val="F0F0F0"/>
                </a:solidFill>
              </a:defRPr>
            </a:lvl1pPr>
          </a:lstStyle>
          <a:p>
            <a:r>
              <a:rPr lang="sv-SE"/>
              <a:t>Sidfot</a:t>
            </a:r>
            <a:endParaRPr lang="sv-SE" dirty="0"/>
          </a:p>
        </p:txBody>
      </p:sp>
      <p:sp>
        <p:nvSpPr>
          <p:cNvPr id="8" name="Platshållare för bildnummer 7">
            <a:extLst>
              <a:ext uri="{FF2B5EF4-FFF2-40B4-BE49-F238E27FC236}">
                <a16:creationId xmlns:a16="http://schemas.microsoft.com/office/drawing/2014/main" id="{A600AD73-0E36-F193-DCC0-921D5E5F78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832C"/>
                </a:solidFill>
              </a:defRPr>
            </a:lvl1pPr>
          </a:lstStyle>
          <a:p>
            <a:fld id="{F6C05EEB-4522-434C-B777-08D6E2D6AD2E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80003071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Ingress beige">
    <p:bg>
      <p:bgPr>
        <a:solidFill>
          <a:srgbClr val="F8EF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upp 11">
            <a:extLst>
              <a:ext uri="{FF2B5EF4-FFF2-40B4-BE49-F238E27FC236}">
                <a16:creationId xmlns:a16="http://schemas.microsoft.com/office/drawing/2014/main" id="{33B76DF6-218C-14CE-B5E6-5D948EB69E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 flipV="1">
            <a:off x="-2" y="0"/>
            <a:ext cx="12192002" cy="6858000"/>
            <a:chOff x="-2" y="0"/>
            <a:chExt cx="12192002" cy="6858000"/>
          </a:xfrm>
        </p:grpSpPr>
        <p:sp>
          <p:nvSpPr>
            <p:cNvPr id="13" name="Frihandsfigur 8">
              <a:extLst>
                <a:ext uri="{FF2B5EF4-FFF2-40B4-BE49-F238E27FC236}">
                  <a16:creationId xmlns:a16="http://schemas.microsoft.com/office/drawing/2014/main" id="{9D385243-B572-0054-4693-832A5A07D9ED}"/>
                </a:ext>
              </a:extLst>
            </p:cNvPr>
            <p:cNvSpPr/>
            <p:nvPr/>
          </p:nvSpPr>
          <p:spPr>
            <a:xfrm>
              <a:off x="-2" y="0"/>
              <a:ext cx="12192001" cy="6858000"/>
            </a:xfrm>
            <a:custGeom>
              <a:avLst/>
              <a:gdLst>
                <a:gd name="connsiteX0" fmla="*/ 0 w 12146434"/>
                <a:gd name="connsiteY0" fmla="*/ 0 h 6835928"/>
                <a:gd name="connsiteX1" fmla="*/ 12146435 w 12146434"/>
                <a:gd name="connsiteY1" fmla="*/ 0 h 6835928"/>
                <a:gd name="connsiteX2" fmla="*/ 12146435 w 12146434"/>
                <a:gd name="connsiteY2" fmla="*/ 6835928 h 6835928"/>
                <a:gd name="connsiteX3" fmla="*/ 0 w 12146434"/>
                <a:gd name="connsiteY3" fmla="*/ 6835928 h 68359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146434" h="6835928">
                  <a:moveTo>
                    <a:pt x="0" y="0"/>
                  </a:moveTo>
                  <a:lnTo>
                    <a:pt x="12146435" y="0"/>
                  </a:lnTo>
                  <a:lnTo>
                    <a:pt x="12146435" y="6835928"/>
                  </a:lnTo>
                  <a:lnTo>
                    <a:pt x="0" y="6835928"/>
                  </a:lnTo>
                  <a:close/>
                </a:path>
              </a:pathLst>
            </a:custGeom>
            <a:gradFill>
              <a:gsLst>
                <a:gs pos="50000">
                  <a:srgbClr val="F7F2EE"/>
                </a:gs>
                <a:gs pos="25000">
                  <a:srgbClr val="F6EFE9"/>
                </a:gs>
                <a:gs pos="0">
                  <a:srgbClr val="F6EFE9"/>
                </a:gs>
                <a:gs pos="75000">
                  <a:srgbClr val="F8F5F3"/>
                </a:gs>
                <a:gs pos="100000">
                  <a:srgbClr val="F8F5F3"/>
                </a:gs>
              </a:gsLst>
              <a:lin ang="0" scaled="0"/>
            </a:gradFill>
            <a:ln w="632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sp>
          <p:nvSpPr>
            <p:cNvPr id="14" name="Frihandsfigur 9">
              <a:extLst>
                <a:ext uri="{FF2B5EF4-FFF2-40B4-BE49-F238E27FC236}">
                  <a16:creationId xmlns:a16="http://schemas.microsoft.com/office/drawing/2014/main" id="{6B3B333B-FD12-0540-7C46-7E3C209BED12}"/>
                </a:ext>
              </a:extLst>
            </p:cNvPr>
            <p:cNvSpPr/>
            <p:nvPr/>
          </p:nvSpPr>
          <p:spPr>
            <a:xfrm>
              <a:off x="-1" y="5162500"/>
              <a:ext cx="7261670" cy="1695500"/>
            </a:xfrm>
            <a:custGeom>
              <a:avLst/>
              <a:gdLst>
                <a:gd name="connsiteX0" fmla="*/ 0 w 7261670"/>
                <a:gd name="connsiteY0" fmla="*/ 0 h 1695500"/>
                <a:gd name="connsiteX1" fmla="*/ 7261670 w 7261670"/>
                <a:gd name="connsiteY1" fmla="*/ 0 h 1695500"/>
                <a:gd name="connsiteX2" fmla="*/ 7261670 w 7261670"/>
                <a:gd name="connsiteY2" fmla="*/ 1695500 h 1695500"/>
                <a:gd name="connsiteX3" fmla="*/ 0 w 7261670"/>
                <a:gd name="connsiteY3" fmla="*/ 1695500 h 1695500"/>
                <a:gd name="connsiteX0" fmla="*/ 0 w 7261670"/>
                <a:gd name="connsiteY0" fmla="*/ 0 h 1695500"/>
                <a:gd name="connsiteX1" fmla="*/ 7261670 w 7261670"/>
                <a:gd name="connsiteY1" fmla="*/ 1695500 h 1695500"/>
                <a:gd name="connsiteX2" fmla="*/ 0 w 7261670"/>
                <a:gd name="connsiteY2" fmla="*/ 1695500 h 1695500"/>
                <a:gd name="connsiteX3" fmla="*/ 0 w 7261670"/>
                <a:gd name="connsiteY3" fmla="*/ 0 h 1695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61670" h="1695500">
                  <a:moveTo>
                    <a:pt x="0" y="0"/>
                  </a:moveTo>
                  <a:lnTo>
                    <a:pt x="7261670" y="1695500"/>
                  </a:lnTo>
                  <a:lnTo>
                    <a:pt x="0" y="169550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F8F5F3"/>
                </a:gs>
                <a:gs pos="75000">
                  <a:srgbClr val="F6EFE9"/>
                </a:gs>
                <a:gs pos="49000">
                  <a:srgbClr val="F7F2EE"/>
                </a:gs>
                <a:gs pos="25000">
                  <a:srgbClr val="F8F5F3"/>
                </a:gs>
                <a:gs pos="100000">
                  <a:srgbClr val="F6EFE9"/>
                </a:gs>
              </a:gsLst>
              <a:lin ang="5400000" scaled="0"/>
            </a:gradFill>
            <a:ln w="632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sp>
          <p:nvSpPr>
            <p:cNvPr id="15" name="Frihandsfigur 10">
              <a:extLst>
                <a:ext uri="{FF2B5EF4-FFF2-40B4-BE49-F238E27FC236}">
                  <a16:creationId xmlns:a16="http://schemas.microsoft.com/office/drawing/2014/main" id="{6C653514-2D89-D68D-F4E0-08AD9E51593D}"/>
                </a:ext>
              </a:extLst>
            </p:cNvPr>
            <p:cNvSpPr/>
            <p:nvPr/>
          </p:nvSpPr>
          <p:spPr>
            <a:xfrm rot="5400000" flipV="1">
              <a:off x="8205490" y="1267028"/>
              <a:ext cx="5253538" cy="2719482"/>
            </a:xfrm>
            <a:custGeom>
              <a:avLst/>
              <a:gdLst>
                <a:gd name="connsiteX0" fmla="*/ 0 w 7261670"/>
                <a:gd name="connsiteY0" fmla="*/ 0 h 1695500"/>
                <a:gd name="connsiteX1" fmla="*/ 7261670 w 7261670"/>
                <a:gd name="connsiteY1" fmla="*/ 0 h 1695500"/>
                <a:gd name="connsiteX2" fmla="*/ 7261670 w 7261670"/>
                <a:gd name="connsiteY2" fmla="*/ 1695500 h 1695500"/>
                <a:gd name="connsiteX3" fmla="*/ 0 w 7261670"/>
                <a:gd name="connsiteY3" fmla="*/ 1695500 h 1695500"/>
                <a:gd name="connsiteX0" fmla="*/ 0 w 7261670"/>
                <a:gd name="connsiteY0" fmla="*/ 0 h 1695500"/>
                <a:gd name="connsiteX1" fmla="*/ 7261670 w 7261670"/>
                <a:gd name="connsiteY1" fmla="*/ 1695500 h 1695500"/>
                <a:gd name="connsiteX2" fmla="*/ 0 w 7261670"/>
                <a:gd name="connsiteY2" fmla="*/ 1695500 h 1695500"/>
                <a:gd name="connsiteX3" fmla="*/ 0 w 7261670"/>
                <a:gd name="connsiteY3" fmla="*/ 0 h 1695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61670" h="1695500">
                  <a:moveTo>
                    <a:pt x="0" y="0"/>
                  </a:moveTo>
                  <a:lnTo>
                    <a:pt x="7261670" y="1695500"/>
                  </a:lnTo>
                  <a:lnTo>
                    <a:pt x="0" y="169550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50000">
                  <a:srgbClr val="F7F2EE"/>
                </a:gs>
                <a:gs pos="25000">
                  <a:srgbClr val="F8F5F3"/>
                </a:gs>
                <a:gs pos="100000">
                  <a:srgbClr val="F6EFE9"/>
                </a:gs>
                <a:gs pos="0">
                  <a:srgbClr val="F8F5F3"/>
                </a:gs>
                <a:gs pos="75000">
                  <a:srgbClr val="F6EFE9"/>
                </a:gs>
              </a:gsLst>
              <a:lin ang="0" scaled="0"/>
            </a:gradFill>
            <a:ln w="632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</p:grpSp>
      <p:sp>
        <p:nvSpPr>
          <p:cNvPr id="2" name="Rubrik 1">
            <a:extLst>
              <a:ext uri="{FF2B5EF4-FFF2-40B4-BE49-F238E27FC236}">
                <a16:creationId xmlns:a16="http://schemas.microsoft.com/office/drawing/2014/main" id="{3D1AB072-0D56-17C4-3ACF-E20DC263E7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29509" y="1552639"/>
            <a:ext cx="7932982" cy="3363028"/>
          </a:xfrm>
        </p:spPr>
        <p:txBody>
          <a:bodyPr anchor="ctr"/>
          <a:lstStyle>
            <a:lvl1pPr>
              <a:lnSpc>
                <a:spcPct val="84000"/>
              </a:lnSpc>
              <a:defRPr sz="3200" b="0"/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pic>
        <p:nvPicPr>
          <p:cNvPr id="3" name="Bildobjekt 7">
            <a:extLst>
              <a:ext uri="{FF2B5EF4-FFF2-40B4-BE49-F238E27FC236}">
                <a16:creationId xmlns:a16="http://schemas.microsoft.com/office/drawing/2014/main" id="{4128BDF4-620E-CC3E-819A-C2159EA6FC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443858" y="6047117"/>
            <a:ext cx="1328022" cy="464400"/>
          </a:xfrm>
          <a:prstGeom prst="rect">
            <a:avLst/>
          </a:prstGeom>
        </p:spPr>
      </p:pic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2E6BECCA-6200-31CD-7D21-98E8E4760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7049829"/>
            <a:ext cx="752961" cy="142875"/>
          </a:xfrm>
        </p:spPr>
        <p:txBody>
          <a:bodyPr/>
          <a:lstStyle>
            <a:lvl1pPr>
              <a:defRPr>
                <a:solidFill>
                  <a:srgbClr val="F0F0F0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75C18AFE-567E-81A6-80A0-61F39F09A0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19575" y="7049830"/>
            <a:ext cx="3473452" cy="142875"/>
          </a:xfrm>
        </p:spPr>
        <p:txBody>
          <a:bodyPr/>
          <a:lstStyle>
            <a:lvl1pPr>
              <a:defRPr>
                <a:solidFill>
                  <a:srgbClr val="F0F0F0"/>
                </a:solidFill>
              </a:defRPr>
            </a:lvl1pPr>
          </a:lstStyle>
          <a:p>
            <a:r>
              <a:rPr lang="sv-SE"/>
              <a:t>Sidfot</a:t>
            </a:r>
            <a:endParaRPr lang="sv-SE" dirty="0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0E4E1945-CF06-000D-C245-F4D4CB342B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CC4E13"/>
                </a:solidFill>
              </a:defRPr>
            </a:lvl1pPr>
          </a:lstStyle>
          <a:p>
            <a:fld id="{F6C05EEB-4522-434C-B777-08D6E2D6AD2E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3891257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ubrik 13">
            <a:extLst>
              <a:ext uri="{FF2B5EF4-FFF2-40B4-BE49-F238E27FC236}">
                <a16:creationId xmlns:a16="http://schemas.microsoft.com/office/drawing/2014/main" id="{46AB4229-6FEF-264A-5F66-A12E0991D1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65BFA89A-2A0C-68F9-4BD8-FE54E245CB2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393201" y="1641231"/>
            <a:ext cx="4542258" cy="4226169"/>
          </a:xfrm>
        </p:spPr>
        <p:txBody>
          <a:bodyPr/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7E3BC10B-6DBF-5CC2-2C75-E1A4D8B9297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74946" y="1641230"/>
            <a:ext cx="4543200" cy="4226169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3E5BF03A-795D-8FBE-5111-85459A0870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C05EEB-4522-434C-B777-08D6E2D6AD2E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2EF18C69-D70F-EDF3-8EB8-82DC83CCCB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3D4387AE-E4CD-7F19-0698-62400B05D7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Sidfot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2569365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ubrik 12">
            <a:extLst>
              <a:ext uri="{FF2B5EF4-FFF2-40B4-BE49-F238E27FC236}">
                <a16:creationId xmlns:a16="http://schemas.microsoft.com/office/drawing/2014/main" id="{DD354708-470A-BCA2-C582-062F2F6564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25AEE2E4-E0CB-8FB7-C05B-1617E7FBE0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93201" y="1641230"/>
            <a:ext cx="4542258" cy="615532"/>
          </a:xfrm>
        </p:spPr>
        <p:txBody>
          <a:bodyPr lIns="0" rIns="0" bIns="0" anchor="b"/>
          <a:lstStyle>
            <a:lvl1pPr marL="0" indent="0">
              <a:buNone/>
              <a:defRPr sz="23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EAF71B8F-35F9-EE72-B38B-49B584EF3DB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393201" y="2375632"/>
            <a:ext cx="4542258" cy="3458398"/>
          </a:xfrm>
        </p:spPr>
        <p:txBody>
          <a:bodyPr lIns="0" rIns="0" bIns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E4854401-1DC8-4894-53D6-48EDF4B1BAD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75888" y="1641232"/>
            <a:ext cx="4542258" cy="615532"/>
          </a:xfrm>
        </p:spPr>
        <p:txBody>
          <a:bodyPr anchor="b"/>
          <a:lstStyle>
            <a:lvl1pPr marL="0" indent="0">
              <a:buNone/>
              <a:defRPr sz="23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7D5C32DE-332E-08A6-8FE6-8A971EE166A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75888" y="2375632"/>
            <a:ext cx="4542258" cy="3455512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11" name="Platshållare för bildnummer 10">
            <a:extLst>
              <a:ext uri="{FF2B5EF4-FFF2-40B4-BE49-F238E27FC236}">
                <a16:creationId xmlns:a16="http://schemas.microsoft.com/office/drawing/2014/main" id="{9A1D26B9-A9C3-27B1-BC5A-1B829CE3E6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C05EEB-4522-434C-B777-08D6E2D6AD2E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650CECA7-2596-B5B5-1314-C881F36778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10" name="Platshållare för sidfot 9">
            <a:extLst>
              <a:ext uri="{FF2B5EF4-FFF2-40B4-BE49-F238E27FC236}">
                <a16:creationId xmlns:a16="http://schemas.microsoft.com/office/drawing/2014/main" id="{F16ECCE8-0EC0-DC5D-5F6C-B3458D47E9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Sidfot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823354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ACC9151-9ACB-3005-DD31-28C60558C9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6" name="Platshållare för datum 5">
            <a:extLst>
              <a:ext uri="{FF2B5EF4-FFF2-40B4-BE49-F238E27FC236}">
                <a16:creationId xmlns:a16="http://schemas.microsoft.com/office/drawing/2014/main" id="{B1DA9291-C237-13F2-C433-166DA741B2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7" name="Platshållare för sidfot 6">
            <a:extLst>
              <a:ext uri="{FF2B5EF4-FFF2-40B4-BE49-F238E27FC236}">
                <a16:creationId xmlns:a16="http://schemas.microsoft.com/office/drawing/2014/main" id="{61050746-B6E2-6FA2-038E-03335356EE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Sidfot</a:t>
            </a:r>
            <a:endParaRPr lang="sv-SE" dirty="0"/>
          </a:p>
        </p:txBody>
      </p:sp>
      <p:sp>
        <p:nvSpPr>
          <p:cNvPr id="8" name="Platshållare för bildnummer 7">
            <a:extLst>
              <a:ext uri="{FF2B5EF4-FFF2-40B4-BE49-F238E27FC236}">
                <a16:creationId xmlns:a16="http://schemas.microsoft.com/office/drawing/2014/main" id="{A24ACC02-D9B1-B91A-CB25-10EE836B9C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C05EEB-4522-434C-B777-08D6E2D6AD2E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0752340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19F2BF20-7946-FACE-C10F-16F86CB29C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452621C7-4F25-D156-E911-628A78F651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Sidfot</a:t>
            </a:r>
            <a:endParaRPr lang="sv-SE" dirty="0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0A054EB4-FB18-0ADA-0BFB-CC73D9FE13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C05EEB-4522-434C-B777-08D6E2D6AD2E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416285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nehåll med foto/illustration">
    <p:bg>
      <p:bgPr>
        <a:solidFill>
          <a:srgbClr val="FAF5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upp 6">
            <a:extLst>
              <a:ext uri="{FF2B5EF4-FFF2-40B4-BE49-F238E27FC236}">
                <a16:creationId xmlns:a16="http://schemas.microsoft.com/office/drawing/2014/main" id="{36B5C13E-3B2D-3292-6115-32BDD377CE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2" y="0"/>
            <a:ext cx="12192002" cy="6865884"/>
            <a:chOff x="-2" y="0"/>
            <a:chExt cx="12192002" cy="6865884"/>
          </a:xfrm>
        </p:grpSpPr>
        <p:sp>
          <p:nvSpPr>
            <p:cNvPr id="8" name="Frihandsfigur 8">
              <a:extLst>
                <a:ext uri="{FF2B5EF4-FFF2-40B4-BE49-F238E27FC236}">
                  <a16:creationId xmlns:a16="http://schemas.microsoft.com/office/drawing/2014/main" id="{ADF60E9D-72D2-B3F4-A791-2AADD3465199}"/>
                </a:ext>
              </a:extLst>
            </p:cNvPr>
            <p:cNvSpPr/>
            <p:nvPr/>
          </p:nvSpPr>
          <p:spPr>
            <a:xfrm>
              <a:off x="-2" y="0"/>
              <a:ext cx="12192001" cy="6858000"/>
            </a:xfrm>
            <a:custGeom>
              <a:avLst/>
              <a:gdLst>
                <a:gd name="connsiteX0" fmla="*/ 0 w 12146434"/>
                <a:gd name="connsiteY0" fmla="*/ 0 h 6835928"/>
                <a:gd name="connsiteX1" fmla="*/ 12146435 w 12146434"/>
                <a:gd name="connsiteY1" fmla="*/ 0 h 6835928"/>
                <a:gd name="connsiteX2" fmla="*/ 12146435 w 12146434"/>
                <a:gd name="connsiteY2" fmla="*/ 6835928 h 6835928"/>
                <a:gd name="connsiteX3" fmla="*/ 0 w 12146434"/>
                <a:gd name="connsiteY3" fmla="*/ 6835928 h 68359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146434" h="6835928">
                  <a:moveTo>
                    <a:pt x="0" y="0"/>
                  </a:moveTo>
                  <a:lnTo>
                    <a:pt x="12146435" y="0"/>
                  </a:lnTo>
                  <a:lnTo>
                    <a:pt x="12146435" y="6835928"/>
                  </a:lnTo>
                  <a:lnTo>
                    <a:pt x="0" y="6835928"/>
                  </a:lnTo>
                  <a:close/>
                </a:path>
              </a:pathLst>
            </a:custGeom>
            <a:gradFill>
              <a:gsLst>
                <a:gs pos="49000">
                  <a:srgbClr val="F7F2EE"/>
                </a:gs>
                <a:gs pos="25000">
                  <a:srgbClr val="F6EFE9"/>
                </a:gs>
                <a:gs pos="0">
                  <a:srgbClr val="F6EFE9"/>
                </a:gs>
                <a:gs pos="75000">
                  <a:srgbClr val="F8F5F3"/>
                </a:gs>
                <a:gs pos="100000">
                  <a:srgbClr val="F7F2EE"/>
                </a:gs>
              </a:gsLst>
              <a:lin ang="0" scaled="0"/>
            </a:gradFill>
            <a:ln w="632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sp>
          <p:nvSpPr>
            <p:cNvPr id="13" name="Frihandsfigur 9">
              <a:extLst>
                <a:ext uri="{FF2B5EF4-FFF2-40B4-BE49-F238E27FC236}">
                  <a16:creationId xmlns:a16="http://schemas.microsoft.com/office/drawing/2014/main" id="{ACF66A86-5703-1B4B-A6F6-00D0BFB2A5F7}"/>
                </a:ext>
              </a:extLst>
            </p:cNvPr>
            <p:cNvSpPr/>
            <p:nvPr/>
          </p:nvSpPr>
          <p:spPr>
            <a:xfrm rot="5400000">
              <a:off x="-560032" y="560031"/>
              <a:ext cx="6865884" cy="5745821"/>
            </a:xfrm>
            <a:custGeom>
              <a:avLst/>
              <a:gdLst>
                <a:gd name="connsiteX0" fmla="*/ 0 w 7261670"/>
                <a:gd name="connsiteY0" fmla="*/ 0 h 1695500"/>
                <a:gd name="connsiteX1" fmla="*/ 7261670 w 7261670"/>
                <a:gd name="connsiteY1" fmla="*/ 0 h 1695500"/>
                <a:gd name="connsiteX2" fmla="*/ 7261670 w 7261670"/>
                <a:gd name="connsiteY2" fmla="*/ 1695500 h 1695500"/>
                <a:gd name="connsiteX3" fmla="*/ 0 w 7261670"/>
                <a:gd name="connsiteY3" fmla="*/ 1695500 h 1695500"/>
                <a:gd name="connsiteX0" fmla="*/ 0 w 7261670"/>
                <a:gd name="connsiteY0" fmla="*/ 0 h 1695500"/>
                <a:gd name="connsiteX1" fmla="*/ 7261670 w 7261670"/>
                <a:gd name="connsiteY1" fmla="*/ 1695500 h 1695500"/>
                <a:gd name="connsiteX2" fmla="*/ 0 w 7261670"/>
                <a:gd name="connsiteY2" fmla="*/ 1695500 h 1695500"/>
                <a:gd name="connsiteX3" fmla="*/ 0 w 7261670"/>
                <a:gd name="connsiteY3" fmla="*/ 0 h 1695500"/>
                <a:gd name="connsiteX0" fmla="*/ 0 w 7261670"/>
                <a:gd name="connsiteY0" fmla="*/ 0 h 1695500"/>
                <a:gd name="connsiteX1" fmla="*/ 6084779 w 7261670"/>
                <a:gd name="connsiteY1" fmla="*/ 1418697 h 1695500"/>
                <a:gd name="connsiteX2" fmla="*/ 7261670 w 7261670"/>
                <a:gd name="connsiteY2" fmla="*/ 1695500 h 1695500"/>
                <a:gd name="connsiteX3" fmla="*/ 0 w 7261670"/>
                <a:gd name="connsiteY3" fmla="*/ 1695500 h 1695500"/>
                <a:gd name="connsiteX4" fmla="*/ 0 w 7261670"/>
                <a:gd name="connsiteY4" fmla="*/ 0 h 1695500"/>
                <a:gd name="connsiteX0" fmla="*/ 0 w 7270017"/>
                <a:gd name="connsiteY0" fmla="*/ 0 h 1695500"/>
                <a:gd name="connsiteX1" fmla="*/ 7270017 w 7270017"/>
                <a:gd name="connsiteY1" fmla="*/ 492919 h 1695500"/>
                <a:gd name="connsiteX2" fmla="*/ 7261670 w 7270017"/>
                <a:gd name="connsiteY2" fmla="*/ 1695500 h 1695500"/>
                <a:gd name="connsiteX3" fmla="*/ 0 w 7270017"/>
                <a:gd name="connsiteY3" fmla="*/ 1695500 h 1695500"/>
                <a:gd name="connsiteX4" fmla="*/ 0 w 7270017"/>
                <a:gd name="connsiteY4" fmla="*/ 0 h 1695500"/>
                <a:gd name="connsiteX0" fmla="*/ 0 w 7270017"/>
                <a:gd name="connsiteY0" fmla="*/ 0 h 1695500"/>
                <a:gd name="connsiteX1" fmla="*/ 7270017 w 7270017"/>
                <a:gd name="connsiteY1" fmla="*/ 492919 h 1695500"/>
                <a:gd name="connsiteX2" fmla="*/ 7261670 w 7270017"/>
                <a:gd name="connsiteY2" fmla="*/ 1695500 h 1695500"/>
                <a:gd name="connsiteX3" fmla="*/ 0 w 7270017"/>
                <a:gd name="connsiteY3" fmla="*/ 1695500 h 1695500"/>
                <a:gd name="connsiteX4" fmla="*/ 0 w 7270017"/>
                <a:gd name="connsiteY4" fmla="*/ 0 h 1695500"/>
                <a:gd name="connsiteX0" fmla="*/ 0 w 7270017"/>
                <a:gd name="connsiteY0" fmla="*/ 0 h 1695500"/>
                <a:gd name="connsiteX1" fmla="*/ 7270017 w 7270017"/>
                <a:gd name="connsiteY1" fmla="*/ 492919 h 1695500"/>
                <a:gd name="connsiteX2" fmla="*/ 7261670 w 7270017"/>
                <a:gd name="connsiteY2" fmla="*/ 1695500 h 1695500"/>
                <a:gd name="connsiteX3" fmla="*/ 0 w 7270017"/>
                <a:gd name="connsiteY3" fmla="*/ 1695500 h 1695500"/>
                <a:gd name="connsiteX4" fmla="*/ 0 w 7270017"/>
                <a:gd name="connsiteY4" fmla="*/ 0 h 1695500"/>
                <a:gd name="connsiteX0" fmla="*/ 0 w 7270017"/>
                <a:gd name="connsiteY0" fmla="*/ 0 h 1695500"/>
                <a:gd name="connsiteX1" fmla="*/ 7270017 w 7270017"/>
                <a:gd name="connsiteY1" fmla="*/ 492919 h 1695500"/>
                <a:gd name="connsiteX2" fmla="*/ 7261670 w 7270017"/>
                <a:gd name="connsiteY2" fmla="*/ 1695500 h 1695500"/>
                <a:gd name="connsiteX3" fmla="*/ 0 w 7270017"/>
                <a:gd name="connsiteY3" fmla="*/ 1695500 h 1695500"/>
                <a:gd name="connsiteX4" fmla="*/ 0 w 7270017"/>
                <a:gd name="connsiteY4" fmla="*/ 0 h 1695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270017" h="1695500">
                  <a:moveTo>
                    <a:pt x="0" y="0"/>
                  </a:moveTo>
                  <a:lnTo>
                    <a:pt x="7270017" y="492919"/>
                  </a:lnTo>
                  <a:cubicBezTo>
                    <a:pt x="7267235" y="893779"/>
                    <a:pt x="7264452" y="1294640"/>
                    <a:pt x="7261670" y="1695500"/>
                  </a:cubicBezTo>
                  <a:lnTo>
                    <a:pt x="0" y="169550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50000">
                  <a:srgbClr val="F9F2EE"/>
                </a:gs>
                <a:gs pos="0">
                  <a:schemeClr val="bg2"/>
                </a:gs>
                <a:gs pos="75000">
                  <a:schemeClr val="accent6"/>
                </a:gs>
                <a:gs pos="25000">
                  <a:schemeClr val="bg2"/>
                </a:gs>
                <a:gs pos="99000">
                  <a:schemeClr val="accent6"/>
                </a:gs>
              </a:gsLst>
              <a:lin ang="5400000" scaled="0"/>
            </a:gradFill>
            <a:ln w="632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sp>
          <p:nvSpPr>
            <p:cNvPr id="15" name="Frihandsfigur 10">
              <a:extLst>
                <a:ext uri="{FF2B5EF4-FFF2-40B4-BE49-F238E27FC236}">
                  <a16:creationId xmlns:a16="http://schemas.microsoft.com/office/drawing/2014/main" id="{4B333006-CC6F-FD1D-0A1A-88C61E9EC527}"/>
                </a:ext>
              </a:extLst>
            </p:cNvPr>
            <p:cNvSpPr/>
            <p:nvPr/>
          </p:nvSpPr>
          <p:spPr>
            <a:xfrm rot="5400000" flipV="1">
              <a:off x="10115549" y="628651"/>
              <a:ext cx="2705102" cy="1447801"/>
            </a:xfrm>
            <a:custGeom>
              <a:avLst/>
              <a:gdLst>
                <a:gd name="connsiteX0" fmla="*/ 0 w 7261670"/>
                <a:gd name="connsiteY0" fmla="*/ 0 h 1695500"/>
                <a:gd name="connsiteX1" fmla="*/ 7261670 w 7261670"/>
                <a:gd name="connsiteY1" fmla="*/ 0 h 1695500"/>
                <a:gd name="connsiteX2" fmla="*/ 7261670 w 7261670"/>
                <a:gd name="connsiteY2" fmla="*/ 1695500 h 1695500"/>
                <a:gd name="connsiteX3" fmla="*/ 0 w 7261670"/>
                <a:gd name="connsiteY3" fmla="*/ 1695500 h 1695500"/>
                <a:gd name="connsiteX0" fmla="*/ 0 w 7261670"/>
                <a:gd name="connsiteY0" fmla="*/ 0 h 1695500"/>
                <a:gd name="connsiteX1" fmla="*/ 7261670 w 7261670"/>
                <a:gd name="connsiteY1" fmla="*/ 1695500 h 1695500"/>
                <a:gd name="connsiteX2" fmla="*/ 0 w 7261670"/>
                <a:gd name="connsiteY2" fmla="*/ 1695500 h 1695500"/>
                <a:gd name="connsiteX3" fmla="*/ 0 w 7261670"/>
                <a:gd name="connsiteY3" fmla="*/ 0 h 1695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61670" h="1695500">
                  <a:moveTo>
                    <a:pt x="0" y="0"/>
                  </a:moveTo>
                  <a:lnTo>
                    <a:pt x="7261670" y="1695500"/>
                  </a:lnTo>
                  <a:lnTo>
                    <a:pt x="0" y="169550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75000">
                  <a:srgbClr val="F8F5F3"/>
                </a:gs>
                <a:gs pos="45000">
                  <a:srgbClr val="F8F5F3"/>
                </a:gs>
                <a:gs pos="100000">
                  <a:srgbClr val="F8F5F3"/>
                </a:gs>
                <a:gs pos="0">
                  <a:srgbClr val="F6EFE9"/>
                </a:gs>
              </a:gsLst>
              <a:lin ang="0" scaled="0"/>
            </a:gradFill>
            <a:ln w="632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</p:grpSp>
      <p:sp>
        <p:nvSpPr>
          <p:cNvPr id="9" name="Platshållare för bild 8">
            <a:extLst>
              <a:ext uri="{FF2B5EF4-FFF2-40B4-BE49-F238E27FC236}">
                <a16:creationId xmlns:a16="http://schemas.microsoft.com/office/drawing/2014/main" id="{EFF7C4F9-DBA7-35EC-BB58-25655C89C7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" y="-1"/>
            <a:ext cx="5745821" cy="6857999"/>
          </a:xfrm>
          <a:custGeom>
            <a:avLst/>
            <a:gdLst>
              <a:gd name="connsiteX0" fmla="*/ 0 w 5745821"/>
              <a:gd name="connsiteY0" fmla="*/ 0 h 6857999"/>
              <a:gd name="connsiteX1" fmla="*/ 5745821 w 5745821"/>
              <a:gd name="connsiteY1" fmla="*/ 0 h 6857999"/>
              <a:gd name="connsiteX2" fmla="*/ 4068368 w 5745821"/>
              <a:gd name="connsiteY2" fmla="*/ 6857999 h 6857999"/>
              <a:gd name="connsiteX3" fmla="*/ 0 w 5745821"/>
              <a:gd name="connsiteY3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745821" h="6857999">
                <a:moveTo>
                  <a:pt x="0" y="0"/>
                </a:moveTo>
                <a:lnTo>
                  <a:pt x="5745821" y="0"/>
                </a:lnTo>
                <a:lnTo>
                  <a:pt x="4068368" y="6857999"/>
                </a:lnTo>
                <a:lnTo>
                  <a:pt x="0" y="6857999"/>
                </a:lnTo>
                <a:close/>
              </a:path>
            </a:pathLst>
          </a:custGeom>
          <a:noFill/>
        </p:spPr>
        <p:txBody>
          <a:bodyPr wrap="square" tIns="288000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180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2FD59613-B1D0-87BD-32BE-3F7AF0B786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75888" y="638890"/>
            <a:ext cx="4675382" cy="878339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10" name="Platshållare för text 9">
            <a:extLst>
              <a:ext uri="{FF2B5EF4-FFF2-40B4-BE49-F238E27FC236}">
                <a16:creationId xmlns:a16="http://schemas.microsoft.com/office/drawing/2014/main" id="{0FD2CCCB-B201-D40A-5847-4AF2DA7F5B3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274946" y="1641230"/>
            <a:ext cx="4676324" cy="4235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11" name="Platshållare för datum 10">
            <a:extLst>
              <a:ext uri="{FF2B5EF4-FFF2-40B4-BE49-F238E27FC236}">
                <a16:creationId xmlns:a16="http://schemas.microsoft.com/office/drawing/2014/main" id="{FC90D35C-57D5-DC70-7668-E7F57526E8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105436" y="7049830"/>
            <a:ext cx="662348" cy="142875"/>
          </a:xfrm>
        </p:spPr>
        <p:txBody>
          <a:bodyPr/>
          <a:lstStyle>
            <a:lvl1pPr>
              <a:defRPr>
                <a:solidFill>
                  <a:srgbClr val="F0F0F0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12" name="Platshållare för sidfot 11">
            <a:extLst>
              <a:ext uri="{FF2B5EF4-FFF2-40B4-BE49-F238E27FC236}">
                <a16:creationId xmlns:a16="http://schemas.microsoft.com/office/drawing/2014/main" id="{FF42BFF2-15BA-6F8D-4D54-0509DEE114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819575" y="7049830"/>
            <a:ext cx="3473452" cy="142875"/>
          </a:xfrm>
        </p:spPr>
        <p:txBody>
          <a:bodyPr/>
          <a:lstStyle>
            <a:lvl1pPr>
              <a:defRPr>
                <a:solidFill>
                  <a:srgbClr val="F0F0F0"/>
                </a:solidFill>
              </a:defRPr>
            </a:lvl1pPr>
          </a:lstStyle>
          <a:p>
            <a:r>
              <a:rPr lang="sv-SE"/>
              <a:t>Sidfot</a:t>
            </a:r>
            <a:endParaRPr lang="sv-SE" dirty="0"/>
          </a:p>
        </p:txBody>
      </p:sp>
      <p:sp>
        <p:nvSpPr>
          <p:cNvPr id="14" name="Platshållare för bildnummer 13">
            <a:extLst>
              <a:ext uri="{FF2B5EF4-FFF2-40B4-BE49-F238E27FC236}">
                <a16:creationId xmlns:a16="http://schemas.microsoft.com/office/drawing/2014/main" id="{E7A2BB7D-1365-DA43-5E77-FC973AF0B4F2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F6C05EEB-4522-434C-B777-08D6E2D6AD2E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4" name="Platshållare för text 10">
            <a:extLst>
              <a:ext uri="{FF2B5EF4-FFF2-40B4-BE49-F238E27FC236}">
                <a16:creationId xmlns:a16="http://schemas.microsoft.com/office/drawing/2014/main" id="{25DDC989-5A27-A500-22AB-B36B25A8BB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0443858" y="6047117"/>
            <a:ext cx="1328021" cy="464400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>
            <a:solidFill>
              <a:srgbClr val="061727">
                <a:alpha val="0"/>
              </a:srgbClr>
            </a:solidFill>
          </a:ln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sv-SE" dirty="0"/>
              <a:t>
              </a:t>
            </a:r>
          </a:p>
        </p:txBody>
      </p:sp>
    </p:spTree>
    <p:extLst>
      <p:ext uri="{BB962C8B-B14F-4D97-AF65-F5344CB8AC3E}">
        <p14:creationId xmlns:p14="http://schemas.microsoft.com/office/powerpoint/2010/main" val="27797046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1275">
          <p15:clr>
            <a:srgbClr val="FBAE40"/>
          </p15:clr>
        </p15:guide>
        <p15:guide id="3" pos="3840">
          <p15:clr>
            <a:srgbClr val="FBAE40"/>
          </p15:clr>
        </p15:guide>
        <p15:guide id="4" pos="3953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Avsl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upp 8">
            <a:extLst>
              <a:ext uri="{FF2B5EF4-FFF2-40B4-BE49-F238E27FC236}">
                <a16:creationId xmlns:a16="http://schemas.microsoft.com/office/drawing/2014/main" id="{C91BC11A-66AD-B61C-2BCB-BF24239722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1" y="0"/>
            <a:ext cx="12192001" cy="6859786"/>
            <a:chOff x="-1" y="0"/>
            <a:chExt cx="12192001" cy="6859786"/>
          </a:xfrm>
        </p:grpSpPr>
        <p:sp>
          <p:nvSpPr>
            <p:cNvPr id="15" name="Frihandsfigur 7">
              <a:extLst>
                <a:ext uri="{FF2B5EF4-FFF2-40B4-BE49-F238E27FC236}">
                  <a16:creationId xmlns:a16="http://schemas.microsoft.com/office/drawing/2014/main" id="{DA07D8E4-2EDE-D80D-045E-2D047E4945C5}"/>
                </a:ext>
              </a:extLst>
            </p:cNvPr>
            <p:cNvSpPr/>
            <p:nvPr/>
          </p:nvSpPr>
          <p:spPr>
            <a:xfrm>
              <a:off x="-1" y="0"/>
              <a:ext cx="12192001" cy="6859786"/>
            </a:xfrm>
            <a:custGeom>
              <a:avLst/>
              <a:gdLst>
                <a:gd name="connsiteX0" fmla="*/ 0 w 12146434"/>
                <a:gd name="connsiteY0" fmla="*/ 0 h 6835928"/>
                <a:gd name="connsiteX1" fmla="*/ 12146435 w 12146434"/>
                <a:gd name="connsiteY1" fmla="*/ 0 h 6835928"/>
                <a:gd name="connsiteX2" fmla="*/ 12146435 w 12146434"/>
                <a:gd name="connsiteY2" fmla="*/ 6835928 h 6835928"/>
                <a:gd name="connsiteX3" fmla="*/ 0 w 12146434"/>
                <a:gd name="connsiteY3" fmla="*/ 6835928 h 68359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146434" h="6835928">
                  <a:moveTo>
                    <a:pt x="0" y="0"/>
                  </a:moveTo>
                  <a:lnTo>
                    <a:pt x="12146435" y="0"/>
                  </a:lnTo>
                  <a:lnTo>
                    <a:pt x="12146435" y="6835928"/>
                  </a:lnTo>
                  <a:lnTo>
                    <a:pt x="0" y="6835928"/>
                  </a:lnTo>
                  <a:close/>
                </a:path>
              </a:pathLst>
            </a:custGeom>
            <a:gradFill>
              <a:gsLst>
                <a:gs pos="50010">
                  <a:srgbClr val="091F36"/>
                </a:gs>
                <a:gs pos="75000">
                  <a:srgbClr val="061727"/>
                </a:gs>
                <a:gs pos="98000">
                  <a:srgbClr val="061727"/>
                </a:gs>
                <a:gs pos="24000">
                  <a:srgbClr val="0B233E"/>
                </a:gs>
                <a:gs pos="0">
                  <a:srgbClr val="0B233E"/>
                </a:gs>
              </a:gsLst>
              <a:lin ang="0" scaled="0"/>
            </a:gradFill>
            <a:ln w="632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sp>
          <p:nvSpPr>
            <p:cNvPr id="16" name="Frihandsfigur 8">
              <a:extLst>
                <a:ext uri="{FF2B5EF4-FFF2-40B4-BE49-F238E27FC236}">
                  <a16:creationId xmlns:a16="http://schemas.microsoft.com/office/drawing/2014/main" id="{9D71F39A-2482-7E95-C363-5FB780D77278}"/>
                </a:ext>
              </a:extLst>
            </p:cNvPr>
            <p:cNvSpPr/>
            <p:nvPr/>
          </p:nvSpPr>
          <p:spPr>
            <a:xfrm>
              <a:off x="-1" y="5162500"/>
              <a:ext cx="7261670" cy="1695500"/>
            </a:xfrm>
            <a:custGeom>
              <a:avLst/>
              <a:gdLst>
                <a:gd name="connsiteX0" fmla="*/ 0 w 7261670"/>
                <a:gd name="connsiteY0" fmla="*/ 0 h 1695500"/>
                <a:gd name="connsiteX1" fmla="*/ 7261670 w 7261670"/>
                <a:gd name="connsiteY1" fmla="*/ 0 h 1695500"/>
                <a:gd name="connsiteX2" fmla="*/ 7261670 w 7261670"/>
                <a:gd name="connsiteY2" fmla="*/ 1695500 h 1695500"/>
                <a:gd name="connsiteX3" fmla="*/ 0 w 7261670"/>
                <a:gd name="connsiteY3" fmla="*/ 1695500 h 1695500"/>
                <a:gd name="connsiteX0" fmla="*/ 0 w 7261670"/>
                <a:gd name="connsiteY0" fmla="*/ 0 h 1695500"/>
                <a:gd name="connsiteX1" fmla="*/ 7261670 w 7261670"/>
                <a:gd name="connsiteY1" fmla="*/ 1695500 h 1695500"/>
                <a:gd name="connsiteX2" fmla="*/ 0 w 7261670"/>
                <a:gd name="connsiteY2" fmla="*/ 1695500 h 1695500"/>
                <a:gd name="connsiteX3" fmla="*/ 0 w 7261670"/>
                <a:gd name="connsiteY3" fmla="*/ 0 h 1695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61670" h="1695500">
                  <a:moveTo>
                    <a:pt x="0" y="0"/>
                  </a:moveTo>
                  <a:lnTo>
                    <a:pt x="7261670" y="1695500"/>
                  </a:lnTo>
                  <a:lnTo>
                    <a:pt x="0" y="169550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75000">
                  <a:srgbClr val="0B233E"/>
                </a:gs>
                <a:gs pos="25000">
                  <a:srgbClr val="061727"/>
                </a:gs>
                <a:gs pos="100000">
                  <a:srgbClr val="0B233E"/>
                </a:gs>
                <a:gs pos="50000">
                  <a:srgbClr val="091E35"/>
                </a:gs>
                <a:gs pos="0">
                  <a:srgbClr val="061727"/>
                </a:gs>
              </a:gsLst>
              <a:lin ang="5400000" scaled="0"/>
            </a:gradFill>
            <a:ln w="632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sp>
          <p:nvSpPr>
            <p:cNvPr id="17" name="Frihandsfigur 20">
              <a:extLst>
                <a:ext uri="{FF2B5EF4-FFF2-40B4-BE49-F238E27FC236}">
                  <a16:creationId xmlns:a16="http://schemas.microsoft.com/office/drawing/2014/main" id="{C9D7E12B-8AD3-0967-567F-ACE3474BDE8E}"/>
                </a:ext>
              </a:extLst>
            </p:cNvPr>
            <p:cNvSpPr/>
            <p:nvPr/>
          </p:nvSpPr>
          <p:spPr>
            <a:xfrm rot="5400000" flipV="1">
              <a:off x="8205490" y="1267028"/>
              <a:ext cx="5253538" cy="2719482"/>
            </a:xfrm>
            <a:custGeom>
              <a:avLst/>
              <a:gdLst>
                <a:gd name="connsiteX0" fmla="*/ 0 w 7261670"/>
                <a:gd name="connsiteY0" fmla="*/ 0 h 1695500"/>
                <a:gd name="connsiteX1" fmla="*/ 7261670 w 7261670"/>
                <a:gd name="connsiteY1" fmla="*/ 0 h 1695500"/>
                <a:gd name="connsiteX2" fmla="*/ 7261670 w 7261670"/>
                <a:gd name="connsiteY2" fmla="*/ 1695500 h 1695500"/>
                <a:gd name="connsiteX3" fmla="*/ 0 w 7261670"/>
                <a:gd name="connsiteY3" fmla="*/ 1695500 h 1695500"/>
                <a:gd name="connsiteX0" fmla="*/ 0 w 7261670"/>
                <a:gd name="connsiteY0" fmla="*/ 0 h 1695500"/>
                <a:gd name="connsiteX1" fmla="*/ 7261670 w 7261670"/>
                <a:gd name="connsiteY1" fmla="*/ 1695500 h 1695500"/>
                <a:gd name="connsiteX2" fmla="*/ 0 w 7261670"/>
                <a:gd name="connsiteY2" fmla="*/ 1695500 h 1695500"/>
                <a:gd name="connsiteX3" fmla="*/ 0 w 7261670"/>
                <a:gd name="connsiteY3" fmla="*/ 0 h 1695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61670" h="1695500">
                  <a:moveTo>
                    <a:pt x="0" y="0"/>
                  </a:moveTo>
                  <a:lnTo>
                    <a:pt x="7261670" y="1695500"/>
                  </a:lnTo>
                  <a:lnTo>
                    <a:pt x="0" y="169550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50000">
                  <a:srgbClr val="091F36"/>
                </a:gs>
                <a:gs pos="75000">
                  <a:srgbClr val="0B233E"/>
                </a:gs>
                <a:gs pos="25000">
                  <a:srgbClr val="061727"/>
                </a:gs>
                <a:gs pos="100000">
                  <a:srgbClr val="0B233E"/>
                </a:gs>
                <a:gs pos="0">
                  <a:srgbClr val="061727"/>
                </a:gs>
              </a:gsLst>
              <a:lin ang="0" scaled="0"/>
            </a:gradFill>
            <a:ln w="632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</p:grpSp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653E6185-A697-B257-DCD4-0F173D5C04E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52448" y="5806165"/>
            <a:ext cx="1009915" cy="198031"/>
          </a:xfrm>
        </p:spPr>
        <p:txBody>
          <a:bodyPr/>
          <a:lstStyle>
            <a:lvl1pPr>
              <a:defRPr sz="900">
                <a:solidFill>
                  <a:schemeClr val="accent5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14" name="Platshållare för text 8">
            <a:extLst>
              <a:ext uri="{FF2B5EF4-FFF2-40B4-BE49-F238E27FC236}">
                <a16:creationId xmlns:a16="http://schemas.microsoft.com/office/drawing/2014/main" id="{C13DE442-93AA-E423-265E-404BA7F9A2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109" y="6023351"/>
            <a:ext cx="180000" cy="10800"/>
          </a:xfrm>
          <a:solidFill>
            <a:srgbClr val="FF832C"/>
          </a:solidFill>
          <a:ln>
            <a:solidFill>
              <a:srgbClr val="061727">
                <a:alpha val="0"/>
              </a:srgbClr>
            </a:solidFill>
          </a:ln>
        </p:spPr>
        <p:txBody>
          <a:bodyPr/>
          <a:lstStyle>
            <a:lvl1pPr marL="0" indent="0">
              <a:buNone/>
              <a:defRPr sz="200"/>
            </a:lvl1pPr>
            <a:lvl2pPr>
              <a:defRPr sz="200"/>
            </a:lvl2pPr>
            <a:lvl3pPr>
              <a:defRPr sz="200"/>
            </a:lvl3pPr>
            <a:lvl4pPr>
              <a:defRPr sz="200"/>
            </a:lvl4pPr>
            <a:lvl5pPr>
              <a:defRPr sz="200"/>
            </a:lvl5pPr>
          </a:lstStyle>
          <a:p>
            <a:pPr lvl="0"/>
            <a:r>
              <a:rPr lang="sv-SE" dirty="0"/>
              <a:t>
              </a:t>
            </a:r>
          </a:p>
        </p:txBody>
      </p:sp>
      <p:sp>
        <p:nvSpPr>
          <p:cNvPr id="13" name="Platshållare för text 10">
            <a:extLst>
              <a:ext uri="{FF2B5EF4-FFF2-40B4-BE49-F238E27FC236}">
                <a16:creationId xmlns:a16="http://schemas.microsoft.com/office/drawing/2014/main" id="{0509EFD9-5F7F-25C2-9EEF-0C89C2E41BC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2449" y="6049290"/>
            <a:ext cx="3473448" cy="171536"/>
          </a:xfrm>
        </p:spPr>
        <p:txBody>
          <a:bodyPr lIns="0" rIns="0" bIns="0" anchor="ctr"/>
          <a:lstStyle>
            <a:lvl1pPr marL="0" indent="0">
              <a:buNone/>
              <a:defRPr sz="900">
                <a:solidFill>
                  <a:schemeClr val="accent5"/>
                </a:solidFill>
              </a:defRPr>
            </a:lvl1pPr>
            <a:lvl2pPr marL="457200" indent="0">
              <a:buNone/>
              <a:defRPr sz="900">
                <a:solidFill>
                  <a:schemeClr val="accent5"/>
                </a:solidFill>
              </a:defRPr>
            </a:lvl2pPr>
            <a:lvl3pPr marL="914400" indent="0">
              <a:buNone/>
              <a:defRPr sz="900">
                <a:solidFill>
                  <a:schemeClr val="accent5"/>
                </a:solidFill>
              </a:defRPr>
            </a:lvl3pPr>
            <a:lvl4pPr marL="1371600" indent="0">
              <a:buNone/>
              <a:defRPr sz="900">
                <a:solidFill>
                  <a:schemeClr val="accent5"/>
                </a:solidFill>
              </a:defRPr>
            </a:lvl4pPr>
            <a:lvl5pPr marL="1828800" indent="0">
              <a:buNone/>
              <a:defRPr sz="900">
                <a:solidFill>
                  <a:schemeClr val="accent5"/>
                </a:solidFill>
              </a:defRPr>
            </a:lvl5pPr>
          </a:lstStyle>
          <a:p>
            <a:pPr lvl="0"/>
            <a:r>
              <a:rPr lang="sv-SE" dirty="0"/>
              <a:t>Namn</a:t>
            </a:r>
          </a:p>
        </p:txBody>
      </p:sp>
      <p:sp>
        <p:nvSpPr>
          <p:cNvPr id="10" name="Platshållare för text 10">
            <a:extLst>
              <a:ext uri="{FF2B5EF4-FFF2-40B4-BE49-F238E27FC236}">
                <a16:creationId xmlns:a16="http://schemas.microsoft.com/office/drawing/2014/main" id="{AF52D184-7D5A-E314-BA2C-3AA9261715F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52446" y="6237338"/>
            <a:ext cx="3473451" cy="142875"/>
          </a:xfrm>
        </p:spPr>
        <p:txBody>
          <a:bodyPr lIns="0" rIns="0" bIns="0" anchor="ctr"/>
          <a:lstStyle>
            <a:lvl1pPr marL="0" indent="0">
              <a:buNone/>
              <a:defRPr sz="900">
                <a:solidFill>
                  <a:srgbClr val="FF832C"/>
                </a:solidFill>
              </a:defRPr>
            </a:lvl1pPr>
            <a:lvl2pPr marL="457200" indent="0">
              <a:buNone/>
              <a:defRPr sz="900">
                <a:solidFill>
                  <a:schemeClr val="accent5"/>
                </a:solidFill>
              </a:defRPr>
            </a:lvl2pPr>
            <a:lvl3pPr marL="914400" indent="0">
              <a:buNone/>
              <a:defRPr sz="900">
                <a:solidFill>
                  <a:schemeClr val="accent5"/>
                </a:solidFill>
              </a:defRPr>
            </a:lvl3pPr>
            <a:lvl4pPr marL="1371600" indent="0">
              <a:buNone/>
              <a:defRPr sz="900">
                <a:solidFill>
                  <a:schemeClr val="accent5"/>
                </a:solidFill>
              </a:defRPr>
            </a:lvl4pPr>
            <a:lvl5pPr marL="1828800" indent="0">
              <a:buNone/>
              <a:defRPr sz="900">
                <a:solidFill>
                  <a:schemeClr val="accent5"/>
                </a:solidFill>
              </a:defRPr>
            </a:lvl5pPr>
          </a:lstStyle>
          <a:p>
            <a:pPr lvl="0"/>
            <a:r>
              <a:rPr lang="sv-SE" dirty="0"/>
              <a:t>Enhet/avdelning</a:t>
            </a:r>
          </a:p>
        </p:txBody>
      </p:sp>
      <p:sp>
        <p:nvSpPr>
          <p:cNvPr id="11" name="textruta 10" descr="www.mcf.se">
            <a:extLst>
              <a:ext uri="{FF2B5EF4-FFF2-40B4-BE49-F238E27FC236}">
                <a16:creationId xmlns:a16="http://schemas.microsoft.com/office/drawing/2014/main" id="{E7EE3061-1086-C3D3-1F70-E794FF552671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11302538" y="6212173"/>
            <a:ext cx="368037" cy="174845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sv-SE" sz="900" dirty="0">
                <a:solidFill>
                  <a:schemeClr val="accent5"/>
                </a:solidFill>
              </a:rPr>
              <a:t>mcf.se</a:t>
            </a:r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EDF8E64F-3481-16AC-CA4D-606E22D16A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02653" y="7049829"/>
            <a:ext cx="299590" cy="142875"/>
          </a:xfrm>
        </p:spPr>
        <p:txBody>
          <a:bodyPr/>
          <a:lstStyle>
            <a:lvl1pPr>
              <a:defRPr>
                <a:solidFill>
                  <a:srgbClr val="F0F0F0"/>
                </a:solidFill>
              </a:defRPr>
            </a:lvl1pPr>
          </a:lstStyle>
          <a:p>
            <a:fld id="{F6C05EEB-4522-434C-B777-08D6E2D6AD2E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F8DBEE04-EF41-1CFD-63D3-546928985D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19575" y="7049830"/>
            <a:ext cx="3473451" cy="142875"/>
          </a:xfrm>
        </p:spPr>
        <p:txBody>
          <a:bodyPr/>
          <a:lstStyle>
            <a:lvl1pPr algn="l">
              <a:defRPr>
                <a:solidFill>
                  <a:srgbClr val="F0F0F0"/>
                </a:solidFill>
              </a:defRPr>
            </a:lvl1pPr>
          </a:lstStyle>
          <a:p>
            <a:r>
              <a:rPr lang="sv-SE"/>
              <a:t>Sidfot</a:t>
            </a:r>
            <a:endParaRPr lang="sv-SE" dirty="0"/>
          </a:p>
        </p:txBody>
      </p:sp>
      <p:pic>
        <p:nvPicPr>
          <p:cNvPr id="12" name="Bildobjekt 7">
            <a:extLst>
              <a:ext uri="{FF2B5EF4-FFF2-40B4-BE49-F238E27FC236}">
                <a16:creationId xmlns:a16="http://schemas.microsoft.com/office/drawing/2014/main" id="{8BAC032B-98F5-47C0-97A9-5BC140C35F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066526" y="2915770"/>
            <a:ext cx="2058947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0462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Avslut med rörlig bakgrun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ihandsfigur 4">
            <a:extLst>
              <a:ext uri="{FF2B5EF4-FFF2-40B4-BE49-F238E27FC236}">
                <a16:creationId xmlns:a16="http://schemas.microsoft.com/office/drawing/2014/main" id="{F417858B-F745-085E-94A6-13AFEBBF2E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/>
        </p:nvSpPr>
        <p:spPr>
          <a:xfrm>
            <a:off x="0" y="0"/>
            <a:ext cx="12192000" cy="6846964"/>
          </a:xfrm>
          <a:custGeom>
            <a:avLst/>
            <a:gdLst>
              <a:gd name="connsiteX0" fmla="*/ 0 w 12146434"/>
              <a:gd name="connsiteY0" fmla="*/ 0 h 6835928"/>
              <a:gd name="connsiteX1" fmla="*/ 12146435 w 12146434"/>
              <a:gd name="connsiteY1" fmla="*/ 0 h 6835928"/>
              <a:gd name="connsiteX2" fmla="*/ 12146435 w 12146434"/>
              <a:gd name="connsiteY2" fmla="*/ 6835928 h 6835928"/>
              <a:gd name="connsiteX3" fmla="*/ 0 w 12146434"/>
              <a:gd name="connsiteY3" fmla="*/ 6835928 h 68359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46434" h="6835928">
                <a:moveTo>
                  <a:pt x="0" y="0"/>
                </a:moveTo>
                <a:lnTo>
                  <a:pt x="12146435" y="0"/>
                </a:lnTo>
                <a:lnTo>
                  <a:pt x="12146435" y="6835928"/>
                </a:lnTo>
                <a:lnTo>
                  <a:pt x="0" y="6835928"/>
                </a:lnTo>
                <a:close/>
              </a:path>
            </a:pathLst>
          </a:custGeom>
          <a:gradFill>
            <a:gsLst>
              <a:gs pos="50010">
                <a:srgbClr val="091F36"/>
              </a:gs>
              <a:gs pos="75000">
                <a:srgbClr val="061727"/>
              </a:gs>
              <a:gs pos="100000">
                <a:srgbClr val="061727"/>
              </a:gs>
              <a:gs pos="25000">
                <a:srgbClr val="0B233E"/>
              </a:gs>
              <a:gs pos="0">
                <a:srgbClr val="0B233E"/>
              </a:gs>
            </a:gsLst>
            <a:lin ang="0" scaled="0"/>
          </a:gradFill>
          <a:ln w="6322" cap="flat">
            <a:noFill/>
            <a:prstDash val="solid"/>
            <a:miter/>
          </a:ln>
        </p:spPr>
        <p:txBody>
          <a:bodyPr rtlCol="0" anchor="ctr"/>
          <a:lstStyle/>
          <a:p>
            <a:endParaRPr lang="sv-SE" dirty="0"/>
          </a:p>
        </p:txBody>
      </p:sp>
      <p:sp>
        <p:nvSpPr>
          <p:cNvPr id="6" name="Frihandsfigur 5">
            <a:extLst>
              <a:ext uri="{FF2B5EF4-FFF2-40B4-BE49-F238E27FC236}">
                <a16:creationId xmlns:a16="http://schemas.microsoft.com/office/drawing/2014/main" id="{9AA5F089-D770-EC62-13B4-03BDB4E23A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5162500"/>
            <a:ext cx="7261670" cy="1695500"/>
          </a:xfrm>
          <a:custGeom>
            <a:avLst/>
            <a:gdLst>
              <a:gd name="connsiteX0" fmla="*/ 0 w 7261670"/>
              <a:gd name="connsiteY0" fmla="*/ 0 h 1695500"/>
              <a:gd name="connsiteX1" fmla="*/ 7261670 w 7261670"/>
              <a:gd name="connsiteY1" fmla="*/ 0 h 1695500"/>
              <a:gd name="connsiteX2" fmla="*/ 7261670 w 7261670"/>
              <a:gd name="connsiteY2" fmla="*/ 1695500 h 1695500"/>
              <a:gd name="connsiteX3" fmla="*/ 0 w 7261670"/>
              <a:gd name="connsiteY3" fmla="*/ 1695500 h 1695500"/>
              <a:gd name="connsiteX0" fmla="*/ 0 w 7261670"/>
              <a:gd name="connsiteY0" fmla="*/ 0 h 1695500"/>
              <a:gd name="connsiteX1" fmla="*/ 7261670 w 7261670"/>
              <a:gd name="connsiteY1" fmla="*/ 1695500 h 1695500"/>
              <a:gd name="connsiteX2" fmla="*/ 0 w 7261670"/>
              <a:gd name="connsiteY2" fmla="*/ 1695500 h 1695500"/>
              <a:gd name="connsiteX3" fmla="*/ 0 w 7261670"/>
              <a:gd name="connsiteY3" fmla="*/ 0 h 1695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261670" h="1695500">
                <a:moveTo>
                  <a:pt x="0" y="0"/>
                </a:moveTo>
                <a:lnTo>
                  <a:pt x="7261670" y="1695500"/>
                </a:lnTo>
                <a:lnTo>
                  <a:pt x="0" y="1695500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75000">
                <a:srgbClr val="0B233E"/>
              </a:gs>
              <a:gs pos="25000">
                <a:srgbClr val="061727"/>
              </a:gs>
              <a:gs pos="100000">
                <a:srgbClr val="0B233E"/>
              </a:gs>
              <a:gs pos="50000">
                <a:srgbClr val="091E35"/>
              </a:gs>
              <a:gs pos="0">
                <a:srgbClr val="061727"/>
              </a:gs>
            </a:gsLst>
            <a:lin ang="5400000" scaled="0"/>
          </a:gradFill>
          <a:ln w="6322" cap="flat">
            <a:noFill/>
            <a:prstDash val="solid"/>
            <a:miter/>
          </a:ln>
        </p:spPr>
        <p:txBody>
          <a:bodyPr rtlCol="0" anchor="ctr"/>
          <a:lstStyle/>
          <a:p>
            <a:endParaRPr lang="sv-SE" dirty="0"/>
          </a:p>
        </p:txBody>
      </p:sp>
      <p:sp>
        <p:nvSpPr>
          <p:cNvPr id="7" name="Frihandsfigur 6">
            <a:extLst>
              <a:ext uri="{FF2B5EF4-FFF2-40B4-BE49-F238E27FC236}">
                <a16:creationId xmlns:a16="http://schemas.microsoft.com/office/drawing/2014/main" id="{FBDA1129-0ED1-D31D-8AAA-0BD9AB7116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5400000" flipV="1">
            <a:off x="8205490" y="1267028"/>
            <a:ext cx="5253538" cy="2719482"/>
          </a:xfrm>
          <a:custGeom>
            <a:avLst/>
            <a:gdLst>
              <a:gd name="connsiteX0" fmla="*/ 0 w 7261670"/>
              <a:gd name="connsiteY0" fmla="*/ 0 h 1695500"/>
              <a:gd name="connsiteX1" fmla="*/ 7261670 w 7261670"/>
              <a:gd name="connsiteY1" fmla="*/ 0 h 1695500"/>
              <a:gd name="connsiteX2" fmla="*/ 7261670 w 7261670"/>
              <a:gd name="connsiteY2" fmla="*/ 1695500 h 1695500"/>
              <a:gd name="connsiteX3" fmla="*/ 0 w 7261670"/>
              <a:gd name="connsiteY3" fmla="*/ 1695500 h 1695500"/>
              <a:gd name="connsiteX0" fmla="*/ 0 w 7261670"/>
              <a:gd name="connsiteY0" fmla="*/ 0 h 1695500"/>
              <a:gd name="connsiteX1" fmla="*/ 7261670 w 7261670"/>
              <a:gd name="connsiteY1" fmla="*/ 1695500 h 1695500"/>
              <a:gd name="connsiteX2" fmla="*/ 0 w 7261670"/>
              <a:gd name="connsiteY2" fmla="*/ 1695500 h 1695500"/>
              <a:gd name="connsiteX3" fmla="*/ 0 w 7261670"/>
              <a:gd name="connsiteY3" fmla="*/ 0 h 1695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261670" h="1695500">
                <a:moveTo>
                  <a:pt x="0" y="0"/>
                </a:moveTo>
                <a:lnTo>
                  <a:pt x="7261670" y="1695500"/>
                </a:lnTo>
                <a:lnTo>
                  <a:pt x="0" y="1695500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75000">
                <a:srgbClr val="0B233E"/>
              </a:gs>
              <a:gs pos="25000">
                <a:srgbClr val="061727"/>
              </a:gs>
              <a:gs pos="50000">
                <a:srgbClr val="0A1F37"/>
              </a:gs>
              <a:gs pos="100000">
                <a:srgbClr val="0B233E"/>
              </a:gs>
              <a:gs pos="0">
                <a:srgbClr val="061727"/>
              </a:gs>
            </a:gsLst>
            <a:lin ang="0" scaled="0"/>
          </a:gradFill>
          <a:ln w="6322" cap="flat">
            <a:noFill/>
            <a:prstDash val="solid"/>
            <a:miter/>
          </a:ln>
        </p:spPr>
        <p:txBody>
          <a:bodyPr rtlCol="0" anchor="ctr"/>
          <a:lstStyle/>
          <a:p>
            <a:endParaRPr lang="sv-SE" dirty="0"/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6BD0BB8F-A542-1646-7F59-FB63B47DC8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066527" y="2915770"/>
            <a:ext cx="2058947" cy="720000"/>
          </a:xfrm>
          <a:prstGeom prst="rect">
            <a:avLst/>
          </a:prstGeom>
        </p:spPr>
      </p:pic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653E6185-A697-B257-DCD4-0F173D5C04E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52448" y="5806165"/>
            <a:ext cx="1009915" cy="198031"/>
          </a:xfrm>
        </p:spPr>
        <p:txBody>
          <a:bodyPr/>
          <a:lstStyle>
            <a:lvl1pPr>
              <a:defRPr sz="900">
                <a:solidFill>
                  <a:schemeClr val="accent5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14" name="Platshållare för text 8">
            <a:extLst>
              <a:ext uri="{FF2B5EF4-FFF2-40B4-BE49-F238E27FC236}">
                <a16:creationId xmlns:a16="http://schemas.microsoft.com/office/drawing/2014/main" id="{C13DE442-93AA-E423-265E-404BA7F9A2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109" y="6023351"/>
            <a:ext cx="180000" cy="10800"/>
          </a:xfrm>
          <a:solidFill>
            <a:srgbClr val="FF832C"/>
          </a:solidFill>
          <a:ln>
            <a:solidFill>
              <a:srgbClr val="061727">
                <a:alpha val="0"/>
              </a:srgbClr>
            </a:solidFill>
          </a:ln>
        </p:spPr>
        <p:txBody>
          <a:bodyPr/>
          <a:lstStyle>
            <a:lvl1pPr marL="0" indent="0">
              <a:buNone/>
              <a:defRPr sz="200"/>
            </a:lvl1pPr>
            <a:lvl2pPr>
              <a:defRPr sz="200"/>
            </a:lvl2pPr>
            <a:lvl3pPr>
              <a:defRPr sz="200"/>
            </a:lvl3pPr>
            <a:lvl4pPr>
              <a:defRPr sz="200"/>
            </a:lvl4pPr>
            <a:lvl5pPr>
              <a:defRPr sz="200"/>
            </a:lvl5pPr>
          </a:lstStyle>
          <a:p>
            <a:pPr lvl="0"/>
            <a:r>
              <a:rPr lang="sv-SE" dirty="0"/>
              <a:t>
              </a:t>
            </a:r>
          </a:p>
        </p:txBody>
      </p:sp>
      <p:sp>
        <p:nvSpPr>
          <p:cNvPr id="13" name="Platshållare för text 10">
            <a:extLst>
              <a:ext uri="{FF2B5EF4-FFF2-40B4-BE49-F238E27FC236}">
                <a16:creationId xmlns:a16="http://schemas.microsoft.com/office/drawing/2014/main" id="{0509EFD9-5F7F-25C2-9EEF-0C89C2E41BC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2449" y="6049290"/>
            <a:ext cx="3473448" cy="171536"/>
          </a:xfrm>
        </p:spPr>
        <p:txBody>
          <a:bodyPr lIns="0" rIns="0" bIns="0" anchor="ctr"/>
          <a:lstStyle>
            <a:lvl1pPr marL="0" indent="0">
              <a:buNone/>
              <a:defRPr sz="900">
                <a:solidFill>
                  <a:schemeClr val="accent5"/>
                </a:solidFill>
              </a:defRPr>
            </a:lvl1pPr>
            <a:lvl2pPr marL="457200" indent="0">
              <a:buNone/>
              <a:defRPr sz="900">
                <a:solidFill>
                  <a:schemeClr val="accent5"/>
                </a:solidFill>
              </a:defRPr>
            </a:lvl2pPr>
            <a:lvl3pPr marL="914400" indent="0">
              <a:buNone/>
              <a:defRPr sz="900">
                <a:solidFill>
                  <a:schemeClr val="accent5"/>
                </a:solidFill>
              </a:defRPr>
            </a:lvl3pPr>
            <a:lvl4pPr marL="1371600" indent="0">
              <a:buNone/>
              <a:defRPr sz="900">
                <a:solidFill>
                  <a:schemeClr val="accent5"/>
                </a:solidFill>
              </a:defRPr>
            </a:lvl4pPr>
            <a:lvl5pPr marL="1828800" indent="0">
              <a:buNone/>
              <a:defRPr sz="900">
                <a:solidFill>
                  <a:schemeClr val="accent5"/>
                </a:solidFill>
              </a:defRPr>
            </a:lvl5pPr>
          </a:lstStyle>
          <a:p>
            <a:pPr lvl="0"/>
            <a:r>
              <a:rPr lang="sv-SE" dirty="0"/>
              <a:t>Namn</a:t>
            </a:r>
          </a:p>
        </p:txBody>
      </p:sp>
      <p:sp>
        <p:nvSpPr>
          <p:cNvPr id="10" name="Platshållare för text 10">
            <a:extLst>
              <a:ext uri="{FF2B5EF4-FFF2-40B4-BE49-F238E27FC236}">
                <a16:creationId xmlns:a16="http://schemas.microsoft.com/office/drawing/2014/main" id="{AF52D184-7D5A-E314-BA2C-3AA9261715F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52446" y="6237338"/>
            <a:ext cx="3473451" cy="142875"/>
          </a:xfrm>
        </p:spPr>
        <p:txBody>
          <a:bodyPr lIns="0" rIns="0" bIns="0" anchor="ctr"/>
          <a:lstStyle>
            <a:lvl1pPr marL="0" indent="0">
              <a:buNone/>
              <a:defRPr sz="900">
                <a:solidFill>
                  <a:srgbClr val="FF832C"/>
                </a:solidFill>
              </a:defRPr>
            </a:lvl1pPr>
            <a:lvl2pPr marL="457200" indent="0">
              <a:buNone/>
              <a:defRPr sz="900">
                <a:solidFill>
                  <a:schemeClr val="accent5"/>
                </a:solidFill>
              </a:defRPr>
            </a:lvl2pPr>
            <a:lvl3pPr marL="914400" indent="0">
              <a:buNone/>
              <a:defRPr sz="900">
                <a:solidFill>
                  <a:schemeClr val="accent5"/>
                </a:solidFill>
              </a:defRPr>
            </a:lvl3pPr>
            <a:lvl4pPr marL="1371600" indent="0">
              <a:buNone/>
              <a:defRPr sz="900">
                <a:solidFill>
                  <a:schemeClr val="accent5"/>
                </a:solidFill>
              </a:defRPr>
            </a:lvl4pPr>
            <a:lvl5pPr marL="1828800" indent="0">
              <a:buNone/>
              <a:defRPr sz="900">
                <a:solidFill>
                  <a:schemeClr val="accent5"/>
                </a:solidFill>
              </a:defRPr>
            </a:lvl5pPr>
          </a:lstStyle>
          <a:p>
            <a:pPr lvl="0"/>
            <a:r>
              <a:rPr lang="sv-SE" dirty="0"/>
              <a:t>Enhet/avdelning</a:t>
            </a:r>
          </a:p>
        </p:txBody>
      </p:sp>
      <p:sp>
        <p:nvSpPr>
          <p:cNvPr id="11" name="textruta 10" descr="www.mcf.se">
            <a:extLst>
              <a:ext uri="{FF2B5EF4-FFF2-40B4-BE49-F238E27FC236}">
                <a16:creationId xmlns:a16="http://schemas.microsoft.com/office/drawing/2014/main" id="{E7EE3061-1086-C3D3-1F70-E794FF552671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11302538" y="6212173"/>
            <a:ext cx="368037" cy="174845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sv-SE" sz="900" dirty="0">
                <a:solidFill>
                  <a:schemeClr val="accent5"/>
                </a:solidFill>
              </a:rPr>
              <a:t>mcf.se</a:t>
            </a:r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EDF8E64F-3481-16AC-CA4D-606E22D16A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02653" y="7049829"/>
            <a:ext cx="299590" cy="142875"/>
          </a:xfrm>
        </p:spPr>
        <p:txBody>
          <a:bodyPr/>
          <a:lstStyle>
            <a:lvl1pPr>
              <a:defRPr>
                <a:solidFill>
                  <a:srgbClr val="F0F0F0"/>
                </a:solidFill>
              </a:defRPr>
            </a:lvl1pPr>
          </a:lstStyle>
          <a:p>
            <a:fld id="{F6C05EEB-4522-434C-B777-08D6E2D6AD2E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F8DBEE04-EF41-1CFD-63D3-546928985D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19575" y="7049830"/>
            <a:ext cx="3473451" cy="142875"/>
          </a:xfrm>
        </p:spPr>
        <p:txBody>
          <a:bodyPr/>
          <a:lstStyle>
            <a:lvl1pPr algn="l">
              <a:defRPr>
                <a:solidFill>
                  <a:srgbClr val="F0F0F0"/>
                </a:solidFill>
              </a:defRPr>
            </a:lvl1pPr>
          </a:lstStyle>
          <a:p>
            <a:r>
              <a:rPr lang="sv-SE"/>
              <a:t>Sidfot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05238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accel="50000" decel="50000" autoRev="1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Scale>
                                      <p:cBhvr>
                                        <p:cTn id="6" dur="6000" fill="hold"/>
                                        <p:tgtEl>
                                          <p:spTgt spid="6"/>
                                        </p:tgtEl>
                                      </p:cBhvr>
                                      <p:by x="15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accel="50000" decel="50000" autoRev="1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Scale>
                                      <p:cBhvr>
                                        <p:cTn id="8" dur="6000" fill="hold"/>
                                        <p:tgtEl>
                                          <p:spTgt spid="7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0" dur="6000" autoRev="1" fill="remove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61727"/>
                                      </p:to>
                                    </p:animClr>
                                    <p:animClr clrSpc="rgb" dir="cw">
                                      <p:cBhvr>
                                        <p:cTn id="11" dur="6000" autoRev="1" fill="remove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61727"/>
                                      </p:to>
                                    </p:animClr>
                                    <p:set>
                                      <p:cBhvr>
                                        <p:cTn id="12" dur="6000" autoRev="1" fill="remove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" dur="6000" autoRev="1" fill="remove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4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4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4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B34382F-63E6-4255-B349-FE83C37409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0083E6A5-405A-444E-A265-ECA0E3040B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36B3147A-8FE8-449D-B118-A79D12DC10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F7D13572-A4B2-4142-9F29-B909F5A3FD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Sidfot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ECF2E87A-CB40-485C-8BB6-92D84F52AF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FAB595-F3F8-495B-9580-692D358B7CA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1669604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Mörkgrå, 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6960810-8C01-47CE-B39D-C931C2B8EC49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1773388" y="1108423"/>
            <a:ext cx="8580582" cy="96639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54B2EE45-8107-4DF6-B7D2-B3F80F43CEF7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1773388" y="2265119"/>
            <a:ext cx="8580582" cy="360152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4" name="Rektangel 3" descr="TagShapePrint">
            <a:extLst>
              <a:ext uri="{FF2B5EF4-FFF2-40B4-BE49-F238E27FC236}">
                <a16:creationId xmlns:a16="http://schemas.microsoft.com/office/drawing/2014/main" id="{32D0FF3B-541A-4046-ADC9-AA4ECAEB50A9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12695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94179E8-09BB-4F63-823B-B9E59E4AAA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05BB352B-0D43-467D-9479-E1B12320022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54175F58-589D-4D22-B4B8-2DA4BACF714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55B9F6E4-85A9-4941-AF7A-AAB5169839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DC2DEF90-1278-42A4-A03F-480BC22133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Sidfot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65CA5DCC-2660-43AC-BF58-C1F33EBBF5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FAB595-F3F8-495B-9580-692D358B7CA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051119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7CCB124-9E39-453A-B84E-631CB9C1F6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C81AFBAA-4DD6-4172-8B6A-2B554C42D2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D60227CD-306C-4A2F-A334-24CB3A1949B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AC52B0D0-A659-4678-989E-BFEC1D6F107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4934025A-1B8F-44B6-A079-13BCDA4D390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08EC447D-D71F-4890-807C-2A6EFCD6FB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4F4B8419-84F3-4C32-B0EF-462F7184DC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Sidfot</a:t>
            </a:r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BAC1DF0B-7820-48DE-B4F8-B6FD4D64DB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FAB595-F3F8-495B-9580-692D358B7CA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945419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7F6E91A-9D7C-4C0F-A5DC-DFD0F431A9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D394882B-07AC-455E-94B8-4F7B542EF2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F6371440-7104-4F6E-99D4-33E9471A17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Sidfot</a:t>
            </a:r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7FA93113-E7D7-40F9-8FAF-3AE0221293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FAB595-F3F8-495B-9580-692D358B7CA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03262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C4F4860B-F3B3-4E65-9852-2793343837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202CD298-9297-4671-A623-ACFD10D5BF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Sidfot</a:t>
            </a:r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E2485ABF-E41A-425E-A6C5-18E7436C60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FAB595-F3F8-495B-9580-692D358B7CA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874321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0224710-64FD-41AC-860D-68F2FA2350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1BA60896-451E-47C2-973B-720481D532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8B62F12D-F036-4ED9-BBD4-51EBB0F17D4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392D0384-6FD0-40B1-B20B-430A9C82AD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A342002D-686B-46BA-B16A-F5139CA56D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Sidfot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0C9C94F8-2CCB-4AC8-B9E9-789B54207E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FAB595-F3F8-495B-9580-692D358B7CA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450978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3E41A1E-D1A0-43E2-831E-5B28898946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4B6BF5AB-915D-40B7-87AB-22E00164F61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C0A66F5B-8971-4F99-A69E-EF1AC7DA078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9475A3C0-573B-4742-984C-F5FBB7F311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E4F492A4-42D8-43FB-856D-E648AB46C1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Sidfot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42ADC652-DEE2-4253-B4CF-8D758B2431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FAB595-F3F8-495B-9580-692D358B7CA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378653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slideLayout" Target="../slideLayouts/slideLayout29.xml"/><Relationship Id="rId3" Type="http://schemas.openxmlformats.org/officeDocument/2006/relationships/slideLayout" Target="../slideLayouts/slideLayout14.xml"/><Relationship Id="rId21" Type="http://schemas.openxmlformats.org/officeDocument/2006/relationships/image" Target="../media/image1.png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0" Type="http://schemas.openxmlformats.org/officeDocument/2006/relationships/theme" Target="../theme/theme2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19" Type="http://schemas.openxmlformats.org/officeDocument/2006/relationships/slideLayout" Target="../slideLayouts/slideLayout30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Relationship Id="rId22" Type="http://schemas.openxmlformats.org/officeDocument/2006/relationships/image" Target="../media/image2.sv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7320B092-52F9-43FA-936D-951D85F08B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2AE5DB21-13F2-411D-AC35-012D9C6800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79CF1E24-2D4A-4323-ABBE-906E7E01E81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B2ECAF21-F5D9-4E0B-8A84-3614CE38C6A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sv-SE"/>
              <a:t>Sidfot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A3309990-42D2-4578-8808-B946A66B233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FAB595-F3F8-495B-9580-692D358B7CA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983927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5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upp 16">
            <a:extLst>
              <a:ext uri="{FF2B5EF4-FFF2-40B4-BE49-F238E27FC236}">
                <a16:creationId xmlns:a16="http://schemas.microsoft.com/office/drawing/2014/main" id="{5170DA73-D8EE-27E1-4C2D-ABFAAF2D47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2" y="0"/>
            <a:ext cx="12192002" cy="6858000"/>
            <a:chOff x="-2" y="0"/>
            <a:chExt cx="12192002" cy="6858000"/>
          </a:xfrm>
        </p:grpSpPr>
        <p:sp>
          <p:nvSpPr>
            <p:cNvPr id="18" name="Frihandsfigur 8">
              <a:extLst>
                <a:ext uri="{FF2B5EF4-FFF2-40B4-BE49-F238E27FC236}">
                  <a16:creationId xmlns:a16="http://schemas.microsoft.com/office/drawing/2014/main" id="{E9A5E958-3264-4CAA-F264-7ADD4F566A4A}"/>
                </a:ext>
              </a:extLst>
            </p:cNvPr>
            <p:cNvSpPr/>
            <p:nvPr/>
          </p:nvSpPr>
          <p:spPr>
            <a:xfrm>
              <a:off x="-2" y="0"/>
              <a:ext cx="12192001" cy="6858000"/>
            </a:xfrm>
            <a:custGeom>
              <a:avLst/>
              <a:gdLst>
                <a:gd name="connsiteX0" fmla="*/ 0 w 12146434"/>
                <a:gd name="connsiteY0" fmla="*/ 0 h 6835928"/>
                <a:gd name="connsiteX1" fmla="*/ 12146435 w 12146434"/>
                <a:gd name="connsiteY1" fmla="*/ 0 h 6835928"/>
                <a:gd name="connsiteX2" fmla="*/ 12146435 w 12146434"/>
                <a:gd name="connsiteY2" fmla="*/ 6835928 h 6835928"/>
                <a:gd name="connsiteX3" fmla="*/ 0 w 12146434"/>
                <a:gd name="connsiteY3" fmla="*/ 6835928 h 68359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146434" h="6835928">
                  <a:moveTo>
                    <a:pt x="0" y="0"/>
                  </a:moveTo>
                  <a:lnTo>
                    <a:pt x="12146435" y="0"/>
                  </a:lnTo>
                  <a:lnTo>
                    <a:pt x="12146435" y="6835928"/>
                  </a:lnTo>
                  <a:lnTo>
                    <a:pt x="0" y="6835928"/>
                  </a:lnTo>
                  <a:close/>
                </a:path>
              </a:pathLst>
            </a:custGeom>
            <a:gradFill>
              <a:gsLst>
                <a:gs pos="50000">
                  <a:srgbClr val="F6EFE9"/>
                </a:gs>
                <a:gs pos="25000">
                  <a:srgbClr val="F6EFE9"/>
                </a:gs>
                <a:gs pos="0">
                  <a:srgbClr val="F6EFE9"/>
                </a:gs>
                <a:gs pos="75000">
                  <a:srgbClr val="F8F5F3"/>
                </a:gs>
                <a:gs pos="100000">
                  <a:srgbClr val="F8F5F3"/>
                </a:gs>
              </a:gsLst>
              <a:lin ang="0" scaled="0"/>
            </a:gradFill>
            <a:ln w="632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sp>
          <p:nvSpPr>
            <p:cNvPr id="19" name="Frihandsfigur 9">
              <a:extLst>
                <a:ext uri="{FF2B5EF4-FFF2-40B4-BE49-F238E27FC236}">
                  <a16:creationId xmlns:a16="http://schemas.microsoft.com/office/drawing/2014/main" id="{7A2E9FF0-FBA7-AB3F-499A-F534DA4B176B}"/>
                </a:ext>
              </a:extLst>
            </p:cNvPr>
            <p:cNvSpPr/>
            <p:nvPr/>
          </p:nvSpPr>
          <p:spPr>
            <a:xfrm>
              <a:off x="-1" y="5162500"/>
              <a:ext cx="7261670" cy="1695500"/>
            </a:xfrm>
            <a:custGeom>
              <a:avLst/>
              <a:gdLst>
                <a:gd name="connsiteX0" fmla="*/ 0 w 7261670"/>
                <a:gd name="connsiteY0" fmla="*/ 0 h 1695500"/>
                <a:gd name="connsiteX1" fmla="*/ 7261670 w 7261670"/>
                <a:gd name="connsiteY1" fmla="*/ 0 h 1695500"/>
                <a:gd name="connsiteX2" fmla="*/ 7261670 w 7261670"/>
                <a:gd name="connsiteY2" fmla="*/ 1695500 h 1695500"/>
                <a:gd name="connsiteX3" fmla="*/ 0 w 7261670"/>
                <a:gd name="connsiteY3" fmla="*/ 1695500 h 1695500"/>
                <a:gd name="connsiteX0" fmla="*/ 0 w 7261670"/>
                <a:gd name="connsiteY0" fmla="*/ 0 h 1695500"/>
                <a:gd name="connsiteX1" fmla="*/ 7261670 w 7261670"/>
                <a:gd name="connsiteY1" fmla="*/ 1695500 h 1695500"/>
                <a:gd name="connsiteX2" fmla="*/ 0 w 7261670"/>
                <a:gd name="connsiteY2" fmla="*/ 1695500 h 1695500"/>
                <a:gd name="connsiteX3" fmla="*/ 0 w 7261670"/>
                <a:gd name="connsiteY3" fmla="*/ 0 h 1695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61670" h="1695500">
                  <a:moveTo>
                    <a:pt x="0" y="0"/>
                  </a:moveTo>
                  <a:lnTo>
                    <a:pt x="7261670" y="1695500"/>
                  </a:lnTo>
                  <a:lnTo>
                    <a:pt x="0" y="169550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F8F5F3"/>
                </a:gs>
                <a:gs pos="75000">
                  <a:srgbClr val="F6EFE9"/>
                </a:gs>
                <a:gs pos="49000">
                  <a:srgbClr val="F7F2EE"/>
                </a:gs>
                <a:gs pos="25000">
                  <a:srgbClr val="F8F5F3"/>
                </a:gs>
                <a:gs pos="100000">
                  <a:srgbClr val="F6EFE9"/>
                </a:gs>
              </a:gsLst>
              <a:lin ang="5400000" scaled="0"/>
            </a:gradFill>
            <a:ln w="632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20" name="Frihandsfigur 10">
              <a:extLst>
                <a:ext uri="{FF2B5EF4-FFF2-40B4-BE49-F238E27FC236}">
                  <a16:creationId xmlns:a16="http://schemas.microsoft.com/office/drawing/2014/main" id="{72CC7A6A-64AA-068C-318F-39B2788E5657}"/>
                </a:ext>
              </a:extLst>
            </p:cNvPr>
            <p:cNvSpPr/>
            <p:nvPr/>
          </p:nvSpPr>
          <p:spPr>
            <a:xfrm rot="5400000" flipV="1">
              <a:off x="8205490" y="1267028"/>
              <a:ext cx="5253538" cy="2719482"/>
            </a:xfrm>
            <a:custGeom>
              <a:avLst/>
              <a:gdLst>
                <a:gd name="connsiteX0" fmla="*/ 0 w 7261670"/>
                <a:gd name="connsiteY0" fmla="*/ 0 h 1695500"/>
                <a:gd name="connsiteX1" fmla="*/ 7261670 w 7261670"/>
                <a:gd name="connsiteY1" fmla="*/ 0 h 1695500"/>
                <a:gd name="connsiteX2" fmla="*/ 7261670 w 7261670"/>
                <a:gd name="connsiteY2" fmla="*/ 1695500 h 1695500"/>
                <a:gd name="connsiteX3" fmla="*/ 0 w 7261670"/>
                <a:gd name="connsiteY3" fmla="*/ 1695500 h 1695500"/>
                <a:gd name="connsiteX0" fmla="*/ 0 w 7261670"/>
                <a:gd name="connsiteY0" fmla="*/ 0 h 1695500"/>
                <a:gd name="connsiteX1" fmla="*/ 7261670 w 7261670"/>
                <a:gd name="connsiteY1" fmla="*/ 1695500 h 1695500"/>
                <a:gd name="connsiteX2" fmla="*/ 0 w 7261670"/>
                <a:gd name="connsiteY2" fmla="*/ 1695500 h 1695500"/>
                <a:gd name="connsiteX3" fmla="*/ 0 w 7261670"/>
                <a:gd name="connsiteY3" fmla="*/ 0 h 1695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61670" h="1695500">
                  <a:moveTo>
                    <a:pt x="0" y="0"/>
                  </a:moveTo>
                  <a:lnTo>
                    <a:pt x="7261670" y="1695500"/>
                  </a:lnTo>
                  <a:lnTo>
                    <a:pt x="0" y="169550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50000">
                  <a:srgbClr val="F7F2EE"/>
                </a:gs>
                <a:gs pos="25000">
                  <a:srgbClr val="F8F5F3"/>
                </a:gs>
                <a:gs pos="100000">
                  <a:srgbClr val="F6EFE9"/>
                </a:gs>
                <a:gs pos="0">
                  <a:srgbClr val="F8F5F3"/>
                </a:gs>
                <a:gs pos="74000">
                  <a:srgbClr val="F6EFE9"/>
                </a:gs>
              </a:gsLst>
              <a:lin ang="0" scaled="0"/>
            </a:gradFill>
            <a:ln w="632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</p:grpSp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1790873D-BA16-7955-9609-7C0029CFA1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3199" y="638890"/>
            <a:ext cx="9424947" cy="878339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/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2FD06647-3965-6E2B-F10F-8F9E58728D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93200" y="1641231"/>
            <a:ext cx="9424947" cy="4226169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7112930D-F68A-962B-6907-EB9C7053ADC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68194" y="6249988"/>
            <a:ext cx="299590" cy="19803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rgbClr val="CC4E13"/>
                </a:solidFill>
              </a:defRPr>
            </a:lvl1pPr>
          </a:lstStyle>
          <a:p>
            <a:fld id="{F6C05EEB-4522-434C-B777-08D6E2D6AD2E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3FFEB486-39E5-9EA0-BD1C-FD53B02D23A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393200" y="6249519"/>
            <a:ext cx="621618" cy="198031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rgbClr val="CC4E13"/>
                </a:solidFill>
              </a:defRPr>
            </a:lvl1pPr>
          </a:lstStyle>
          <a:p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C568FA4C-D520-7A8B-425F-5106EC66C4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635928" y="6249520"/>
            <a:ext cx="6600924" cy="198031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rgbClr val="CC4E13"/>
                </a:solidFill>
              </a:defRPr>
            </a:lvl1pPr>
          </a:lstStyle>
          <a:p>
            <a:r>
              <a:rPr lang="sv-SE"/>
              <a:t>Sidfot</a:t>
            </a:r>
            <a:endParaRPr lang="sv-SE" dirty="0"/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8F9530E3-8BBC-C76F-B54C-0E387E1344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rcRect/>
          <a:stretch/>
        </p:blipFill>
        <p:spPr>
          <a:xfrm>
            <a:off x="10443858" y="6047117"/>
            <a:ext cx="1328022" cy="464400"/>
          </a:xfrm>
          <a:prstGeom prst="rect">
            <a:avLst/>
          </a:prstGeom>
        </p:spPr>
      </p:pic>
      <p:sp>
        <p:nvSpPr>
          <p:cNvPr id="7" name="Rektangel 6" descr="TagShapePrint">
            <a:extLst>
              <a:ext uri="{FF2B5EF4-FFF2-40B4-BE49-F238E27FC236}">
                <a16:creationId xmlns:a16="http://schemas.microsoft.com/office/drawing/2014/main" id="{7D1344C1-ABEE-5CE8-2BA8-5BD9D64B0CB0}"/>
              </a:ext>
            </a:extLst>
          </p:cNvPr>
          <p:cNvSpPr/>
          <p:nvPr/>
        </p:nvSpPr>
        <p:spPr>
          <a:xfrm>
            <a:off x="0" y="0"/>
            <a:ext cx="0" cy="0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291641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rgbClr val="061727"/>
          </a:solidFill>
          <a:latin typeface="+mj-lt"/>
          <a:ea typeface="+mj-ea"/>
          <a:cs typeface="+mj-cs"/>
        </a:defRPr>
      </a:lvl1pPr>
    </p:titleStyle>
    <p:bodyStyle>
      <a:lvl1pPr marL="331200" indent="-3312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1pPr>
      <a:lvl2pPr marL="625475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896938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66813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36688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ubrik 4">
            <a:extLst>
              <a:ext uri="{FF2B5EF4-FFF2-40B4-BE49-F238E27FC236}">
                <a16:creationId xmlns:a16="http://schemas.microsoft.com/office/drawing/2014/main" id="{992AE791-6C6A-BD9C-11FD-9930A48805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4401" y="2502568"/>
            <a:ext cx="5777648" cy="1116000"/>
          </a:xfrm>
        </p:spPr>
        <p:txBody>
          <a:bodyPr/>
          <a:lstStyle/>
          <a:p>
            <a:r>
              <a:rPr lang="sv-SE" dirty="0"/>
              <a:t>Diskussionsuppgift</a:t>
            </a:r>
          </a:p>
        </p:txBody>
      </p:sp>
      <p:cxnSp>
        <p:nvCxnSpPr>
          <p:cNvPr id="8" name="Rak koppling 7">
            <a:extLst>
              <a:ext uri="{FF2B5EF4-FFF2-40B4-BE49-F238E27FC236}">
                <a16:creationId xmlns:a16="http://schemas.microsoft.com/office/drawing/2014/main" id="{2319F56B-5BA1-4290-F5E9-86B5E788BEAA}"/>
              </a:ext>
            </a:extLst>
          </p:cNvPr>
          <p:cNvCxnSpPr>
            <a:cxnSpLocks/>
          </p:cNvCxnSpPr>
          <p:nvPr/>
        </p:nvCxnSpPr>
        <p:spPr>
          <a:xfrm>
            <a:off x="569278" y="3712603"/>
            <a:ext cx="5154189" cy="0"/>
          </a:xfrm>
          <a:prstGeom prst="line">
            <a:avLst/>
          </a:prstGeom>
          <a:ln w="76200">
            <a:solidFill>
              <a:schemeClr val="accent5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Rubrik 4">
            <a:extLst>
              <a:ext uri="{FF2B5EF4-FFF2-40B4-BE49-F238E27FC236}">
                <a16:creationId xmlns:a16="http://schemas.microsoft.com/office/drawing/2014/main" id="{40C0B561-DCCC-4589-A66B-21C27DA1CF44}"/>
              </a:ext>
            </a:extLst>
          </p:cNvPr>
          <p:cNvSpPr txBox="1">
            <a:spLocks/>
          </p:cNvSpPr>
          <p:nvPr/>
        </p:nvSpPr>
        <p:spPr>
          <a:xfrm>
            <a:off x="554401" y="3264568"/>
            <a:ext cx="5777648" cy="850232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algn="l" defTabSz="914400" rtl="0" eaLnBrk="1" latinLnBrk="0" hangingPunct="1">
              <a:lnSpc>
                <a:spcPct val="84000"/>
              </a:lnSpc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sz="2000" dirty="0">
                <a:latin typeface="+mn-lt"/>
              </a:rPr>
              <a:t>Riskbedömning – Repetition och summering</a:t>
            </a:r>
          </a:p>
        </p:txBody>
      </p:sp>
      <p:pic>
        <p:nvPicPr>
          <p:cNvPr id="10" name="Platshållare för bild 6" descr="En bild som visar Människoansikte, person, klädsel, inomhus&#10;&#10;AI-genererat innehåll kan vara felaktigt.">
            <a:extLst>
              <a:ext uri="{FF2B5EF4-FFF2-40B4-BE49-F238E27FC236}">
                <a16:creationId xmlns:a16="http://schemas.microsoft.com/office/drawing/2014/main" id="{C2E1E0F2-0736-4380-8213-6820A6D3DB84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486402" y="-1"/>
            <a:ext cx="6705599" cy="6861600"/>
          </a:xfrm>
        </p:spPr>
      </p:pic>
    </p:spTree>
    <p:extLst>
      <p:ext uri="{BB962C8B-B14F-4D97-AF65-F5344CB8AC3E}">
        <p14:creationId xmlns:p14="http://schemas.microsoft.com/office/powerpoint/2010/main" val="22479341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upp 17">
            <a:extLst>
              <a:ext uri="{FF2B5EF4-FFF2-40B4-BE49-F238E27FC236}">
                <a16:creationId xmlns:a16="http://schemas.microsoft.com/office/drawing/2014/main" id="{F4AFF7E7-3E4C-FBC7-4B8A-F9186C7BC263}"/>
              </a:ext>
            </a:extLst>
          </p:cNvPr>
          <p:cNvGrpSpPr/>
          <p:nvPr/>
        </p:nvGrpSpPr>
        <p:grpSpPr>
          <a:xfrm>
            <a:off x="1158526" y="2082893"/>
            <a:ext cx="3428638" cy="3414378"/>
            <a:chOff x="1433986" y="1944537"/>
            <a:chExt cx="3428638" cy="3414378"/>
          </a:xfrm>
        </p:grpSpPr>
        <p:grpSp>
          <p:nvGrpSpPr>
            <p:cNvPr id="3" name="Grupp 2">
              <a:extLst>
                <a:ext uri="{FF2B5EF4-FFF2-40B4-BE49-F238E27FC236}">
                  <a16:creationId xmlns:a16="http://schemas.microsoft.com/office/drawing/2014/main" id="{44B2206B-C758-6CF9-AFE0-94B3473C5AB4}"/>
                </a:ext>
              </a:extLst>
            </p:cNvPr>
            <p:cNvGrpSpPr/>
            <p:nvPr/>
          </p:nvGrpSpPr>
          <p:grpSpPr>
            <a:xfrm rot="21342722">
              <a:off x="1433986" y="1944537"/>
              <a:ext cx="3428638" cy="3414378"/>
              <a:chOff x="5767305" y="2119056"/>
              <a:chExt cx="1088247" cy="1083721"/>
            </a:xfrm>
          </p:grpSpPr>
          <p:sp>
            <p:nvSpPr>
              <p:cNvPr id="4" name="Rektangel 64">
                <a:extLst>
                  <a:ext uri="{FF2B5EF4-FFF2-40B4-BE49-F238E27FC236}">
                    <a16:creationId xmlns:a16="http://schemas.microsoft.com/office/drawing/2014/main" id="{FB38F401-5C11-4404-BC47-DD36F658246E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375912">
                <a:off x="5836351" y="2158777"/>
                <a:ext cx="1019201" cy="1044000"/>
              </a:xfrm>
              <a:custGeom>
                <a:avLst/>
                <a:gdLst>
                  <a:gd name="connsiteX0" fmla="*/ 0 w 720000"/>
                  <a:gd name="connsiteY0" fmla="*/ 0 h 720000"/>
                  <a:gd name="connsiteX1" fmla="*/ 720000 w 720000"/>
                  <a:gd name="connsiteY1" fmla="*/ 0 h 720000"/>
                  <a:gd name="connsiteX2" fmla="*/ 720000 w 720000"/>
                  <a:gd name="connsiteY2" fmla="*/ 720000 h 720000"/>
                  <a:gd name="connsiteX3" fmla="*/ 0 w 720000"/>
                  <a:gd name="connsiteY3" fmla="*/ 720000 h 720000"/>
                  <a:gd name="connsiteX4" fmla="*/ 0 w 720000"/>
                  <a:gd name="connsiteY4" fmla="*/ 0 h 720000"/>
                  <a:gd name="connsiteX0" fmla="*/ 0 w 720000"/>
                  <a:gd name="connsiteY0" fmla="*/ 0 h 720000"/>
                  <a:gd name="connsiteX1" fmla="*/ 664301 w 720000"/>
                  <a:gd name="connsiteY1" fmla="*/ 0 h 720000"/>
                  <a:gd name="connsiteX2" fmla="*/ 720000 w 720000"/>
                  <a:gd name="connsiteY2" fmla="*/ 720000 h 720000"/>
                  <a:gd name="connsiteX3" fmla="*/ 0 w 720000"/>
                  <a:gd name="connsiteY3" fmla="*/ 720000 h 720000"/>
                  <a:gd name="connsiteX4" fmla="*/ 0 w 720000"/>
                  <a:gd name="connsiteY4" fmla="*/ 0 h 720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20000" h="720000">
                    <a:moveTo>
                      <a:pt x="0" y="0"/>
                    </a:moveTo>
                    <a:lnTo>
                      <a:pt x="664301" y="0"/>
                    </a:lnTo>
                    <a:lnTo>
                      <a:pt x="720000" y="720000"/>
                    </a:lnTo>
                    <a:lnTo>
                      <a:pt x="0" y="7200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tx1">
                  <a:alpha val="40000"/>
                </a:scheme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sv-SE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entury Gothic"/>
                  <a:ea typeface="+mn-ea"/>
                  <a:cs typeface="+mn-cs"/>
                </a:endParaRPr>
              </a:p>
            </p:txBody>
          </p:sp>
          <p:sp>
            <p:nvSpPr>
              <p:cNvPr id="6" name="Rektangel 5">
                <a:extLst>
                  <a:ext uri="{FF2B5EF4-FFF2-40B4-BE49-F238E27FC236}">
                    <a16:creationId xmlns:a16="http://schemas.microsoft.com/office/drawing/2014/main" id="{978152F1-5340-7ED0-E022-F95E78263C97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401529">
                <a:off x="5767305" y="2119056"/>
                <a:ext cx="1019199" cy="10440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468000" rIns="0" rtlCol="0" anchor="t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sv-SE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Moment</a:t>
                </a: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sv-SE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Riskbedömning</a:t>
                </a: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sv-SE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sv-SE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sv-SE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sv-SE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sv-SE" sz="1600" i="1" dirty="0">
                    <a:solidFill>
                      <a:prstClr val="white"/>
                    </a:solidFill>
                    <a:latin typeface="Arial"/>
                  </a:rPr>
                  <a:t>3</a:t>
                </a:r>
                <a:r>
                  <a:rPr kumimoji="0" lang="sv-SE" sz="1600" b="0" i="1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0 minuter</a:t>
                </a:r>
              </a:p>
            </p:txBody>
          </p:sp>
        </p:grpSp>
        <p:cxnSp>
          <p:nvCxnSpPr>
            <p:cNvPr id="53" name="Rak koppling 52">
              <a:extLst>
                <a:ext uri="{FF2B5EF4-FFF2-40B4-BE49-F238E27FC236}">
                  <a16:creationId xmlns:a16="http://schemas.microsoft.com/office/drawing/2014/main" id="{CF006F03-A25F-09E5-E4B0-A800B8C28E59}"/>
                </a:ext>
              </a:extLst>
            </p:cNvPr>
            <p:cNvCxnSpPr>
              <a:cxnSpLocks/>
            </p:cNvCxnSpPr>
            <p:nvPr/>
          </p:nvCxnSpPr>
          <p:spPr>
            <a:xfrm>
              <a:off x="1909950" y="3092524"/>
              <a:ext cx="2240280" cy="95250"/>
            </a:xfrm>
            <a:prstGeom prst="line">
              <a:avLst/>
            </a:prstGeom>
            <a:ln w="63500">
              <a:solidFill>
                <a:schemeClr val="accent5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Rubrik 1">
            <a:extLst>
              <a:ext uri="{FF2B5EF4-FFF2-40B4-BE49-F238E27FC236}">
                <a16:creationId xmlns:a16="http://schemas.microsoft.com/office/drawing/2014/main" id="{E549ECED-AA8F-6AA8-D920-1D98D95BF0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1755" y="830926"/>
            <a:ext cx="9424988" cy="762000"/>
          </a:xfrm>
        </p:spPr>
        <p:txBody>
          <a:bodyPr/>
          <a:lstStyle/>
          <a:p>
            <a:r>
              <a:rPr lang="sv-SE" sz="4000" dirty="0"/>
              <a:t>Gruppövning</a:t>
            </a:r>
          </a:p>
        </p:txBody>
      </p:sp>
      <p:sp>
        <p:nvSpPr>
          <p:cNvPr id="25" name="Platshållare för text 24">
            <a:extLst>
              <a:ext uri="{FF2B5EF4-FFF2-40B4-BE49-F238E27FC236}">
                <a16:creationId xmlns:a16="http://schemas.microsoft.com/office/drawing/2014/main" id="{C015BE5F-EBE6-7D79-931F-C4837A83041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044602" y="1968606"/>
            <a:ext cx="4543425" cy="615950"/>
          </a:xfrm>
        </p:spPr>
        <p:txBody>
          <a:bodyPr/>
          <a:lstStyle/>
          <a:p>
            <a:r>
              <a:rPr lang="sv-SE" sz="2400" dirty="0"/>
              <a:t>Instruktion: </a:t>
            </a:r>
          </a:p>
        </p:txBody>
      </p:sp>
      <p:sp>
        <p:nvSpPr>
          <p:cNvPr id="26" name="Platshållare för innehåll 25">
            <a:extLst>
              <a:ext uri="{FF2B5EF4-FFF2-40B4-BE49-F238E27FC236}">
                <a16:creationId xmlns:a16="http://schemas.microsoft.com/office/drawing/2014/main" id="{55A3B013-1783-0A46-7BE1-3D8F6B91F68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044601" y="2702030"/>
            <a:ext cx="6114052" cy="2890325"/>
          </a:xfrm>
        </p:spPr>
        <p:txBody>
          <a:bodyPr/>
          <a:lstStyle/>
          <a:p>
            <a:pPr lvl="0"/>
            <a:r>
              <a:rPr lang="sv-SE" sz="2000" dirty="0"/>
              <a:t>Diskutera:</a:t>
            </a:r>
          </a:p>
          <a:p>
            <a:pPr lvl="1"/>
            <a:r>
              <a:rPr lang="sv-SE" sz="1800" dirty="0"/>
              <a:t>Vad har varit svårt?</a:t>
            </a:r>
          </a:p>
          <a:p>
            <a:pPr lvl="1"/>
            <a:r>
              <a:rPr lang="sv-SE" sz="1800" dirty="0"/>
              <a:t>Hur förhåller sig den presenterade riskbedömningen i riskbedömning: repetition och summering till gruppens arbete?</a:t>
            </a:r>
          </a:p>
          <a:p>
            <a:pPr lvl="1"/>
            <a:r>
              <a:rPr lang="sv-SE" sz="1800" dirty="0"/>
              <a:t>Vad kunde gruppen gjort annorlunda? </a:t>
            </a:r>
          </a:p>
          <a:p>
            <a:pPr lvl="1"/>
            <a:r>
              <a:rPr lang="sv-SE" sz="1800" dirty="0"/>
              <a:t>Vill gruppen ändra på något i det egna arbetet utifrån vad som visades i presentationen? I så fall vad?</a:t>
            </a:r>
          </a:p>
          <a:p>
            <a:pPr lvl="1"/>
            <a:r>
              <a:rPr lang="sv-SE" sz="1800" dirty="0"/>
              <a:t>Hur gick diskussionerna i gruppen? </a:t>
            </a:r>
          </a:p>
        </p:txBody>
      </p:sp>
      <p:grpSp>
        <p:nvGrpSpPr>
          <p:cNvPr id="11" name="Grupp 10">
            <a:extLst>
              <a:ext uri="{FF2B5EF4-FFF2-40B4-BE49-F238E27FC236}">
                <a16:creationId xmlns:a16="http://schemas.microsoft.com/office/drawing/2014/main" id="{7C1C1448-BEA1-5A78-9FE9-FB26F3F2B7BB}"/>
              </a:ext>
            </a:extLst>
          </p:cNvPr>
          <p:cNvGrpSpPr/>
          <p:nvPr/>
        </p:nvGrpSpPr>
        <p:grpSpPr>
          <a:xfrm rot="21247650">
            <a:off x="6194097" y="-500807"/>
            <a:ext cx="4727809" cy="2160040"/>
            <a:chOff x="5767304" y="2119056"/>
            <a:chExt cx="1034001" cy="1081819"/>
          </a:xfrm>
        </p:grpSpPr>
        <p:sp>
          <p:nvSpPr>
            <p:cNvPr id="13" name="Rektangel 64">
              <a:extLst>
                <a:ext uri="{FF2B5EF4-FFF2-40B4-BE49-F238E27FC236}">
                  <a16:creationId xmlns:a16="http://schemas.microsoft.com/office/drawing/2014/main" id="{B893924A-BA2E-ABDC-0EBA-A59491435D9D}"/>
                </a:ext>
              </a:extLst>
            </p:cNvPr>
            <p:cNvSpPr>
              <a:spLocks noChangeAspect="1"/>
            </p:cNvSpPr>
            <p:nvPr/>
          </p:nvSpPr>
          <p:spPr>
            <a:xfrm rot="375912">
              <a:off x="5836397" y="2152089"/>
              <a:ext cx="964908" cy="1048786"/>
            </a:xfrm>
            <a:custGeom>
              <a:avLst/>
              <a:gdLst>
                <a:gd name="connsiteX0" fmla="*/ 0 w 720000"/>
                <a:gd name="connsiteY0" fmla="*/ 0 h 720000"/>
                <a:gd name="connsiteX1" fmla="*/ 720000 w 720000"/>
                <a:gd name="connsiteY1" fmla="*/ 0 h 720000"/>
                <a:gd name="connsiteX2" fmla="*/ 720000 w 720000"/>
                <a:gd name="connsiteY2" fmla="*/ 720000 h 720000"/>
                <a:gd name="connsiteX3" fmla="*/ 0 w 720000"/>
                <a:gd name="connsiteY3" fmla="*/ 720000 h 720000"/>
                <a:gd name="connsiteX4" fmla="*/ 0 w 720000"/>
                <a:gd name="connsiteY4" fmla="*/ 0 h 720000"/>
                <a:gd name="connsiteX0" fmla="*/ 0 w 720000"/>
                <a:gd name="connsiteY0" fmla="*/ 0 h 720000"/>
                <a:gd name="connsiteX1" fmla="*/ 664301 w 720000"/>
                <a:gd name="connsiteY1" fmla="*/ 0 h 720000"/>
                <a:gd name="connsiteX2" fmla="*/ 720000 w 720000"/>
                <a:gd name="connsiteY2" fmla="*/ 720000 h 720000"/>
                <a:gd name="connsiteX3" fmla="*/ 0 w 720000"/>
                <a:gd name="connsiteY3" fmla="*/ 720000 h 720000"/>
                <a:gd name="connsiteX4" fmla="*/ 0 w 720000"/>
                <a:gd name="connsiteY4" fmla="*/ 0 h 720000"/>
                <a:gd name="connsiteX0" fmla="*/ 0 w 686621"/>
                <a:gd name="connsiteY0" fmla="*/ 0 h 731388"/>
                <a:gd name="connsiteX1" fmla="*/ 664301 w 686621"/>
                <a:gd name="connsiteY1" fmla="*/ 0 h 731388"/>
                <a:gd name="connsiteX2" fmla="*/ 686621 w 686621"/>
                <a:gd name="connsiteY2" fmla="*/ 731388 h 731388"/>
                <a:gd name="connsiteX3" fmla="*/ 0 w 686621"/>
                <a:gd name="connsiteY3" fmla="*/ 720000 h 731388"/>
                <a:gd name="connsiteX4" fmla="*/ 0 w 686621"/>
                <a:gd name="connsiteY4" fmla="*/ 0 h 731388"/>
                <a:gd name="connsiteX0" fmla="*/ 0 w 681646"/>
                <a:gd name="connsiteY0" fmla="*/ 0 h 723300"/>
                <a:gd name="connsiteX1" fmla="*/ 664301 w 681646"/>
                <a:gd name="connsiteY1" fmla="*/ 0 h 723300"/>
                <a:gd name="connsiteX2" fmla="*/ 681646 w 681646"/>
                <a:gd name="connsiteY2" fmla="*/ 723300 h 723300"/>
                <a:gd name="connsiteX3" fmla="*/ 0 w 681646"/>
                <a:gd name="connsiteY3" fmla="*/ 720000 h 723300"/>
                <a:gd name="connsiteX4" fmla="*/ 0 w 681646"/>
                <a:gd name="connsiteY4" fmla="*/ 0 h 723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81646" h="723300">
                  <a:moveTo>
                    <a:pt x="0" y="0"/>
                  </a:moveTo>
                  <a:lnTo>
                    <a:pt x="664301" y="0"/>
                  </a:lnTo>
                  <a:lnTo>
                    <a:pt x="681646" y="723300"/>
                  </a:lnTo>
                  <a:lnTo>
                    <a:pt x="0" y="720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alpha val="4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endParaRPr>
            </a:p>
          </p:txBody>
        </p:sp>
        <p:sp>
          <p:nvSpPr>
            <p:cNvPr id="14" name="Rektangel 13">
              <a:extLst>
                <a:ext uri="{FF2B5EF4-FFF2-40B4-BE49-F238E27FC236}">
                  <a16:creationId xmlns:a16="http://schemas.microsoft.com/office/drawing/2014/main" id="{5DA33347-6646-D6FE-A15C-70005ED7223D}"/>
                </a:ext>
              </a:extLst>
            </p:cNvPr>
            <p:cNvSpPr>
              <a:spLocks noChangeAspect="1"/>
            </p:cNvSpPr>
            <p:nvPr/>
          </p:nvSpPr>
          <p:spPr>
            <a:xfrm rot="401529">
              <a:off x="5767304" y="2119056"/>
              <a:ext cx="1019199" cy="10440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0" tIns="360000" rIns="360000" bIns="360000" rtlCol="0" anchor="b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sv-SE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Samlas i nya grupper och diskutera momentet riskbedömning: repetition </a:t>
              </a:r>
              <a:r>
                <a:rPr kumimoji="0" lang="sv-SE" sz="16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och summering.</a:t>
              </a:r>
              <a:endParaRPr kumimoji="0" lang="sv-SE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010170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ubrik 4">
            <a:extLst>
              <a:ext uri="{FF2B5EF4-FFF2-40B4-BE49-F238E27FC236}">
                <a16:creationId xmlns:a16="http://schemas.microsoft.com/office/drawing/2014/main" id="{992AE791-6C6A-BD9C-11FD-9930A48805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4401" y="2502568"/>
            <a:ext cx="5777648" cy="1116000"/>
          </a:xfrm>
        </p:spPr>
        <p:txBody>
          <a:bodyPr/>
          <a:lstStyle/>
          <a:p>
            <a:r>
              <a:rPr lang="sv-SE" dirty="0"/>
              <a:t>Reflektion i helgrupp</a:t>
            </a:r>
          </a:p>
        </p:txBody>
      </p:sp>
      <p:cxnSp>
        <p:nvCxnSpPr>
          <p:cNvPr id="8" name="Rak koppling 7">
            <a:extLst>
              <a:ext uri="{FF2B5EF4-FFF2-40B4-BE49-F238E27FC236}">
                <a16:creationId xmlns:a16="http://schemas.microsoft.com/office/drawing/2014/main" id="{2319F56B-5BA1-4290-F5E9-86B5E788BEAA}"/>
              </a:ext>
            </a:extLst>
          </p:cNvPr>
          <p:cNvCxnSpPr>
            <a:cxnSpLocks/>
          </p:cNvCxnSpPr>
          <p:nvPr/>
        </p:nvCxnSpPr>
        <p:spPr>
          <a:xfrm>
            <a:off x="554401" y="3727118"/>
            <a:ext cx="5202932" cy="0"/>
          </a:xfrm>
          <a:prstGeom prst="line">
            <a:avLst/>
          </a:prstGeom>
          <a:ln w="76200">
            <a:solidFill>
              <a:schemeClr val="accent5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1" name="Platshållare för bild 30" descr="En bild som visar klädsel, stol, inomhus, person&#10;&#10;AI-genererat innehåll kan vara felaktigt.">
            <a:extLst>
              <a:ext uri="{FF2B5EF4-FFF2-40B4-BE49-F238E27FC236}">
                <a16:creationId xmlns:a16="http://schemas.microsoft.com/office/drawing/2014/main" id="{A94EE9C9-F947-44A7-328C-4A76938C3BA1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486402" y="-1"/>
            <a:ext cx="6705599" cy="6861600"/>
          </a:xfrm>
        </p:spPr>
      </p:pic>
    </p:spTree>
    <p:extLst>
      <p:ext uri="{BB962C8B-B14F-4D97-AF65-F5344CB8AC3E}">
        <p14:creationId xmlns:p14="http://schemas.microsoft.com/office/powerpoint/2010/main" val="1525661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TCOLOR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TCOLOR" val="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ACKGROUNDCOLOR" val="16777215"/>
  <p:tag name="TEXTCOLOR" val="16777215"/>
</p:tagLst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PPT MCF_Ny">
  <a:themeElements>
    <a:clrScheme name="Myndigheten för civilt försvar">
      <a:dk1>
        <a:sysClr val="windowText" lastClr="000000"/>
      </a:dk1>
      <a:lt1>
        <a:sysClr val="window" lastClr="FFFFFF"/>
      </a:lt1>
      <a:dk2>
        <a:srgbClr val="061727"/>
      </a:dk2>
      <a:lt2>
        <a:srgbClr val="F8F5F3"/>
      </a:lt2>
      <a:accent1>
        <a:srgbClr val="0B233E"/>
      </a:accent1>
      <a:accent2>
        <a:srgbClr val="10335F"/>
      </a:accent2>
      <a:accent3>
        <a:srgbClr val="164A8C"/>
      </a:accent3>
      <a:accent4>
        <a:srgbClr val="CC4E13"/>
      </a:accent4>
      <a:accent5>
        <a:srgbClr val="FF832C"/>
      </a:accent5>
      <a:accent6>
        <a:srgbClr val="F6EFE9"/>
      </a:accent6>
      <a:hlink>
        <a:srgbClr val="164A8C"/>
      </a:hlink>
      <a:folHlink>
        <a:srgbClr val="164A8C"/>
      </a:folHlink>
    </a:clrScheme>
    <a:fontScheme name="MCF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custClrLst>
    <a:custClr name="MCF Gul">
      <a:srgbClr val="FED000"/>
    </a:custClr>
    <a:custClr name="MCF Röd">
      <a:srgbClr val="A2191F"/>
    </a:custClr>
    <a:custClr name="MCF Rosa">
      <a:srgbClr val="9F1853"/>
    </a:custClr>
    <a:custClr name="MCF Lila">
      <a:srgbClr val="5D28AF"/>
    </a:custClr>
    <a:custClr name="MCF Petrol">
      <a:srgbClr val="005D5D"/>
    </a:custClr>
    <a:custClr name="MCF Grön">
      <a:srgbClr val="0E6027"/>
    </a:custClr>
    <a:custClr name="MCF Grå">
      <a:srgbClr val="4D5358"/>
    </a:custClr>
    <a:custClr>
      <a:srgbClr val="FFFFFF"/>
    </a:custClr>
    <a:custClr>
      <a:srgbClr val="FFFFFF"/>
    </a:custClr>
    <a:custClr>
      <a:srgbClr val="FFFFFF"/>
    </a:custClr>
    <a:custClr name="MCF Gul 60%">
      <a:srgbClr val="FEEA66"/>
    </a:custClr>
    <a:custClr name="MCF Röd 60%">
      <a:srgbClr val="C77579"/>
    </a:custClr>
    <a:custClr name="MCF Rosa 60%">
      <a:srgbClr val="C57498"/>
    </a:custClr>
    <a:custClr name="MCF Lila 60%">
      <a:srgbClr val="9E7ECF"/>
    </a:custClr>
    <a:custClr name="MCF Petrol 60%">
      <a:srgbClr val="669E9E"/>
    </a:custClr>
    <a:custClr name="MCF Grön 60%">
      <a:srgbClr val="6EA07D"/>
    </a:custClr>
    <a:custClr name="MCF Grå 60%">
      <a:srgbClr val="94989B"/>
    </a:custClr>
    <a:custClr>
      <a:srgbClr val="FFFFFF"/>
    </a:custClr>
    <a:custClr>
      <a:srgbClr val="FFFFFF"/>
    </a:custClr>
    <a:custClr>
      <a:srgbClr val="FFFFFF"/>
    </a:custClr>
    <a:custClr name="MCF Gul 20%">
      <a:srgbClr val="FFFACC"/>
    </a:custClr>
    <a:custClr name="MCF Röd 20%">
      <a:srgbClr val="ECD1D2"/>
    </a:custClr>
    <a:custClr name="MCF Rosa 20%">
      <a:srgbClr val="ECD1DD"/>
    </a:custClr>
    <a:custClr name="MCF Lila 20%">
      <a:srgbClr val="DFD4EF"/>
    </a:custClr>
    <a:custClr name="MCF Petrol 20%">
      <a:srgbClr val="CCDFDF"/>
    </a:custClr>
    <a:custClr name="MCF Grön 20%">
      <a:srgbClr val="CFDFD4"/>
    </a:custClr>
    <a:custClr name="MCF Grå 20%">
      <a:srgbClr val="DBDDDE"/>
    </a:custClr>
    <a:custClr>
      <a:srgbClr val="FFFFFF"/>
    </a:custClr>
    <a:custClr>
      <a:srgbClr val="FFFFFF"/>
    </a:custClr>
    <a:custClr>
      <a:srgbClr val="FFFFFF"/>
    </a:custClr>
    <a:custClr name="MCF Gul 140%">
      <a:srgbClr val="987D00"/>
    </a:custClr>
    <a:custClr name="MCF Röd 140%">
      <a:srgbClr val="510D10"/>
    </a:custClr>
    <a:custClr name="MCF Rosa 140%">
      <a:srgbClr val="500C2A"/>
    </a:custClr>
    <a:custClr name="MCF Lila 140%">
      <a:srgbClr val="2F1458"/>
    </a:custClr>
    <a:custClr name="MCF Petrol 140%">
      <a:srgbClr val="002F2F"/>
    </a:custClr>
    <a:custClr name="MCF Grön 140%">
      <a:srgbClr val="073014"/>
    </a:custClr>
    <a:custClr name="MCF Grå 140%">
      <a:srgbClr val="272A2C"/>
    </a:custClr>
    <a:custClr>
      <a:srgbClr val="FFFFFF"/>
    </a:custClr>
    <a:custClr>
      <a:srgbClr val="FFFFFF"/>
    </a:custClr>
    <a:custClr>
      <a:srgbClr val="FFFFFF"/>
    </a:custClr>
    <a:custClr name="MCF Gul 120%">
      <a:srgbClr val="CBA600"/>
    </a:custClr>
    <a:custClr name="MCF Röd 120%">
      <a:srgbClr val="7A1317"/>
    </a:custClr>
    <a:custClr name="MCF Rosa120%">
      <a:srgbClr val="77123E"/>
    </a:custClr>
    <a:custClr name="MCF Lila 120%">
      <a:srgbClr val="461E83"/>
    </a:custClr>
    <a:custClr name="MCF Petrol 120%">
      <a:srgbClr val="004646"/>
    </a:custClr>
    <a:custClr name="MCF Grön 120%">
      <a:srgbClr val="0B481D"/>
    </a:custClr>
    <a:custClr name="MCF Grå 120%">
      <a:srgbClr val="3A3E42"/>
    </a:custClr>
    <a:custClr>
      <a:srgbClr val="FFFFFF"/>
    </a:custClr>
    <a:custClr>
      <a:srgbClr val="FFFFFF"/>
    </a:custClr>
    <a:custClr>
      <a:srgbClr val="FFFFFF"/>
    </a:custClr>
  </a:custClrLst>
  <a:extLst>
    <a:ext uri="{05A4C25C-085E-4340-85A3-A5531E510DB2}">
      <thm15:themeFamily xmlns:thm15="http://schemas.microsoft.com/office/thememl/2012/main" name="MCF sv nytt mönster.potx" id="{201A99B0-6E4C-45E6-BC9A-F26152A7EC9E}" vid="{A8D8CAB7-CD4B-4C88-9CA4-5D37D18E80D5}"/>
    </a:ext>
  </a:extLst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sbLabel xmlns="afa7482c-d655-474e-bb6b-702d3688f345">
      <Value>6</Value>
      <Value>10</Value>
    </msbLabel>
    <ae988adf4e814ae495e8a146d7409465 xmlns="279630f5-4588-4446-8067-1140693f53ed">
      <Terms xmlns="http://schemas.microsoft.com/office/infopath/2007/PartnerControls">
        <TermInfo xmlns="http://schemas.microsoft.com/office/infopath/2007/PartnerControls">
          <TermName xmlns="http://schemas.microsoft.com/office/infopath/2007/PartnerControls">Standard</TermName>
          <TermId xmlns="http://schemas.microsoft.com/office/infopath/2007/PartnerControls">42db7290-f92b-446b-999c-1bee6d848af0</TermId>
        </TermInfo>
      </Terms>
    </ae988adf4e814ae495e8a146d7409465>
    <TaxCatchAll xmlns="279630f5-4588-4446-8067-1140693f53ed">
      <Value>1</Value>
    </TaxCatchAll>
    <MSB_RecordId xmlns="279630f5-4588-4446-8067-1140693f53ed" xsi:nil="true"/>
    <e0ce8e00bb4745a08251a513d6944fa1 xmlns="279630f5-4588-4446-8067-1140693f53ed">
      <Terms xmlns="http://schemas.microsoft.com/office/infopath/2007/PartnerControls"/>
    </e0ce8e00bb4745a08251a513d6944fa1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MSB Dokument" ma:contentTypeID="0x0101008239AB5D3D2647B580F011DA2F3561110100AF9E8DF8B335BE4491CC47897D96776F" ma:contentTypeVersion="14" ma:contentTypeDescription="Skapa ett nytt dokument." ma:contentTypeScope="" ma:versionID="f3ffee82c3130e028049ca24b8c7233f">
  <xsd:schema xmlns:xsd="http://www.w3.org/2001/XMLSchema" xmlns:xs="http://www.w3.org/2001/XMLSchema" xmlns:p="http://schemas.microsoft.com/office/2006/metadata/properties" xmlns:ns2="afa7482c-d655-474e-bb6b-702d3688f345" xmlns:ns3="279630f5-4588-4446-8067-1140693f53ed" targetNamespace="http://schemas.microsoft.com/office/2006/metadata/properties" ma:root="true" ma:fieldsID="7641217a5605b55ccecc333f9ffd0b15" ns2:_="" ns3:_="">
    <xsd:import namespace="afa7482c-d655-474e-bb6b-702d3688f345"/>
    <xsd:import namespace="279630f5-4588-4446-8067-1140693f53ed"/>
    <xsd:element name="properties">
      <xsd:complexType>
        <xsd:sequence>
          <xsd:element name="documentManagement">
            <xsd:complexType>
              <xsd:all>
                <xsd:element ref="ns2:msbLabel" minOccurs="0"/>
                <xsd:element ref="ns3:ae988adf4e814ae495e8a146d7409465" minOccurs="0"/>
                <xsd:element ref="ns3:TaxCatchAll" minOccurs="0"/>
                <xsd:element ref="ns3:TaxCatchAllLabel" minOccurs="0"/>
                <xsd:element ref="ns3:e0ce8e00bb4745a08251a513d6944fa1" minOccurs="0"/>
                <xsd:element ref="ns3:MSB_RecordId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fa7482c-d655-474e-bb6b-702d3688f345" elementFormDefault="qualified">
    <xsd:import namespace="http://schemas.microsoft.com/office/2006/documentManagement/types"/>
    <xsd:import namespace="http://schemas.microsoft.com/office/infopath/2007/PartnerControls"/>
    <xsd:element name="msbLabel" ma:index="8" nillable="true" ma:displayName="Märkning" ma:list="{db204bb2-64d1-4fa5-82f4-253e0a14f934}" ma:internalName="msbLabel" ma:readOnly="false" ma:showField="Titl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79630f5-4588-4446-8067-1140693f53ed" elementFormDefault="qualified">
    <xsd:import namespace="http://schemas.microsoft.com/office/2006/documentManagement/types"/>
    <xsd:import namespace="http://schemas.microsoft.com/office/infopath/2007/PartnerControls"/>
    <xsd:element name="ae988adf4e814ae495e8a146d7409465" ma:index="9" nillable="true" ma:taxonomy="true" ma:internalName="ae988adf4e814ae495e8a146d7409465" ma:taxonomyFieldName="MSB_SiteBusinessProcess" ma:displayName="Handlingsslag" ma:default="1;#Standard|42db7290-f92b-446b-999c-1bee6d848af0" ma:fieldId="{ae988adf-4e81-4ae4-95e8-a146d7409465}" ma:sspId="1d297c32-e349-4b6d-b895-deec35520f0b" ma:termSetId="84c5b001-a021-41b2-9608-e8b90a27b6c1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axCatchAll" ma:index="10" nillable="true" ma:displayName="Global taxonomikolumn" ma:hidden="true" ma:list="{2737cfc7-f61b-4a6f-8442-93074637cda6}" ma:internalName="TaxCatchAll" ma:showField="CatchAllData" ma:web="279630f5-4588-4446-8067-1140693f53e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1" nillable="true" ma:displayName="Global taxonomikolumn1" ma:hidden="true" ma:list="{2737cfc7-f61b-4a6f-8442-93074637cda6}" ma:internalName="TaxCatchAllLabel" ma:readOnly="true" ma:showField="CatchAllDataLabel" ma:web="279630f5-4588-4446-8067-1140693f53e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e0ce8e00bb4745a08251a513d6944fa1" ma:index="13" nillable="true" ma:taxonomy="true" ma:internalName="e0ce8e00bb4745a08251a513d6944fa1" ma:taxonomyFieldName="MSB_DocumentType" ma:displayName="Handlingstyp" ma:fieldId="{e0ce8e00-bb47-45a0-8251-a513d6944fa1}" ma:sspId="1d297c32-e349-4b6d-b895-deec35520f0b" ma:termSetId="e3c19ec3-4bda-47fb-b9f4-9ecf798a87b8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SB_RecordId" ma:index="15" nillable="true" ma:displayName="Diarienummer" ma:internalName="MSB_RecordId">
      <xsd:simpleType>
        <xsd:restriction base="dms:Text"/>
      </xsd:simpleType>
    </xsd:element>
    <xsd:element name="SharedWithUsers" ma:index="16" nillable="true" ma:displayName="Dela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Delat med information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21111836-A770-4635-8C96-42EEBB4EADA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7FA5DDC5-2235-4F69-B78E-17B2EFE798EA}">
  <ds:schemaRefs>
    <ds:schemaRef ds:uri="http://www.w3.org/XML/1998/namespace"/>
    <ds:schemaRef ds:uri="http://schemas.openxmlformats.org/package/2006/metadata/core-properties"/>
    <ds:schemaRef ds:uri="http://schemas.microsoft.com/office/infopath/2007/PartnerControls"/>
    <ds:schemaRef ds:uri="http://schemas.microsoft.com/office/2006/metadata/properties"/>
    <ds:schemaRef ds:uri="http://schemas.microsoft.com/office/2006/documentManagement/types"/>
    <ds:schemaRef ds:uri="http://purl.org/dc/dcmitype/"/>
    <ds:schemaRef ds:uri="http://purl.org/dc/elements/1.1/"/>
    <ds:schemaRef ds:uri="afa7482c-d655-474e-bb6b-702d3688f345"/>
    <ds:schemaRef ds:uri="279630f5-4588-4446-8067-1140693f53ed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AAF39EE7-B1AE-42C0-AFD3-FB53327FB8EE}"/>
</file>

<file path=docProps/app.xml><?xml version="1.0" encoding="utf-8"?>
<Properties xmlns="http://schemas.openxmlformats.org/officeDocument/2006/extended-properties" xmlns:vt="http://schemas.openxmlformats.org/officeDocument/2006/docPropsVTypes">
  <TotalTime>123</TotalTime>
  <Words>256</Words>
  <Application>Microsoft Office PowerPoint</Application>
  <PresentationFormat>Bredbild</PresentationFormat>
  <Paragraphs>36</Paragraphs>
  <Slides>3</Slides>
  <Notes>3</Notes>
  <HiddenSlides>0</HiddenSlides>
  <MMClips>0</MMClips>
  <ScaleCrop>false</ScaleCrop>
  <HeadingPairs>
    <vt:vector size="6" baseType="variant">
      <vt:variant>
        <vt:lpstr>Använt teckensnitt</vt:lpstr>
      </vt:variant>
      <vt:variant>
        <vt:i4>5</vt:i4>
      </vt:variant>
      <vt:variant>
        <vt:lpstr>Tema</vt:lpstr>
      </vt:variant>
      <vt:variant>
        <vt:i4>2</vt:i4>
      </vt:variant>
      <vt:variant>
        <vt:lpstr>Bildrubriker</vt:lpstr>
      </vt:variant>
      <vt:variant>
        <vt:i4>3</vt:i4>
      </vt:variant>
    </vt:vector>
  </HeadingPairs>
  <TitlesOfParts>
    <vt:vector size="10" baseType="lpstr">
      <vt:lpstr>Arial</vt:lpstr>
      <vt:lpstr>Calibri</vt:lpstr>
      <vt:lpstr>Calibri Light</vt:lpstr>
      <vt:lpstr>Century Gothic</vt:lpstr>
      <vt:lpstr>Garamond</vt:lpstr>
      <vt:lpstr>Office-tema</vt:lpstr>
      <vt:lpstr>PPT MCF_Ny</vt:lpstr>
      <vt:lpstr>Diskussionsuppgift</vt:lpstr>
      <vt:lpstr>Gruppövning</vt:lpstr>
      <vt:lpstr>Reflektion i helgrupp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Reflektion</dc:title>
  <dc:creator>Berlin Eklund Hjalmar Praktikant</dc:creator>
  <cp:lastModifiedBy>hjabe@msb.local</cp:lastModifiedBy>
  <cp:revision>3</cp:revision>
  <dcterms:created xsi:type="dcterms:W3CDTF">2026-01-09T10:23:04Z</dcterms:created>
  <dcterms:modified xsi:type="dcterms:W3CDTF">2026-05-20T08:06:23Z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0x0101008239AB5D3D2647B580F011DA2F3561110100AF9E8DF8B335BE4491CC47897D96776F</vt:lpwstr>
  </property>
  <property fmtid="{D5CDD505-2E9C-101B-9397-08002B2CF9AE}" pid="3" name="MSB_SiteBusinessProcess">
    <vt:lpwstr>1;#Standard|42db7290-f92b-446b-999c-1bee6d848af0</vt:lpwstr>
  </property>
  <property fmtid="{D5CDD505-2E9C-101B-9397-08002B2CF9AE}" pid="4" name="MSB_DocumentType">
    <vt:lpwstr/>
  </property>
</Properties>
</file>