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4"/>
    <p:sldMasterId id="2147483717" r:id="rId5"/>
  </p:sldMasterIdLst>
  <p:notesMasterIdLst>
    <p:notesMasterId r:id="rId8"/>
  </p:notesMasterIdLst>
  <p:sldIdLst>
    <p:sldId id="260" r:id="rId6"/>
    <p:sldId id="401" r:id="rId7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ECEF"/>
    <a:srgbClr val="071A2E"/>
    <a:srgbClr val="081C31"/>
    <a:srgbClr val="061829"/>
    <a:srgbClr val="061727"/>
    <a:srgbClr val="FF832C"/>
    <a:srgbClr val="F8EFE9"/>
    <a:srgbClr val="FAF5F3"/>
    <a:srgbClr val="F0F0F0"/>
    <a:srgbClr val="CC4E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48219" autoAdjust="0"/>
  </p:normalViewPr>
  <p:slideViewPr>
    <p:cSldViewPr snapToGrid="0">
      <p:cViewPr varScale="1">
        <p:scale>
          <a:sx n="41" d="100"/>
          <a:sy n="41" d="100"/>
        </p:scale>
        <p:origin x="1628" y="2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8C63B9-86EF-4209-AC49-3E4A014F543A}" type="datetimeFigureOut">
              <a:rPr lang="sv-SE" smtClean="0"/>
              <a:t>2026-07-03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73E5DC-3020-47B7-8ED6-DB931FEB44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635316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b="1" kern="100">
                <a:effectLst/>
                <a:latin typeface="Garamond" panose="02020404030301010803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Del av kursmaterial till modul 5: repetition konsekvensanalys.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73E5DC-3020-47B7-8ED6-DB931FEB4490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112013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20000"/>
              </a:lnSpc>
              <a:spcAft>
                <a:spcPts val="1000"/>
              </a:spcAft>
            </a:pPr>
            <a:r>
              <a:rPr lang="sv-SE" sz="1800" b="1" kern="100" dirty="0">
                <a:effectLst/>
                <a:latin typeface="Garamond" panose="02020404030301010803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Del av kursmaterial till modul 5: repetition konsekvensanalys.</a:t>
            </a:r>
          </a:p>
          <a:p>
            <a:pPr>
              <a:lnSpc>
                <a:spcPct val="120000"/>
              </a:lnSpc>
              <a:spcAft>
                <a:spcPts val="1000"/>
              </a:spcAft>
            </a:pPr>
            <a:endParaRPr lang="sv-SE" sz="1800" kern="100" dirty="0">
              <a:effectLst/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1000"/>
              </a:spcAft>
            </a:pPr>
            <a:r>
              <a:rPr lang="sv-SE" sz="1800" kern="100" dirty="0">
                <a:effectLst/>
                <a:latin typeface="Garamond" panose="02020404030301010803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Detta är ett förenklat exempel dokumentation av konsekvensanalys för den fiktiva verksamheten Tillagningskök i </a:t>
            </a:r>
            <a:r>
              <a:rPr lang="sv-SE" sz="1800" kern="100" dirty="0" err="1">
                <a:effectLst/>
                <a:latin typeface="Garamond" panose="02020404030301010803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Lyckoby</a:t>
            </a:r>
            <a:r>
              <a:rPr lang="sv-SE" sz="1800" kern="100" dirty="0">
                <a:effectLst/>
                <a:latin typeface="Garamond" panose="02020404030301010803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20000"/>
              </a:lnSpc>
              <a:spcAft>
                <a:spcPts val="1000"/>
              </a:spcAft>
            </a:pPr>
            <a:r>
              <a:rPr lang="sv-SE" sz="1800" kern="100" dirty="0">
                <a:effectLst/>
                <a:latin typeface="Garamond" panose="02020404030301010803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På bilden visas ett urval av avbrottstider och återställningstider. Vid genomförande av konsekvensanalysen ska avbrottstider och återställningstider sättas för samtliga prioriterade aktiviteter och resurser.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219C5B-8DB8-44C4-9711-6AE663146101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76002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sv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sv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svg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svg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sv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 descr="En bild som visar blå, skärmbild, Electric blue&#10;&#10;AI-genererat innehåll kan vara felaktigt.">
            <a:extLst>
              <a:ext uri="{FF2B5EF4-FFF2-40B4-BE49-F238E27FC236}">
                <a16:creationId xmlns:a16="http://schemas.microsoft.com/office/drawing/2014/main" id="{4C6FDE17-55A4-5853-048F-F691D30A36B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Bildobjekt 7" descr="Logotyp Myndigheten för civilt försvar">
            <a:extLst>
              <a:ext uri="{FF2B5EF4-FFF2-40B4-BE49-F238E27FC236}">
                <a16:creationId xmlns:a16="http://schemas.microsoft.com/office/drawing/2014/main" id="{729ADCA1-CB36-9E5B-7763-B612A7D40F9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509832" y="509181"/>
            <a:ext cx="1492738" cy="522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0D78243E-6204-91A9-CD11-3ED87BEB4F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4400" y="2493172"/>
            <a:ext cx="10121361" cy="1116000"/>
          </a:xfrm>
        </p:spPr>
        <p:txBody>
          <a:bodyPr lIns="0" tIns="0" rIns="0" bIns="0" anchor="b"/>
          <a:lstStyle>
            <a:lvl1pPr algn="l">
              <a:lnSpc>
                <a:spcPct val="84000"/>
              </a:lnSpc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37EE5B3-5FC9-92CE-3483-C9864B90A4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4400" y="3734339"/>
            <a:ext cx="10115550" cy="651600"/>
          </a:xfrm>
        </p:spPr>
        <p:txBody>
          <a:bodyPr l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832C76-70D2-007C-903C-E2096FC68E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2449" y="5806222"/>
            <a:ext cx="1009915" cy="198031"/>
          </a:xfrm>
        </p:spPr>
        <p:txBody>
          <a:bodyPr/>
          <a:lstStyle>
            <a:lvl1pPr>
              <a:defRPr sz="1050">
                <a:solidFill>
                  <a:schemeClr val="accent5"/>
                </a:solidFill>
              </a:defRPr>
            </a:lvl1pPr>
          </a:lstStyle>
          <a:p>
            <a:fld id="{9F23E7D0-FAD9-4801-988B-CC58EF0C827E}" type="datetime1">
              <a:rPr lang="sv-SE" smtClean="0"/>
              <a:pPr/>
              <a:t>2026-07-03</a:t>
            </a:fld>
            <a:endParaRPr lang="sv-SE" sz="1050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A416973-C155-F962-8AF3-CE31F29C63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2449" y="6049291"/>
            <a:ext cx="2581397" cy="171536"/>
          </a:xfrm>
        </p:spPr>
        <p:txBody>
          <a:bodyPr/>
          <a:lstStyle>
            <a:lvl1pPr algn="l">
              <a:defRPr sz="1050">
                <a:solidFill>
                  <a:schemeClr val="accent5"/>
                </a:solidFill>
              </a:defRPr>
            </a:lvl1pPr>
          </a:lstStyle>
          <a:p>
            <a:r>
              <a:rPr lang="sv-SE"/>
              <a:t>Sidfot</a:t>
            </a:r>
            <a:endParaRPr lang="sv-SE" sz="1050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2820114-64CE-BC1C-2CC4-A006533ED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653" y="7049831"/>
            <a:ext cx="299590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486763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ngress">
    <p:bg>
      <p:bgPr>
        <a:solidFill>
          <a:srgbClr val="0617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ildobjekt 12">
            <a:extLst>
              <a:ext uri="{FF2B5EF4-FFF2-40B4-BE49-F238E27FC236}">
                <a16:creationId xmlns:a16="http://schemas.microsoft.com/office/drawing/2014/main" id="{54C71AB2-22DE-4463-0D49-85F6028F64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800000" flipH="1">
            <a:off x="-4138" y="0"/>
            <a:ext cx="12196138" cy="6860328"/>
          </a:xfrm>
          <a:prstGeom prst="rect">
            <a:avLst/>
          </a:prstGeom>
        </p:spPr>
      </p:pic>
      <p:grpSp>
        <p:nvGrpSpPr>
          <p:cNvPr id="4" name="Grupp 3">
            <a:extLst>
              <a:ext uri="{FF2B5EF4-FFF2-40B4-BE49-F238E27FC236}">
                <a16:creationId xmlns:a16="http://schemas.microsoft.com/office/drawing/2014/main" id="{70C9EF7F-4E9D-01CB-0A3B-7EC4BAA1ED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flipV="1">
            <a:off x="-1" y="1786"/>
            <a:ext cx="12192001" cy="6858000"/>
            <a:chOff x="-1" y="0"/>
            <a:chExt cx="12192001" cy="6858000"/>
          </a:xfrm>
        </p:grpSpPr>
        <p:sp>
          <p:nvSpPr>
            <p:cNvPr id="6" name="Frihandsfigur 8">
              <a:extLst>
                <a:ext uri="{FF2B5EF4-FFF2-40B4-BE49-F238E27FC236}">
                  <a16:creationId xmlns:a16="http://schemas.microsoft.com/office/drawing/2014/main" id="{8BF2D478-504C-7203-3B9B-71C3AAF9D9BF}"/>
                </a:ext>
              </a:extLst>
            </p:cNvPr>
            <p:cNvSpPr/>
            <p:nvPr/>
          </p:nvSpPr>
          <p:spPr>
            <a:xfrm>
              <a:off x="-1" y="5162500"/>
              <a:ext cx="7261670" cy="1695500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75000">
                  <a:srgbClr val="0B233E"/>
                </a:gs>
                <a:gs pos="25000">
                  <a:srgbClr val="061727"/>
                </a:gs>
                <a:gs pos="100000">
                  <a:srgbClr val="0B233E"/>
                </a:gs>
                <a:gs pos="50000">
                  <a:srgbClr val="091E35"/>
                </a:gs>
                <a:gs pos="0">
                  <a:srgbClr val="061727"/>
                </a:gs>
              </a:gsLst>
              <a:lin ang="540000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0" name="Frihandsfigur 29">
              <a:extLst>
                <a:ext uri="{FF2B5EF4-FFF2-40B4-BE49-F238E27FC236}">
                  <a16:creationId xmlns:a16="http://schemas.microsoft.com/office/drawing/2014/main" id="{33D85435-D413-2D00-519D-604805AA7A58}"/>
                </a:ext>
              </a:extLst>
            </p:cNvPr>
            <p:cNvSpPr/>
            <p:nvPr/>
          </p:nvSpPr>
          <p:spPr>
            <a:xfrm rot="5400000" flipV="1">
              <a:off x="8205490" y="1267028"/>
              <a:ext cx="5253538" cy="2719482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0">
                  <a:srgbClr val="091F36"/>
                </a:gs>
                <a:gs pos="75000">
                  <a:srgbClr val="0B233E"/>
                </a:gs>
                <a:gs pos="25000">
                  <a:srgbClr val="061727"/>
                </a:gs>
                <a:gs pos="100000">
                  <a:srgbClr val="0B233E"/>
                </a:gs>
                <a:gs pos="0">
                  <a:srgbClr val="061727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  <p:sp>
        <p:nvSpPr>
          <p:cNvPr id="2" name="Rubrik 1">
            <a:extLst>
              <a:ext uri="{FF2B5EF4-FFF2-40B4-BE49-F238E27FC236}">
                <a16:creationId xmlns:a16="http://schemas.microsoft.com/office/drawing/2014/main" id="{3D1AB072-0D56-17C4-3ACF-E20DC263E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9509" y="1552639"/>
            <a:ext cx="7932982" cy="3363028"/>
          </a:xfrm>
        </p:spPr>
        <p:txBody>
          <a:bodyPr anchor="ctr"/>
          <a:lstStyle>
            <a:lvl1pPr>
              <a:lnSpc>
                <a:spcPct val="84000"/>
              </a:lnSpc>
              <a:defRPr sz="3200" b="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pic>
        <p:nvPicPr>
          <p:cNvPr id="9" name="Bildobjekt 7">
            <a:extLst>
              <a:ext uri="{FF2B5EF4-FFF2-40B4-BE49-F238E27FC236}">
                <a16:creationId xmlns:a16="http://schemas.microsoft.com/office/drawing/2014/main" id="{B5B09293-4A04-D315-6EB8-87A6804D15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443858" y="6047117"/>
            <a:ext cx="1328021" cy="464400"/>
          </a:xfrm>
          <a:prstGeom prst="rect">
            <a:avLst/>
          </a:prstGeom>
        </p:spPr>
      </p:pic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D5967566-D4E8-35A6-964F-0C46C8EDAB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" y="7049829"/>
            <a:ext cx="752961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6C670065-6AA5-4BEF-A4DE-42E35E790D50}" type="datetime1">
              <a:rPr lang="sv-SE" smtClean="0"/>
              <a:t>2026-07-03</a:t>
            </a:fld>
            <a:endParaRPr lang="sv-SE" dirty="0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BF3430F1-2CC2-CB28-0926-B5210A462D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9575" y="7049830"/>
            <a:ext cx="3473452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8" name="Platshållare för bildnummer 7">
            <a:extLst>
              <a:ext uri="{FF2B5EF4-FFF2-40B4-BE49-F238E27FC236}">
                <a16:creationId xmlns:a16="http://schemas.microsoft.com/office/drawing/2014/main" id="{A600AD73-0E36-F193-DCC0-921D5E5F7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832C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061928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ngress ljus">
    <p:bg>
      <p:bgPr>
        <a:solidFill>
          <a:srgbClr val="F8EF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 11">
            <a:extLst>
              <a:ext uri="{FF2B5EF4-FFF2-40B4-BE49-F238E27FC236}">
                <a16:creationId xmlns:a16="http://schemas.microsoft.com/office/drawing/2014/main" id="{33B76DF6-218C-14CE-B5E6-5D948EB69E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V="1">
            <a:off x="-2" y="0"/>
            <a:ext cx="12192002" cy="6858000"/>
            <a:chOff x="-2" y="0"/>
            <a:chExt cx="12192002" cy="6858000"/>
          </a:xfrm>
        </p:grpSpPr>
        <p:sp>
          <p:nvSpPr>
            <p:cNvPr id="13" name="Frihandsfigur 8">
              <a:extLst>
                <a:ext uri="{FF2B5EF4-FFF2-40B4-BE49-F238E27FC236}">
                  <a16:creationId xmlns:a16="http://schemas.microsoft.com/office/drawing/2014/main" id="{9D385243-B572-0054-4693-832A5A07D9ED}"/>
                </a:ext>
              </a:extLst>
            </p:cNvPr>
            <p:cNvSpPr/>
            <p:nvPr/>
          </p:nvSpPr>
          <p:spPr>
            <a:xfrm>
              <a:off x="-2" y="0"/>
              <a:ext cx="12192001" cy="6858000"/>
            </a:xfrm>
            <a:custGeom>
              <a:avLst/>
              <a:gdLst>
                <a:gd name="connsiteX0" fmla="*/ 0 w 12146434"/>
                <a:gd name="connsiteY0" fmla="*/ 0 h 6835928"/>
                <a:gd name="connsiteX1" fmla="*/ 12146435 w 12146434"/>
                <a:gd name="connsiteY1" fmla="*/ 0 h 6835928"/>
                <a:gd name="connsiteX2" fmla="*/ 12146435 w 12146434"/>
                <a:gd name="connsiteY2" fmla="*/ 6835928 h 6835928"/>
                <a:gd name="connsiteX3" fmla="*/ 0 w 12146434"/>
                <a:gd name="connsiteY3" fmla="*/ 6835928 h 6835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46434" h="6835928">
                  <a:moveTo>
                    <a:pt x="0" y="0"/>
                  </a:moveTo>
                  <a:lnTo>
                    <a:pt x="12146435" y="0"/>
                  </a:lnTo>
                  <a:lnTo>
                    <a:pt x="12146435" y="6835928"/>
                  </a:lnTo>
                  <a:lnTo>
                    <a:pt x="0" y="6835928"/>
                  </a:lnTo>
                  <a:close/>
                </a:path>
              </a:pathLst>
            </a:custGeom>
            <a:gradFill>
              <a:gsLst>
                <a:gs pos="50000">
                  <a:srgbClr val="F7F2EE"/>
                </a:gs>
                <a:gs pos="25000">
                  <a:srgbClr val="F6EFE9"/>
                </a:gs>
                <a:gs pos="0">
                  <a:srgbClr val="F6EFE9"/>
                </a:gs>
                <a:gs pos="75000">
                  <a:srgbClr val="F8F5F3"/>
                </a:gs>
                <a:gs pos="100000">
                  <a:srgbClr val="F8F5F3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4" name="Frihandsfigur 9">
              <a:extLst>
                <a:ext uri="{FF2B5EF4-FFF2-40B4-BE49-F238E27FC236}">
                  <a16:creationId xmlns:a16="http://schemas.microsoft.com/office/drawing/2014/main" id="{6B3B333B-FD12-0540-7C46-7E3C209BED12}"/>
                </a:ext>
              </a:extLst>
            </p:cNvPr>
            <p:cNvSpPr/>
            <p:nvPr/>
          </p:nvSpPr>
          <p:spPr>
            <a:xfrm>
              <a:off x="-1" y="5162500"/>
              <a:ext cx="7261670" cy="1695500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F8F5F3"/>
                </a:gs>
                <a:gs pos="75000">
                  <a:srgbClr val="F6EFE9"/>
                </a:gs>
                <a:gs pos="49000">
                  <a:srgbClr val="F7F2EE"/>
                </a:gs>
                <a:gs pos="25000">
                  <a:srgbClr val="F8F5F3"/>
                </a:gs>
                <a:gs pos="100000">
                  <a:srgbClr val="F6EFE9"/>
                </a:gs>
              </a:gsLst>
              <a:lin ang="540000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5" name="Frihandsfigur 10">
              <a:extLst>
                <a:ext uri="{FF2B5EF4-FFF2-40B4-BE49-F238E27FC236}">
                  <a16:creationId xmlns:a16="http://schemas.microsoft.com/office/drawing/2014/main" id="{6C653514-2D89-D68D-F4E0-08AD9E51593D}"/>
                </a:ext>
              </a:extLst>
            </p:cNvPr>
            <p:cNvSpPr/>
            <p:nvPr/>
          </p:nvSpPr>
          <p:spPr>
            <a:xfrm rot="5400000" flipV="1">
              <a:off x="8205490" y="1267028"/>
              <a:ext cx="5253538" cy="2719482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0">
                  <a:srgbClr val="F7F2EE"/>
                </a:gs>
                <a:gs pos="25000">
                  <a:srgbClr val="F8F5F3"/>
                </a:gs>
                <a:gs pos="100000">
                  <a:srgbClr val="F6EFE9"/>
                </a:gs>
                <a:gs pos="0">
                  <a:srgbClr val="F8F5F3"/>
                </a:gs>
                <a:gs pos="75000">
                  <a:srgbClr val="F6EFE9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  <p:sp>
        <p:nvSpPr>
          <p:cNvPr id="2" name="Rubrik 1">
            <a:extLst>
              <a:ext uri="{FF2B5EF4-FFF2-40B4-BE49-F238E27FC236}">
                <a16:creationId xmlns:a16="http://schemas.microsoft.com/office/drawing/2014/main" id="{3D1AB072-0D56-17C4-3ACF-E20DC263E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9509" y="1552639"/>
            <a:ext cx="7932982" cy="3363028"/>
          </a:xfrm>
        </p:spPr>
        <p:txBody>
          <a:bodyPr anchor="ctr"/>
          <a:lstStyle>
            <a:lvl1pPr>
              <a:lnSpc>
                <a:spcPct val="84000"/>
              </a:lnSpc>
              <a:defRPr sz="3200" b="0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pic>
        <p:nvPicPr>
          <p:cNvPr id="3" name="Bildobjekt 7">
            <a:extLst>
              <a:ext uri="{FF2B5EF4-FFF2-40B4-BE49-F238E27FC236}">
                <a16:creationId xmlns:a16="http://schemas.microsoft.com/office/drawing/2014/main" id="{4128BDF4-620E-CC3E-819A-C2159EA6FC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443858" y="6047117"/>
            <a:ext cx="1328022" cy="464400"/>
          </a:xfrm>
          <a:prstGeom prst="rect">
            <a:avLst/>
          </a:prstGeom>
        </p:spPr>
      </p:pic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2E6BECCA-6200-31CD-7D21-98E8E4760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7049829"/>
            <a:ext cx="752961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B47C4F0A-7561-4AFF-978E-84E44E491C19}" type="datetime1">
              <a:rPr lang="sv-SE" smtClean="0"/>
              <a:t>2026-07-03</a:t>
            </a:fld>
            <a:endParaRPr lang="sv-SE" dirty="0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75C18AFE-567E-81A6-80A0-61F39F09A0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9575" y="7049830"/>
            <a:ext cx="3473452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0E4E1945-CF06-000D-C245-F4D4CB342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CC4E13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368567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ubrik 13">
            <a:extLst>
              <a:ext uri="{FF2B5EF4-FFF2-40B4-BE49-F238E27FC236}">
                <a16:creationId xmlns:a16="http://schemas.microsoft.com/office/drawing/2014/main" id="{46AB4229-6FEF-264A-5F66-A12E0991D1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5BFA89A-2A0C-68F9-4BD8-FE54E245CB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93201" y="1641231"/>
            <a:ext cx="4542258" cy="422616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7E3BC10B-6DBF-5CC2-2C75-E1A4D8B929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4946" y="1641230"/>
            <a:ext cx="4543200" cy="422616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3E5BF03A-795D-8FBE-5111-85459A087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2EF18C69-D70F-EDF3-8EB8-82DC83CCCB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BCD9F-2D11-4A74-9C5D-6389E3C8CF37}" type="datetime1">
              <a:rPr lang="sv-SE" smtClean="0"/>
              <a:t>2026-07-03</a:t>
            </a:fld>
            <a:endParaRPr lang="sv-SE" dirty="0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3D4387AE-E4CD-7F19-0698-62400B05D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961447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ubrik 12">
            <a:extLst>
              <a:ext uri="{FF2B5EF4-FFF2-40B4-BE49-F238E27FC236}">
                <a16:creationId xmlns:a16="http://schemas.microsoft.com/office/drawing/2014/main" id="{DD354708-470A-BCA2-C582-062F2F6564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5AEE2E4-E0CB-8FB7-C05B-1617E7FBE0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3201" y="1641230"/>
            <a:ext cx="4542258" cy="615532"/>
          </a:xfrm>
        </p:spPr>
        <p:txBody>
          <a:bodyPr lIns="0" rIns="0" bIns="0" anchor="b"/>
          <a:lstStyle>
            <a:lvl1pPr marL="0" indent="0">
              <a:buNone/>
              <a:defRPr sz="23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AF71B8F-35F9-EE72-B38B-49B584EF3D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93201" y="2375632"/>
            <a:ext cx="4542258" cy="3458398"/>
          </a:xfrm>
        </p:spPr>
        <p:txBody>
          <a:bodyPr lIns="0" rIns="0" bIns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E4854401-1DC8-4894-53D6-48EDF4B1BA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75888" y="1641232"/>
            <a:ext cx="4542258" cy="615532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7D5C32DE-332E-08A6-8FE6-8A971EE166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75888" y="2375632"/>
            <a:ext cx="4542258" cy="345551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1" name="Platshållare för bildnummer 10">
            <a:extLst>
              <a:ext uri="{FF2B5EF4-FFF2-40B4-BE49-F238E27FC236}">
                <a16:creationId xmlns:a16="http://schemas.microsoft.com/office/drawing/2014/main" id="{9A1D26B9-A9C3-27B1-BC5A-1B829CE3E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50CECA7-2596-B5B5-1314-C881F3677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FDAE9-F614-49BC-A47C-95AA38AADB97}" type="datetime1">
              <a:rPr lang="sv-SE" smtClean="0"/>
              <a:t>2026-07-03</a:t>
            </a:fld>
            <a:endParaRPr lang="sv-SE" dirty="0"/>
          </a:p>
        </p:txBody>
      </p:sp>
      <p:sp>
        <p:nvSpPr>
          <p:cNvPr id="10" name="Platshållare för sidfot 9">
            <a:extLst>
              <a:ext uri="{FF2B5EF4-FFF2-40B4-BE49-F238E27FC236}">
                <a16:creationId xmlns:a16="http://schemas.microsoft.com/office/drawing/2014/main" id="{F16ECCE8-0EC0-DC5D-5F6C-B3458D47E9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682953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ast rub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 descr="En bild som visar blå, skärmbild, Electric blue&#10;&#10;AI-genererat innehåll kan vara felaktigt.">
            <a:extLst>
              <a:ext uri="{FF2B5EF4-FFF2-40B4-BE49-F238E27FC236}">
                <a16:creationId xmlns:a16="http://schemas.microsoft.com/office/drawing/2014/main" id="{6589FF3D-D001-5E43-1C1C-B1E58197AB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Platshållare för datum 13">
            <a:extLst>
              <a:ext uri="{FF2B5EF4-FFF2-40B4-BE49-F238E27FC236}">
                <a16:creationId xmlns:a16="http://schemas.microsoft.com/office/drawing/2014/main" id="{E62F0D98-8205-2F53-5DBE-08FCA5327C25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rgbClr val="FF832C"/>
                </a:solidFill>
              </a:defRPr>
            </a:lvl1pPr>
          </a:lstStyle>
          <a:p>
            <a:fld id="{8A14F9B3-7488-4C7E-8E46-A14DBCD098DB}" type="datetime1">
              <a:rPr lang="sv-SE" smtClean="0"/>
              <a:pPr/>
              <a:t>2026-07-03</a:t>
            </a:fld>
            <a:endParaRPr lang="sv-SE"/>
          </a:p>
        </p:txBody>
      </p:sp>
      <p:sp>
        <p:nvSpPr>
          <p:cNvPr id="19" name="Platshållare för sidfot 18">
            <a:extLst>
              <a:ext uri="{FF2B5EF4-FFF2-40B4-BE49-F238E27FC236}">
                <a16:creationId xmlns:a16="http://schemas.microsoft.com/office/drawing/2014/main" id="{CDAFCD90-7B5C-DE90-6184-23806AE33B34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rgbClr val="FF832C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20" name="Platshållare för bildnummer 19">
            <a:extLst>
              <a:ext uri="{FF2B5EF4-FFF2-40B4-BE49-F238E27FC236}">
                <a16:creationId xmlns:a16="http://schemas.microsoft.com/office/drawing/2014/main" id="{F74F7A85-7EB4-EE68-2618-2342C43F84FC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rgbClr val="FF832C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21" name="Rubrik 20">
            <a:extLst>
              <a:ext uri="{FF2B5EF4-FFF2-40B4-BE49-F238E27FC236}">
                <a16:creationId xmlns:a16="http://schemas.microsoft.com/office/drawing/2014/main" id="{C24B54D2-C846-92B1-B3F0-4179F0B68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pic>
        <p:nvPicPr>
          <p:cNvPr id="22" name="Bildobjekt 7">
            <a:extLst>
              <a:ext uri="{FF2B5EF4-FFF2-40B4-BE49-F238E27FC236}">
                <a16:creationId xmlns:a16="http://schemas.microsoft.com/office/drawing/2014/main" id="{B600F89F-7BB9-0A1B-51DB-BE2BCC117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443858" y="6047117"/>
            <a:ext cx="1328021" cy="46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5463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 lj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ACC9151-9ACB-3005-DD31-28C60558C9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B1DA9291-C237-13F2-C433-166DA741B2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72C3C-FA6A-4452-BFC2-E17E0F02CAC2}" type="datetime1">
              <a:rPr lang="sv-SE" smtClean="0"/>
              <a:t>2026-07-03</a:t>
            </a:fld>
            <a:endParaRPr lang="sv-SE" dirty="0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61050746-B6E2-6FA2-038E-03335356EE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8" name="Platshållare för bildnummer 7">
            <a:extLst>
              <a:ext uri="{FF2B5EF4-FFF2-40B4-BE49-F238E27FC236}">
                <a16:creationId xmlns:a16="http://schemas.microsoft.com/office/drawing/2014/main" id="{A24ACC02-D9B1-B91A-CB25-10EE836B9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191664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9F2BF20-7946-FACE-C10F-16F86CB29C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1179F-FCE8-4B08-B7B6-F4D905288062}" type="datetime1">
              <a:rPr lang="sv-SE" smtClean="0"/>
              <a:t>2026-07-03</a:t>
            </a:fld>
            <a:endParaRPr lang="sv-SE" dirty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52621C7-4F25-D156-E911-628A78F651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0A054EB4-FB18-0ADA-0BFB-CC73D9FE1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0747EE16-55AB-73CA-C710-C37FEBC6F6CF}"/>
              </a:ext>
            </a:extLst>
          </p:cNvPr>
          <p:cNvSpPr/>
          <p:nvPr userDrawn="1"/>
        </p:nvSpPr>
        <p:spPr>
          <a:xfrm>
            <a:off x="-3600" y="-3600"/>
            <a:ext cx="12200400" cy="6865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428786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nnehåll med foto/illustration">
    <p:bg>
      <p:bgPr>
        <a:solidFill>
          <a:srgbClr val="FAF5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 6">
            <a:extLst>
              <a:ext uri="{FF2B5EF4-FFF2-40B4-BE49-F238E27FC236}">
                <a16:creationId xmlns:a16="http://schemas.microsoft.com/office/drawing/2014/main" id="{36B5C13E-3B2D-3292-6115-32BDD377C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2" y="0"/>
            <a:ext cx="12192002" cy="6865884"/>
            <a:chOff x="-2" y="0"/>
            <a:chExt cx="12192002" cy="6865884"/>
          </a:xfrm>
        </p:grpSpPr>
        <p:sp>
          <p:nvSpPr>
            <p:cNvPr id="8" name="Frihandsfigur 8">
              <a:extLst>
                <a:ext uri="{FF2B5EF4-FFF2-40B4-BE49-F238E27FC236}">
                  <a16:creationId xmlns:a16="http://schemas.microsoft.com/office/drawing/2014/main" id="{ADF60E9D-72D2-B3F4-A791-2AADD3465199}"/>
                </a:ext>
              </a:extLst>
            </p:cNvPr>
            <p:cNvSpPr/>
            <p:nvPr/>
          </p:nvSpPr>
          <p:spPr>
            <a:xfrm>
              <a:off x="-2" y="0"/>
              <a:ext cx="12192001" cy="6858000"/>
            </a:xfrm>
            <a:custGeom>
              <a:avLst/>
              <a:gdLst>
                <a:gd name="connsiteX0" fmla="*/ 0 w 12146434"/>
                <a:gd name="connsiteY0" fmla="*/ 0 h 6835928"/>
                <a:gd name="connsiteX1" fmla="*/ 12146435 w 12146434"/>
                <a:gd name="connsiteY1" fmla="*/ 0 h 6835928"/>
                <a:gd name="connsiteX2" fmla="*/ 12146435 w 12146434"/>
                <a:gd name="connsiteY2" fmla="*/ 6835928 h 6835928"/>
                <a:gd name="connsiteX3" fmla="*/ 0 w 12146434"/>
                <a:gd name="connsiteY3" fmla="*/ 6835928 h 6835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46434" h="6835928">
                  <a:moveTo>
                    <a:pt x="0" y="0"/>
                  </a:moveTo>
                  <a:lnTo>
                    <a:pt x="12146435" y="0"/>
                  </a:lnTo>
                  <a:lnTo>
                    <a:pt x="12146435" y="6835928"/>
                  </a:lnTo>
                  <a:lnTo>
                    <a:pt x="0" y="6835928"/>
                  </a:lnTo>
                  <a:close/>
                </a:path>
              </a:pathLst>
            </a:custGeom>
            <a:gradFill>
              <a:gsLst>
                <a:gs pos="49000">
                  <a:srgbClr val="F7F2EE"/>
                </a:gs>
                <a:gs pos="25000">
                  <a:srgbClr val="F6EFE9"/>
                </a:gs>
                <a:gs pos="0">
                  <a:srgbClr val="F6EFE9"/>
                </a:gs>
                <a:gs pos="75000">
                  <a:srgbClr val="F8F5F3"/>
                </a:gs>
                <a:gs pos="100000">
                  <a:srgbClr val="F7F2EE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3" name="Frihandsfigur 9">
              <a:extLst>
                <a:ext uri="{FF2B5EF4-FFF2-40B4-BE49-F238E27FC236}">
                  <a16:creationId xmlns:a16="http://schemas.microsoft.com/office/drawing/2014/main" id="{ACF66A86-5703-1B4B-A6F6-00D0BFB2A5F7}"/>
                </a:ext>
              </a:extLst>
            </p:cNvPr>
            <p:cNvSpPr/>
            <p:nvPr/>
          </p:nvSpPr>
          <p:spPr>
            <a:xfrm rot="5400000">
              <a:off x="-560032" y="560031"/>
              <a:ext cx="6865884" cy="5745821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  <a:gd name="connsiteX0" fmla="*/ 0 w 7261670"/>
                <a:gd name="connsiteY0" fmla="*/ 0 h 1695500"/>
                <a:gd name="connsiteX1" fmla="*/ 6084779 w 7261670"/>
                <a:gd name="connsiteY1" fmla="*/ 1418697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4" fmla="*/ 0 w 7261670"/>
                <a:gd name="connsiteY4" fmla="*/ 0 h 1695500"/>
                <a:gd name="connsiteX0" fmla="*/ 0 w 7270017"/>
                <a:gd name="connsiteY0" fmla="*/ 0 h 1695500"/>
                <a:gd name="connsiteX1" fmla="*/ 7270017 w 7270017"/>
                <a:gd name="connsiteY1" fmla="*/ 492919 h 1695500"/>
                <a:gd name="connsiteX2" fmla="*/ 7261670 w 7270017"/>
                <a:gd name="connsiteY2" fmla="*/ 1695500 h 1695500"/>
                <a:gd name="connsiteX3" fmla="*/ 0 w 7270017"/>
                <a:gd name="connsiteY3" fmla="*/ 1695500 h 1695500"/>
                <a:gd name="connsiteX4" fmla="*/ 0 w 7270017"/>
                <a:gd name="connsiteY4" fmla="*/ 0 h 1695500"/>
                <a:gd name="connsiteX0" fmla="*/ 0 w 7270017"/>
                <a:gd name="connsiteY0" fmla="*/ 0 h 1695500"/>
                <a:gd name="connsiteX1" fmla="*/ 7270017 w 7270017"/>
                <a:gd name="connsiteY1" fmla="*/ 492919 h 1695500"/>
                <a:gd name="connsiteX2" fmla="*/ 7261670 w 7270017"/>
                <a:gd name="connsiteY2" fmla="*/ 1695500 h 1695500"/>
                <a:gd name="connsiteX3" fmla="*/ 0 w 7270017"/>
                <a:gd name="connsiteY3" fmla="*/ 1695500 h 1695500"/>
                <a:gd name="connsiteX4" fmla="*/ 0 w 7270017"/>
                <a:gd name="connsiteY4" fmla="*/ 0 h 1695500"/>
                <a:gd name="connsiteX0" fmla="*/ 0 w 7270017"/>
                <a:gd name="connsiteY0" fmla="*/ 0 h 1695500"/>
                <a:gd name="connsiteX1" fmla="*/ 7270017 w 7270017"/>
                <a:gd name="connsiteY1" fmla="*/ 492919 h 1695500"/>
                <a:gd name="connsiteX2" fmla="*/ 7261670 w 7270017"/>
                <a:gd name="connsiteY2" fmla="*/ 1695500 h 1695500"/>
                <a:gd name="connsiteX3" fmla="*/ 0 w 7270017"/>
                <a:gd name="connsiteY3" fmla="*/ 1695500 h 1695500"/>
                <a:gd name="connsiteX4" fmla="*/ 0 w 7270017"/>
                <a:gd name="connsiteY4" fmla="*/ 0 h 1695500"/>
                <a:gd name="connsiteX0" fmla="*/ 0 w 7270017"/>
                <a:gd name="connsiteY0" fmla="*/ 0 h 1695500"/>
                <a:gd name="connsiteX1" fmla="*/ 7270017 w 7270017"/>
                <a:gd name="connsiteY1" fmla="*/ 492919 h 1695500"/>
                <a:gd name="connsiteX2" fmla="*/ 7261670 w 7270017"/>
                <a:gd name="connsiteY2" fmla="*/ 1695500 h 1695500"/>
                <a:gd name="connsiteX3" fmla="*/ 0 w 7270017"/>
                <a:gd name="connsiteY3" fmla="*/ 1695500 h 1695500"/>
                <a:gd name="connsiteX4" fmla="*/ 0 w 7270017"/>
                <a:gd name="connsiteY4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70017" h="1695500">
                  <a:moveTo>
                    <a:pt x="0" y="0"/>
                  </a:moveTo>
                  <a:lnTo>
                    <a:pt x="7270017" y="492919"/>
                  </a:lnTo>
                  <a:cubicBezTo>
                    <a:pt x="7267235" y="893779"/>
                    <a:pt x="7264452" y="1294640"/>
                    <a:pt x="7261670" y="1695500"/>
                  </a:cubicBez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0">
                  <a:srgbClr val="F9F2EE"/>
                </a:gs>
                <a:gs pos="0">
                  <a:schemeClr val="bg2"/>
                </a:gs>
                <a:gs pos="75000">
                  <a:schemeClr val="accent6"/>
                </a:gs>
                <a:gs pos="25000">
                  <a:schemeClr val="bg2"/>
                </a:gs>
                <a:gs pos="99000">
                  <a:schemeClr val="accent6"/>
                </a:gs>
              </a:gsLst>
              <a:lin ang="540000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5" name="Frihandsfigur 10">
              <a:extLst>
                <a:ext uri="{FF2B5EF4-FFF2-40B4-BE49-F238E27FC236}">
                  <a16:creationId xmlns:a16="http://schemas.microsoft.com/office/drawing/2014/main" id="{4B333006-CC6F-FD1D-0A1A-88C61E9EC527}"/>
                </a:ext>
              </a:extLst>
            </p:cNvPr>
            <p:cNvSpPr/>
            <p:nvPr/>
          </p:nvSpPr>
          <p:spPr>
            <a:xfrm rot="5400000" flipV="1">
              <a:off x="10115549" y="628651"/>
              <a:ext cx="2705102" cy="1447801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75000">
                  <a:srgbClr val="F8F5F3"/>
                </a:gs>
                <a:gs pos="45000">
                  <a:srgbClr val="F8F5F3"/>
                </a:gs>
                <a:gs pos="100000">
                  <a:srgbClr val="F8F5F3"/>
                </a:gs>
                <a:gs pos="0">
                  <a:srgbClr val="F6EFE9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EFF7C4F9-DBA7-35EC-BB58-25655C89C7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-1"/>
            <a:ext cx="5745821" cy="6857999"/>
          </a:xfrm>
          <a:custGeom>
            <a:avLst/>
            <a:gdLst>
              <a:gd name="connsiteX0" fmla="*/ 0 w 5745821"/>
              <a:gd name="connsiteY0" fmla="*/ 0 h 6857999"/>
              <a:gd name="connsiteX1" fmla="*/ 5745821 w 5745821"/>
              <a:gd name="connsiteY1" fmla="*/ 0 h 6857999"/>
              <a:gd name="connsiteX2" fmla="*/ 4068368 w 5745821"/>
              <a:gd name="connsiteY2" fmla="*/ 6857999 h 6857999"/>
              <a:gd name="connsiteX3" fmla="*/ 0 w 5745821"/>
              <a:gd name="connsiteY3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45821" h="6857999">
                <a:moveTo>
                  <a:pt x="0" y="0"/>
                </a:moveTo>
                <a:lnTo>
                  <a:pt x="5745821" y="0"/>
                </a:lnTo>
                <a:lnTo>
                  <a:pt x="4068368" y="6857999"/>
                </a:lnTo>
                <a:lnTo>
                  <a:pt x="0" y="6857999"/>
                </a:lnTo>
                <a:close/>
              </a:path>
            </a:pathLst>
          </a:custGeom>
          <a:noFill/>
        </p:spPr>
        <p:txBody>
          <a:bodyPr wrap="square" tIns="28800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8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FD59613-B1D0-87BD-32BE-3F7AF0B786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5888" y="638890"/>
            <a:ext cx="4675382" cy="878339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10" name="Platshållare för text 9">
            <a:extLst>
              <a:ext uri="{FF2B5EF4-FFF2-40B4-BE49-F238E27FC236}">
                <a16:creationId xmlns:a16="http://schemas.microsoft.com/office/drawing/2014/main" id="{0FD2CCCB-B201-D40A-5847-4AF2DA7F5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74946" y="1641230"/>
            <a:ext cx="4676324" cy="4235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1" name="Platshållare för datum 10">
            <a:extLst>
              <a:ext uri="{FF2B5EF4-FFF2-40B4-BE49-F238E27FC236}">
                <a16:creationId xmlns:a16="http://schemas.microsoft.com/office/drawing/2014/main" id="{FC90D35C-57D5-DC70-7668-E7F57526E8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5436" y="7049830"/>
            <a:ext cx="662348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D16CC7AC-40D8-4CD4-B84D-C47171264583}" type="datetime1">
              <a:rPr lang="sv-SE" smtClean="0"/>
              <a:t>2026-07-03</a:t>
            </a:fld>
            <a:endParaRPr lang="sv-SE" dirty="0"/>
          </a:p>
        </p:txBody>
      </p:sp>
      <p:sp>
        <p:nvSpPr>
          <p:cNvPr id="12" name="Platshållare för sidfot 11">
            <a:extLst>
              <a:ext uri="{FF2B5EF4-FFF2-40B4-BE49-F238E27FC236}">
                <a16:creationId xmlns:a16="http://schemas.microsoft.com/office/drawing/2014/main" id="{FF42BFF2-15BA-6F8D-4D54-0509DEE114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819575" y="7049830"/>
            <a:ext cx="3473452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14" name="Platshållare för bildnummer 13">
            <a:extLst>
              <a:ext uri="{FF2B5EF4-FFF2-40B4-BE49-F238E27FC236}">
                <a16:creationId xmlns:a16="http://schemas.microsoft.com/office/drawing/2014/main" id="{E7A2BB7D-1365-DA43-5E77-FC973AF0B4F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3" name="Bildobjekt 7">
            <a:extLst>
              <a:ext uri="{FF2B5EF4-FFF2-40B4-BE49-F238E27FC236}">
                <a16:creationId xmlns:a16="http://schemas.microsoft.com/office/drawing/2014/main" id="{161C7A27-70CA-348C-BD51-833B049D67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443858" y="6047117"/>
            <a:ext cx="1328022" cy="46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2354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1275">
          <p15:clr>
            <a:srgbClr val="FBAE40"/>
          </p15:clr>
        </p15:guide>
        <p15:guide id="3" pos="3840">
          <p15:clr>
            <a:srgbClr val="FBAE40"/>
          </p15:clr>
        </p15:guide>
        <p15:guide id="4" pos="3953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l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blå, skärmbild, Electric blue&#10;&#10;AI-genererat innehåll kan vara felaktigt.">
            <a:extLst>
              <a:ext uri="{FF2B5EF4-FFF2-40B4-BE49-F238E27FC236}">
                <a16:creationId xmlns:a16="http://schemas.microsoft.com/office/drawing/2014/main" id="{1EAE52D5-4933-0ECD-8298-26D628DC8B0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53E6185-A697-B257-DCD4-0F173D5C04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2448" y="5806165"/>
            <a:ext cx="1009915" cy="198031"/>
          </a:xfrm>
        </p:spPr>
        <p:txBody>
          <a:bodyPr/>
          <a:lstStyle>
            <a:lvl1pPr>
              <a:defRPr sz="1050">
                <a:solidFill>
                  <a:schemeClr val="accent5"/>
                </a:solidFill>
              </a:defRPr>
            </a:lvl1pPr>
          </a:lstStyle>
          <a:p>
            <a:fld id="{09BB838B-46E6-4D36-AC68-60BC6AF1DCBE}" type="datetime1">
              <a:rPr lang="sv-SE" smtClean="0"/>
              <a:pPr/>
              <a:t>2026-07-03</a:t>
            </a:fld>
            <a:endParaRPr lang="sv-SE" sz="1050" dirty="0"/>
          </a:p>
        </p:txBody>
      </p:sp>
      <p:sp>
        <p:nvSpPr>
          <p:cNvPr id="14" name="Platshållare för text 8">
            <a:extLst>
              <a:ext uri="{FF2B5EF4-FFF2-40B4-BE49-F238E27FC236}">
                <a16:creationId xmlns:a16="http://schemas.microsoft.com/office/drawing/2014/main" id="{C13DE442-93AA-E423-265E-404BA7F9A2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109" y="6023351"/>
            <a:ext cx="180000" cy="10800"/>
          </a:xfrm>
          <a:solidFill>
            <a:srgbClr val="FF832C"/>
          </a:solidFill>
          <a:ln>
            <a:solidFill>
              <a:srgbClr val="061727">
                <a:alpha val="0"/>
              </a:srgbClr>
            </a:solidFill>
          </a:ln>
        </p:spPr>
        <p:txBody>
          <a:bodyPr/>
          <a:lstStyle>
            <a:lvl1pPr marL="0" indent="0">
              <a:buNone/>
              <a:defRPr sz="200"/>
            </a:lvl1pPr>
            <a:lvl2pPr>
              <a:defRPr sz="200"/>
            </a:lvl2pPr>
            <a:lvl3pPr>
              <a:defRPr sz="200"/>
            </a:lvl3pPr>
            <a:lvl4pPr>
              <a:defRPr sz="200"/>
            </a:lvl4pPr>
            <a:lvl5pPr>
              <a:defRPr sz="200"/>
            </a:lvl5pPr>
          </a:lstStyle>
          <a:p>
            <a:pPr lvl="0"/>
            <a:r>
              <a:rPr lang="sv-SE" dirty="0"/>
              <a:t>
              </a:t>
            </a:r>
          </a:p>
        </p:txBody>
      </p:sp>
      <p:sp>
        <p:nvSpPr>
          <p:cNvPr id="13" name="Platshållare för text 10">
            <a:extLst>
              <a:ext uri="{FF2B5EF4-FFF2-40B4-BE49-F238E27FC236}">
                <a16:creationId xmlns:a16="http://schemas.microsoft.com/office/drawing/2014/main" id="{0509EFD9-5F7F-25C2-9EEF-0C89C2E41BC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2449" y="6049290"/>
            <a:ext cx="3473448" cy="171536"/>
          </a:xfrm>
        </p:spPr>
        <p:txBody>
          <a:bodyPr lIns="0" rIns="0" bIns="0" anchor="ctr"/>
          <a:lstStyle>
            <a:lvl1pPr marL="0" indent="0">
              <a:buNone/>
              <a:defRPr sz="1050">
                <a:solidFill>
                  <a:schemeClr val="accent5"/>
                </a:solidFill>
              </a:defRPr>
            </a:lvl1pPr>
            <a:lvl2pPr marL="457200" indent="0">
              <a:buNone/>
              <a:defRPr sz="900">
                <a:solidFill>
                  <a:schemeClr val="accent5"/>
                </a:solidFill>
              </a:defRPr>
            </a:lvl2pPr>
            <a:lvl3pPr marL="914400" indent="0">
              <a:buNone/>
              <a:defRPr sz="900">
                <a:solidFill>
                  <a:schemeClr val="accent5"/>
                </a:solidFill>
              </a:defRPr>
            </a:lvl3pPr>
            <a:lvl4pPr marL="1371600" indent="0">
              <a:buNone/>
              <a:defRPr sz="900">
                <a:solidFill>
                  <a:schemeClr val="accent5"/>
                </a:solidFill>
              </a:defRPr>
            </a:lvl4pPr>
            <a:lvl5pPr marL="1828800" indent="0">
              <a:buNone/>
              <a:defRPr sz="900">
                <a:solidFill>
                  <a:schemeClr val="accent5"/>
                </a:solidFill>
              </a:defRPr>
            </a:lvl5pPr>
          </a:lstStyle>
          <a:p>
            <a:pPr lvl="0"/>
            <a:r>
              <a:rPr lang="sv-SE" dirty="0"/>
              <a:t>Namn</a:t>
            </a:r>
          </a:p>
        </p:txBody>
      </p:sp>
      <p:sp>
        <p:nvSpPr>
          <p:cNvPr id="10" name="Platshållare för text 10">
            <a:extLst>
              <a:ext uri="{FF2B5EF4-FFF2-40B4-BE49-F238E27FC236}">
                <a16:creationId xmlns:a16="http://schemas.microsoft.com/office/drawing/2014/main" id="{AF52D184-7D5A-E314-BA2C-3AA9261715F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2446" y="6241132"/>
            <a:ext cx="3473451" cy="142875"/>
          </a:xfrm>
        </p:spPr>
        <p:txBody>
          <a:bodyPr lIns="0" rIns="0" bIns="0" anchor="ctr"/>
          <a:lstStyle>
            <a:lvl1pPr marL="0" indent="0">
              <a:buNone/>
              <a:defRPr sz="1050">
                <a:solidFill>
                  <a:srgbClr val="FF832C"/>
                </a:solidFill>
              </a:defRPr>
            </a:lvl1pPr>
            <a:lvl2pPr marL="457200" indent="0">
              <a:buNone/>
              <a:defRPr sz="900">
                <a:solidFill>
                  <a:schemeClr val="accent5"/>
                </a:solidFill>
              </a:defRPr>
            </a:lvl2pPr>
            <a:lvl3pPr marL="914400" indent="0">
              <a:buNone/>
              <a:defRPr sz="900">
                <a:solidFill>
                  <a:schemeClr val="accent5"/>
                </a:solidFill>
              </a:defRPr>
            </a:lvl3pPr>
            <a:lvl4pPr marL="1371600" indent="0">
              <a:buNone/>
              <a:defRPr sz="900">
                <a:solidFill>
                  <a:schemeClr val="accent5"/>
                </a:solidFill>
              </a:defRPr>
            </a:lvl4pPr>
            <a:lvl5pPr marL="1828800" indent="0">
              <a:buNone/>
              <a:defRPr sz="900">
                <a:solidFill>
                  <a:schemeClr val="accent5"/>
                </a:solidFill>
              </a:defRPr>
            </a:lvl5pPr>
          </a:lstStyle>
          <a:p>
            <a:pPr lvl="0"/>
            <a:r>
              <a:rPr lang="sv-SE" dirty="0"/>
              <a:t>Enhet/avdelning</a:t>
            </a:r>
          </a:p>
        </p:txBody>
      </p:sp>
      <p:sp>
        <p:nvSpPr>
          <p:cNvPr id="11" name="textruta 10" descr="www.mcf.se">
            <a:extLst>
              <a:ext uri="{FF2B5EF4-FFF2-40B4-BE49-F238E27FC236}">
                <a16:creationId xmlns:a16="http://schemas.microsoft.com/office/drawing/2014/main" id="{E7EE3061-1086-C3D3-1F70-E794FF55267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1302538" y="6212173"/>
            <a:ext cx="368037" cy="17484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sv-SE" sz="900" dirty="0">
                <a:solidFill>
                  <a:schemeClr val="accent5"/>
                </a:solidFill>
              </a:rPr>
              <a:t>mcf.se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EDF8E64F-3481-16AC-CA4D-606E22D16A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653" y="7049829"/>
            <a:ext cx="299590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F8DBEE04-EF41-1CFD-63D3-546928985D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9575" y="7049830"/>
            <a:ext cx="3473451" cy="142875"/>
          </a:xfrm>
        </p:spPr>
        <p:txBody>
          <a:bodyPr/>
          <a:lstStyle>
            <a:lvl1pPr algn="l">
              <a:defRPr>
                <a:solidFill>
                  <a:srgbClr val="F0F0F0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  <p:pic>
        <p:nvPicPr>
          <p:cNvPr id="12" name="Bildobjekt 7">
            <a:extLst>
              <a:ext uri="{FF2B5EF4-FFF2-40B4-BE49-F238E27FC236}">
                <a16:creationId xmlns:a16="http://schemas.microsoft.com/office/drawing/2014/main" id="{8BAC032B-98F5-47C0-97A9-5BC140C35F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5066526" y="2915770"/>
            <a:ext cx="2058947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655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lut med rörlig bakgru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Bildobjekt 14">
            <a:extLst>
              <a:ext uri="{FF2B5EF4-FFF2-40B4-BE49-F238E27FC236}">
                <a16:creationId xmlns:a16="http://schemas.microsoft.com/office/drawing/2014/main" id="{8E784BCB-B4D3-E415-2A3A-6E5CBDA741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596572" y="-4396863"/>
            <a:ext cx="15385144" cy="15150152"/>
          </a:xfrm>
          <a:prstGeom prst="rect">
            <a:avLst/>
          </a:prstGeom>
        </p:spPr>
      </p:pic>
      <p:pic>
        <p:nvPicPr>
          <p:cNvPr id="16" name="Bildobjekt 15">
            <a:extLst>
              <a:ext uri="{FF2B5EF4-FFF2-40B4-BE49-F238E27FC236}">
                <a16:creationId xmlns:a16="http://schemas.microsoft.com/office/drawing/2014/main" id="{E5FB65F5-9A15-402E-6809-0611F6E690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29622" y="0"/>
            <a:ext cx="12600000" cy="70875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350A4328-412A-365A-1E96-6472824057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77248"/>
            <a:ext cx="12600000" cy="7087500"/>
          </a:xfrm>
          <a:prstGeom prst="rect">
            <a:avLst/>
          </a:prstGeom>
        </p:spPr>
      </p:pic>
      <p:sp>
        <p:nvSpPr>
          <p:cNvPr id="25" name="Frihandsfigur: Form 24">
            <a:extLst>
              <a:ext uri="{FF2B5EF4-FFF2-40B4-BE49-F238E27FC236}">
                <a16:creationId xmlns:a16="http://schemas.microsoft.com/office/drawing/2014/main" id="{1897703E-C6BD-21D4-6A06-50A761BA0A94}"/>
              </a:ext>
            </a:extLst>
          </p:cNvPr>
          <p:cNvSpPr/>
          <p:nvPr userDrawn="1"/>
        </p:nvSpPr>
        <p:spPr>
          <a:xfrm>
            <a:off x="-1596572" y="-4396863"/>
            <a:ext cx="15385144" cy="15150152"/>
          </a:xfrm>
          <a:custGeom>
            <a:avLst/>
            <a:gdLst>
              <a:gd name="csX0" fmla="*/ 1592972 w 15385144"/>
              <a:gd name="csY0" fmla="*/ 4393263 h 15150152"/>
              <a:gd name="csX1" fmla="*/ 1592972 w 15385144"/>
              <a:gd name="csY1" fmla="*/ 11258463 h 15150152"/>
              <a:gd name="csX2" fmla="*/ 13793372 w 15385144"/>
              <a:gd name="csY2" fmla="*/ 11258463 h 15150152"/>
              <a:gd name="csX3" fmla="*/ 13793372 w 15385144"/>
              <a:gd name="csY3" fmla="*/ 4393263 h 15150152"/>
              <a:gd name="csX4" fmla="*/ 0 w 15385144"/>
              <a:gd name="csY4" fmla="*/ 0 h 15150152"/>
              <a:gd name="csX5" fmla="*/ 15385144 w 15385144"/>
              <a:gd name="csY5" fmla="*/ 0 h 15150152"/>
              <a:gd name="csX6" fmla="*/ 15385144 w 15385144"/>
              <a:gd name="csY6" fmla="*/ 15150152 h 15150152"/>
              <a:gd name="csX7" fmla="*/ 0 w 15385144"/>
              <a:gd name="csY7" fmla="*/ 15150152 h 1515015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15385144" h="15150152">
                <a:moveTo>
                  <a:pt x="1592972" y="4393263"/>
                </a:moveTo>
                <a:lnTo>
                  <a:pt x="1592972" y="11258463"/>
                </a:lnTo>
                <a:lnTo>
                  <a:pt x="13793372" y="11258463"/>
                </a:lnTo>
                <a:lnTo>
                  <a:pt x="13793372" y="4393263"/>
                </a:lnTo>
                <a:close/>
                <a:moveTo>
                  <a:pt x="0" y="0"/>
                </a:moveTo>
                <a:lnTo>
                  <a:pt x="15385144" y="0"/>
                </a:lnTo>
                <a:lnTo>
                  <a:pt x="15385144" y="15150152"/>
                </a:lnTo>
                <a:lnTo>
                  <a:pt x="0" y="15150152"/>
                </a:lnTo>
                <a:close/>
              </a:path>
            </a:pathLst>
          </a:custGeom>
          <a:solidFill>
            <a:srgbClr val="E5EC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6BD0BB8F-A542-1646-7F59-FB63B47DC8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5066527" y="2915770"/>
            <a:ext cx="2058947" cy="720000"/>
          </a:xfrm>
          <a:prstGeom prst="rect">
            <a:avLst/>
          </a:prstGeom>
        </p:spPr>
      </p:pic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53E6185-A697-B257-DCD4-0F173D5C04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2448" y="5806165"/>
            <a:ext cx="1009915" cy="198031"/>
          </a:xfrm>
        </p:spPr>
        <p:txBody>
          <a:bodyPr/>
          <a:lstStyle>
            <a:lvl1pPr>
              <a:defRPr sz="1050">
                <a:solidFill>
                  <a:schemeClr val="accent5"/>
                </a:solidFill>
              </a:defRPr>
            </a:lvl1pPr>
          </a:lstStyle>
          <a:p>
            <a:fld id="{0A41A198-3709-4A5A-AE28-D80C38C5B164}" type="datetime1">
              <a:rPr lang="sv-SE" smtClean="0"/>
              <a:pPr/>
              <a:t>2026-07-03</a:t>
            </a:fld>
            <a:endParaRPr lang="sv-SE" sz="1050" dirty="0"/>
          </a:p>
        </p:txBody>
      </p:sp>
      <p:sp>
        <p:nvSpPr>
          <p:cNvPr id="14" name="Platshållare för text 8">
            <a:extLst>
              <a:ext uri="{FF2B5EF4-FFF2-40B4-BE49-F238E27FC236}">
                <a16:creationId xmlns:a16="http://schemas.microsoft.com/office/drawing/2014/main" id="{C13DE442-93AA-E423-265E-404BA7F9A2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109" y="6023351"/>
            <a:ext cx="180000" cy="10800"/>
          </a:xfrm>
          <a:solidFill>
            <a:srgbClr val="FF832C"/>
          </a:solidFill>
          <a:ln>
            <a:solidFill>
              <a:srgbClr val="061727">
                <a:alpha val="0"/>
              </a:srgbClr>
            </a:solidFill>
          </a:ln>
        </p:spPr>
        <p:txBody>
          <a:bodyPr/>
          <a:lstStyle>
            <a:lvl1pPr marL="0" indent="0">
              <a:buNone/>
              <a:defRPr sz="200"/>
            </a:lvl1pPr>
            <a:lvl2pPr>
              <a:defRPr sz="200"/>
            </a:lvl2pPr>
            <a:lvl3pPr>
              <a:defRPr sz="200"/>
            </a:lvl3pPr>
            <a:lvl4pPr>
              <a:defRPr sz="200"/>
            </a:lvl4pPr>
            <a:lvl5pPr>
              <a:defRPr sz="200"/>
            </a:lvl5pPr>
          </a:lstStyle>
          <a:p>
            <a:pPr lvl="0"/>
            <a:r>
              <a:rPr lang="sv-SE" dirty="0"/>
              <a:t>
              </a:t>
            </a:r>
          </a:p>
        </p:txBody>
      </p:sp>
      <p:sp>
        <p:nvSpPr>
          <p:cNvPr id="13" name="Platshållare för text 10">
            <a:extLst>
              <a:ext uri="{FF2B5EF4-FFF2-40B4-BE49-F238E27FC236}">
                <a16:creationId xmlns:a16="http://schemas.microsoft.com/office/drawing/2014/main" id="{0509EFD9-5F7F-25C2-9EEF-0C89C2E41BC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2449" y="6049290"/>
            <a:ext cx="3473448" cy="171536"/>
          </a:xfrm>
        </p:spPr>
        <p:txBody>
          <a:bodyPr lIns="0" rIns="0" bIns="0" anchor="ctr"/>
          <a:lstStyle>
            <a:lvl1pPr marL="0" indent="0">
              <a:buNone/>
              <a:defRPr sz="1050">
                <a:solidFill>
                  <a:schemeClr val="accent5"/>
                </a:solidFill>
              </a:defRPr>
            </a:lvl1pPr>
            <a:lvl2pPr marL="457200" indent="0">
              <a:buNone/>
              <a:defRPr sz="900">
                <a:solidFill>
                  <a:schemeClr val="accent5"/>
                </a:solidFill>
              </a:defRPr>
            </a:lvl2pPr>
            <a:lvl3pPr marL="914400" indent="0">
              <a:buNone/>
              <a:defRPr sz="900">
                <a:solidFill>
                  <a:schemeClr val="accent5"/>
                </a:solidFill>
              </a:defRPr>
            </a:lvl3pPr>
            <a:lvl4pPr marL="1371600" indent="0">
              <a:buNone/>
              <a:defRPr sz="900">
                <a:solidFill>
                  <a:schemeClr val="accent5"/>
                </a:solidFill>
              </a:defRPr>
            </a:lvl4pPr>
            <a:lvl5pPr marL="1828800" indent="0">
              <a:buNone/>
              <a:defRPr sz="900">
                <a:solidFill>
                  <a:schemeClr val="accent5"/>
                </a:solidFill>
              </a:defRPr>
            </a:lvl5pPr>
          </a:lstStyle>
          <a:p>
            <a:pPr lvl="0"/>
            <a:r>
              <a:rPr lang="sv-SE" dirty="0"/>
              <a:t>Namn</a:t>
            </a:r>
          </a:p>
        </p:txBody>
      </p:sp>
      <p:sp>
        <p:nvSpPr>
          <p:cNvPr id="10" name="Platshållare för text 10">
            <a:extLst>
              <a:ext uri="{FF2B5EF4-FFF2-40B4-BE49-F238E27FC236}">
                <a16:creationId xmlns:a16="http://schemas.microsoft.com/office/drawing/2014/main" id="{AF52D184-7D5A-E314-BA2C-3AA9261715F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2446" y="6241132"/>
            <a:ext cx="3473451" cy="142875"/>
          </a:xfrm>
        </p:spPr>
        <p:txBody>
          <a:bodyPr lIns="0" rIns="0" bIns="0" anchor="ctr"/>
          <a:lstStyle>
            <a:lvl1pPr marL="0" indent="0">
              <a:buNone/>
              <a:defRPr sz="1050">
                <a:solidFill>
                  <a:srgbClr val="FF832C"/>
                </a:solidFill>
              </a:defRPr>
            </a:lvl1pPr>
            <a:lvl2pPr marL="457200" indent="0">
              <a:buNone/>
              <a:defRPr sz="900">
                <a:solidFill>
                  <a:schemeClr val="accent5"/>
                </a:solidFill>
              </a:defRPr>
            </a:lvl2pPr>
            <a:lvl3pPr marL="914400" indent="0">
              <a:buNone/>
              <a:defRPr sz="900">
                <a:solidFill>
                  <a:schemeClr val="accent5"/>
                </a:solidFill>
              </a:defRPr>
            </a:lvl3pPr>
            <a:lvl4pPr marL="1371600" indent="0">
              <a:buNone/>
              <a:defRPr sz="900">
                <a:solidFill>
                  <a:schemeClr val="accent5"/>
                </a:solidFill>
              </a:defRPr>
            </a:lvl4pPr>
            <a:lvl5pPr marL="1828800" indent="0">
              <a:buNone/>
              <a:defRPr sz="900">
                <a:solidFill>
                  <a:schemeClr val="accent5"/>
                </a:solidFill>
              </a:defRPr>
            </a:lvl5pPr>
          </a:lstStyle>
          <a:p>
            <a:pPr lvl="0"/>
            <a:r>
              <a:rPr lang="sv-SE" dirty="0"/>
              <a:t>Enhet/avdelning</a:t>
            </a:r>
          </a:p>
        </p:txBody>
      </p:sp>
      <p:sp>
        <p:nvSpPr>
          <p:cNvPr id="11" name="textruta 10" descr="www.mcf.se">
            <a:extLst>
              <a:ext uri="{FF2B5EF4-FFF2-40B4-BE49-F238E27FC236}">
                <a16:creationId xmlns:a16="http://schemas.microsoft.com/office/drawing/2014/main" id="{E7EE3061-1086-C3D3-1F70-E794FF55267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1302538" y="6212173"/>
            <a:ext cx="368037" cy="17484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sv-SE" sz="900" dirty="0">
                <a:solidFill>
                  <a:schemeClr val="accent5"/>
                </a:solidFill>
              </a:rPr>
              <a:t>mcf.se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EDF8E64F-3481-16AC-CA4D-606E22D16A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653" y="7049829"/>
            <a:ext cx="299590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F8DBEE04-EF41-1CFD-63D3-546928985D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9575" y="7049830"/>
            <a:ext cx="3473451" cy="142875"/>
          </a:xfrm>
        </p:spPr>
        <p:txBody>
          <a:bodyPr/>
          <a:lstStyle>
            <a:lvl1pPr algn="l">
              <a:defRPr>
                <a:solidFill>
                  <a:srgbClr val="F0F0F0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53666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1" dur="6000" fill="hold"/>
                                        <p:tgtEl>
                                          <p:spTgt spid="1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6" presetClass="emp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3" dur="6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2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C9C5581-399A-A049-5BB0-204A5A0F9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3199" y="638889"/>
            <a:ext cx="9424947" cy="878339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76CBC88-D1CD-D18D-4170-CF854F8A0E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3200" y="1641231"/>
            <a:ext cx="9424947" cy="422616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FFDF9CA7-2C84-D13E-EE10-931F4A3E6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39676AD5-066A-FFD4-4779-B435141CAD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6004F-85C1-41E2-82B1-A6E500845D42}" type="datetime1">
              <a:rPr lang="sv-SE" smtClean="0"/>
              <a:t>2026-07-03</a:t>
            </a:fld>
            <a:endParaRPr lang="sv-SE" dirty="0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9C4AE58-43BF-223C-4552-D8665A58BE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929092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 descr="En bild som visar blå, skärmbild, Electric blue&#10;&#10;AI-genererat innehåll kan vara felaktigt.">
            <a:extLst>
              <a:ext uri="{FF2B5EF4-FFF2-40B4-BE49-F238E27FC236}">
                <a16:creationId xmlns:a16="http://schemas.microsoft.com/office/drawing/2014/main" id="{DC330430-14A9-D95C-22B6-5A1DD21C88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Bildobjekt 7" descr="Logotyp Myndigheten för civilt försvar">
            <a:extLst>
              <a:ext uri="{FF2B5EF4-FFF2-40B4-BE49-F238E27FC236}">
                <a16:creationId xmlns:a16="http://schemas.microsoft.com/office/drawing/2014/main" id="{729ADCA1-CB36-9E5B-7763-B612A7D40F9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509832" y="509181"/>
            <a:ext cx="1492738" cy="522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0D78243E-6204-91A9-CD11-3ED87BEB4F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4400" y="2493172"/>
            <a:ext cx="10121361" cy="1116000"/>
          </a:xfrm>
        </p:spPr>
        <p:txBody>
          <a:bodyPr lIns="0" tIns="0" rIns="0" bIns="0" anchor="b"/>
          <a:lstStyle>
            <a:lvl1pPr algn="l">
              <a:lnSpc>
                <a:spcPct val="84000"/>
              </a:lnSpc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37EE5B3-5FC9-92CE-3483-C9864B90A4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4400" y="3734339"/>
            <a:ext cx="10115550" cy="651600"/>
          </a:xfrm>
        </p:spPr>
        <p:txBody>
          <a:bodyPr l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832C76-70D2-007C-903C-E2096FC68E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2449" y="5806222"/>
            <a:ext cx="1009915" cy="198031"/>
          </a:xfrm>
        </p:spPr>
        <p:txBody>
          <a:bodyPr/>
          <a:lstStyle>
            <a:lvl1pPr>
              <a:defRPr sz="1050">
                <a:solidFill>
                  <a:schemeClr val="accent5"/>
                </a:solidFill>
              </a:defRPr>
            </a:lvl1pPr>
          </a:lstStyle>
          <a:p>
            <a:fld id="{9F23E7D0-FAD9-4801-988B-CC58EF0C827E}" type="datetime1">
              <a:rPr lang="sv-SE" smtClean="0"/>
              <a:pPr/>
              <a:t>2026-07-03</a:t>
            </a:fld>
            <a:endParaRPr lang="sv-SE" sz="1050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A416973-C155-F962-8AF3-CE31F29C63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2449" y="6049291"/>
            <a:ext cx="2581397" cy="171536"/>
          </a:xfrm>
        </p:spPr>
        <p:txBody>
          <a:bodyPr/>
          <a:lstStyle>
            <a:lvl1pPr algn="l">
              <a:defRPr sz="1050">
                <a:solidFill>
                  <a:schemeClr val="accent5"/>
                </a:solidFill>
              </a:defRPr>
            </a:lvl1pPr>
          </a:lstStyle>
          <a:p>
            <a:r>
              <a:rPr lang="sv-SE"/>
              <a:t>Sidfot</a:t>
            </a:r>
            <a:endParaRPr lang="sv-SE" sz="1050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2820114-64CE-BC1C-2CC4-A006533ED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653" y="7049831"/>
            <a:ext cx="299590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321125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C9C5581-399A-A049-5BB0-204A5A0F9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3199" y="638889"/>
            <a:ext cx="9424947" cy="878339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76CBC88-D1CD-D18D-4170-CF854F8A0E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3200" y="1641231"/>
            <a:ext cx="9424947" cy="422616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FFDF9CA7-2C84-D13E-EE10-931F4A3E6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39676AD5-066A-FFD4-4779-B435141CAD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6004F-85C1-41E2-82B1-A6E500845D42}" type="datetime1">
              <a:rPr lang="sv-SE" smtClean="0"/>
              <a:t>2026-07-03</a:t>
            </a:fld>
            <a:endParaRPr lang="sv-SE" dirty="0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9C4AE58-43BF-223C-4552-D8665A58BE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745077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ubrikbild med namn och enhet/avdelning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 descr="En bild som visar blå, Electric blue, skärmbild&#10;&#10;AI-genererat innehåll kan vara felaktigt.">
            <a:extLst>
              <a:ext uri="{FF2B5EF4-FFF2-40B4-BE49-F238E27FC236}">
                <a16:creationId xmlns:a16="http://schemas.microsoft.com/office/drawing/2014/main" id="{45E327CC-D55F-E57B-2591-E445D2C7F22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Bildobjekt 10">
            <a:extLst>
              <a:ext uri="{FF2B5EF4-FFF2-40B4-BE49-F238E27FC236}">
                <a16:creationId xmlns:a16="http://schemas.microsoft.com/office/drawing/2014/main" id="{1022BF5C-7BE9-3626-03C8-CEE1A456AD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408000" y="0"/>
            <a:ext cx="12600000" cy="7087500"/>
          </a:xfrm>
          <a:prstGeom prst="rect">
            <a:avLst/>
          </a:prstGeom>
        </p:spPr>
      </p:pic>
      <p:pic>
        <p:nvPicPr>
          <p:cNvPr id="14" name="Bildobjekt 13">
            <a:extLst>
              <a:ext uri="{FF2B5EF4-FFF2-40B4-BE49-F238E27FC236}">
                <a16:creationId xmlns:a16="http://schemas.microsoft.com/office/drawing/2014/main" id="{ED0DAD13-B846-7808-6D91-10E3B5D985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229500"/>
            <a:ext cx="12600000" cy="7087500"/>
          </a:xfrm>
          <a:prstGeom prst="rect">
            <a:avLst/>
          </a:prstGeom>
        </p:spPr>
      </p:pic>
      <p:pic>
        <p:nvPicPr>
          <p:cNvPr id="13" name="Bildobjekt 7">
            <a:extLst>
              <a:ext uri="{FF2B5EF4-FFF2-40B4-BE49-F238E27FC236}">
                <a16:creationId xmlns:a16="http://schemas.microsoft.com/office/drawing/2014/main" id="{1FE72896-F74F-345F-E717-F5E61E916B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509832" y="509181"/>
            <a:ext cx="1492738" cy="522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0D78243E-6204-91A9-CD11-3ED87BEB4F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4400" y="2488818"/>
            <a:ext cx="10121361" cy="1116000"/>
          </a:xfrm>
        </p:spPr>
        <p:txBody>
          <a:bodyPr lIns="0" tIns="0" rIns="0" bIns="0" anchor="b"/>
          <a:lstStyle>
            <a:lvl1pPr algn="l">
              <a:lnSpc>
                <a:spcPct val="84000"/>
              </a:lnSpc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37EE5B3-5FC9-92CE-3483-C9864B90A4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4400" y="3734339"/>
            <a:ext cx="10115550" cy="651600"/>
          </a:xfrm>
        </p:spPr>
        <p:txBody>
          <a:bodyPr l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832C76-70D2-007C-903C-E2096FC68E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2447" y="5806165"/>
            <a:ext cx="1009915" cy="198031"/>
          </a:xfrm>
        </p:spPr>
        <p:txBody>
          <a:bodyPr/>
          <a:lstStyle>
            <a:lvl1pPr>
              <a:defRPr sz="1050">
                <a:solidFill>
                  <a:srgbClr val="FF832C"/>
                </a:solidFill>
              </a:defRPr>
            </a:lvl1pPr>
          </a:lstStyle>
          <a:p>
            <a:fld id="{BC5D5A76-E665-4306-A289-A8BA3F78B323}" type="datetime1">
              <a:rPr lang="sv-SE" smtClean="0"/>
              <a:pPr/>
              <a:t>2026-07-03</a:t>
            </a:fld>
            <a:endParaRPr lang="sv-SE" sz="1050" dirty="0"/>
          </a:p>
        </p:txBody>
      </p:sp>
      <p:sp>
        <p:nvSpPr>
          <p:cNvPr id="7" name="Platshållare för text 10">
            <a:extLst>
              <a:ext uri="{FF2B5EF4-FFF2-40B4-BE49-F238E27FC236}">
                <a16:creationId xmlns:a16="http://schemas.microsoft.com/office/drawing/2014/main" id="{9216FF9C-1E91-7DA1-203E-576AE64DE45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2449" y="6049290"/>
            <a:ext cx="3473448" cy="171536"/>
          </a:xfrm>
        </p:spPr>
        <p:txBody>
          <a:bodyPr lIns="0" rIns="0" bIns="0" anchor="ctr"/>
          <a:lstStyle>
            <a:lvl1pPr marL="0" indent="0">
              <a:buNone/>
              <a:defRPr sz="1050">
                <a:solidFill>
                  <a:schemeClr val="accent5"/>
                </a:solidFill>
              </a:defRPr>
            </a:lvl1pPr>
            <a:lvl2pPr marL="457200" indent="0">
              <a:buNone/>
              <a:defRPr sz="900">
                <a:solidFill>
                  <a:schemeClr val="accent5"/>
                </a:solidFill>
              </a:defRPr>
            </a:lvl2pPr>
            <a:lvl3pPr marL="914400" indent="0">
              <a:buNone/>
              <a:defRPr sz="900">
                <a:solidFill>
                  <a:schemeClr val="accent5"/>
                </a:solidFill>
              </a:defRPr>
            </a:lvl3pPr>
            <a:lvl4pPr marL="1371600" indent="0">
              <a:buNone/>
              <a:defRPr sz="900">
                <a:solidFill>
                  <a:schemeClr val="accent5"/>
                </a:solidFill>
              </a:defRPr>
            </a:lvl4pPr>
            <a:lvl5pPr marL="1828800" indent="0">
              <a:buNone/>
              <a:defRPr sz="900">
                <a:solidFill>
                  <a:schemeClr val="accent5"/>
                </a:solidFill>
              </a:defRPr>
            </a:lvl5pPr>
          </a:lstStyle>
          <a:p>
            <a:pPr lvl="0"/>
            <a:r>
              <a:rPr lang="sv-SE" dirty="0"/>
              <a:t>Namn</a:t>
            </a:r>
          </a:p>
        </p:txBody>
      </p:sp>
      <p:sp>
        <p:nvSpPr>
          <p:cNvPr id="12" name="Platshållare för text 10">
            <a:extLst>
              <a:ext uri="{FF2B5EF4-FFF2-40B4-BE49-F238E27FC236}">
                <a16:creationId xmlns:a16="http://schemas.microsoft.com/office/drawing/2014/main" id="{7AB6B96B-BAA2-0F16-5A35-078C6799F54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2446" y="6241132"/>
            <a:ext cx="3473451" cy="142875"/>
          </a:xfrm>
        </p:spPr>
        <p:txBody>
          <a:bodyPr lIns="0" rIns="0" bIns="0" anchor="ctr"/>
          <a:lstStyle>
            <a:lvl1pPr marL="0" indent="0">
              <a:buNone/>
              <a:defRPr sz="1050">
                <a:solidFill>
                  <a:srgbClr val="FF832C"/>
                </a:solidFill>
              </a:defRPr>
            </a:lvl1pPr>
            <a:lvl2pPr marL="457200" indent="0">
              <a:buNone/>
              <a:defRPr sz="900">
                <a:solidFill>
                  <a:schemeClr val="accent5"/>
                </a:solidFill>
              </a:defRPr>
            </a:lvl2pPr>
            <a:lvl3pPr marL="914400" indent="0">
              <a:buNone/>
              <a:defRPr sz="900">
                <a:solidFill>
                  <a:schemeClr val="accent5"/>
                </a:solidFill>
              </a:defRPr>
            </a:lvl3pPr>
            <a:lvl4pPr marL="1371600" indent="0">
              <a:buNone/>
              <a:defRPr sz="900">
                <a:solidFill>
                  <a:schemeClr val="accent5"/>
                </a:solidFill>
              </a:defRPr>
            </a:lvl4pPr>
            <a:lvl5pPr marL="1828800" indent="0">
              <a:buNone/>
              <a:defRPr sz="900">
                <a:solidFill>
                  <a:schemeClr val="accent5"/>
                </a:solidFill>
              </a:defRPr>
            </a:lvl5pPr>
          </a:lstStyle>
          <a:p>
            <a:pPr lvl="0"/>
            <a:r>
              <a:rPr lang="sv-SE" dirty="0"/>
              <a:t>Enhet/avdelning</a:t>
            </a:r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304E2EC9-18D1-1FE7-2C6E-D87BA5E84E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109" y="6023351"/>
            <a:ext cx="180000" cy="10800"/>
          </a:xfrm>
          <a:solidFill>
            <a:srgbClr val="FF832C"/>
          </a:solidFill>
          <a:ln>
            <a:solidFill>
              <a:srgbClr val="061727">
                <a:alpha val="0"/>
              </a:srgbClr>
            </a:solidFill>
          </a:ln>
        </p:spPr>
        <p:txBody>
          <a:bodyPr/>
          <a:lstStyle>
            <a:lvl1pPr marL="0" indent="0">
              <a:buNone/>
              <a:defRPr sz="200"/>
            </a:lvl1pPr>
            <a:lvl2pPr>
              <a:defRPr sz="200"/>
            </a:lvl2pPr>
            <a:lvl3pPr>
              <a:defRPr sz="200"/>
            </a:lvl3pPr>
            <a:lvl4pPr>
              <a:defRPr sz="200"/>
            </a:lvl4pPr>
            <a:lvl5pPr>
              <a:defRPr sz="200"/>
            </a:lvl5pPr>
          </a:lstStyle>
          <a:p>
            <a:pPr lvl="0"/>
            <a:r>
              <a:rPr lang="sv-SE" dirty="0"/>
              <a:t>
              </a:t>
            </a: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A416973-C155-F962-8AF3-CE31F29C6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9574" y="7049830"/>
            <a:ext cx="3473452" cy="142875"/>
          </a:xfrm>
        </p:spPr>
        <p:txBody>
          <a:bodyPr/>
          <a:lstStyle>
            <a:lvl1pPr algn="l">
              <a:defRPr sz="900">
                <a:solidFill>
                  <a:srgbClr val="F0F0F0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2820114-64CE-BC1C-2CC4-A006533ED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653" y="7049830"/>
            <a:ext cx="299590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503513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6" dur="6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8" dur="6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ubrikbild med rörlig bakgru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 descr="En bild som visar blå, Electric blue, skärmbild&#10;&#10;AI-genererat innehåll kan vara felaktigt.">
            <a:extLst>
              <a:ext uri="{FF2B5EF4-FFF2-40B4-BE49-F238E27FC236}">
                <a16:creationId xmlns:a16="http://schemas.microsoft.com/office/drawing/2014/main" id="{B34143AD-7C67-80ED-820B-C2DC118B64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Bildobjekt 10">
            <a:extLst>
              <a:ext uri="{FF2B5EF4-FFF2-40B4-BE49-F238E27FC236}">
                <a16:creationId xmlns:a16="http://schemas.microsoft.com/office/drawing/2014/main" id="{0BEA2F93-4509-95A1-10FC-1AFA83949D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408000" y="0"/>
            <a:ext cx="12600000" cy="7087500"/>
          </a:xfrm>
          <a:prstGeom prst="rect">
            <a:avLst/>
          </a:prstGeom>
        </p:spPr>
      </p:pic>
      <p:pic>
        <p:nvPicPr>
          <p:cNvPr id="14" name="Bildobjekt 13">
            <a:extLst>
              <a:ext uri="{FF2B5EF4-FFF2-40B4-BE49-F238E27FC236}">
                <a16:creationId xmlns:a16="http://schemas.microsoft.com/office/drawing/2014/main" id="{26B7D758-C2AB-1BEA-0846-7E70DC54B3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229500"/>
            <a:ext cx="12600000" cy="7087500"/>
          </a:xfrm>
          <a:prstGeom prst="rect">
            <a:avLst/>
          </a:prstGeom>
        </p:spPr>
      </p:pic>
      <p:pic>
        <p:nvPicPr>
          <p:cNvPr id="13" name="Bildobjekt 7">
            <a:extLst>
              <a:ext uri="{FF2B5EF4-FFF2-40B4-BE49-F238E27FC236}">
                <a16:creationId xmlns:a16="http://schemas.microsoft.com/office/drawing/2014/main" id="{1FE72896-F74F-345F-E717-F5E61E916B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509832" y="509181"/>
            <a:ext cx="1492738" cy="522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0D78243E-6204-91A9-CD11-3ED87BEB4F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4400" y="2488818"/>
            <a:ext cx="10121361" cy="1116000"/>
          </a:xfrm>
        </p:spPr>
        <p:txBody>
          <a:bodyPr lIns="0" tIns="0" rIns="0" bIns="0" anchor="b"/>
          <a:lstStyle>
            <a:lvl1pPr algn="l">
              <a:lnSpc>
                <a:spcPct val="84000"/>
              </a:lnSpc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37EE5B3-5FC9-92CE-3483-C9864B90A4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4400" y="3734339"/>
            <a:ext cx="10115550" cy="651600"/>
          </a:xfrm>
        </p:spPr>
        <p:txBody>
          <a:bodyPr l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832C76-70D2-007C-903C-E2096FC68E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2447" y="5806165"/>
            <a:ext cx="1009915" cy="198031"/>
          </a:xfrm>
        </p:spPr>
        <p:txBody>
          <a:bodyPr/>
          <a:lstStyle>
            <a:lvl1pPr>
              <a:defRPr sz="1050">
                <a:solidFill>
                  <a:srgbClr val="FF832C"/>
                </a:solidFill>
              </a:defRPr>
            </a:lvl1pPr>
          </a:lstStyle>
          <a:p>
            <a:fld id="{D208B00F-FDD4-497C-BCD2-A9F722CF816B}" type="datetime1">
              <a:rPr lang="sv-SE" smtClean="0"/>
              <a:pPr/>
              <a:t>2026-07-03</a:t>
            </a:fld>
            <a:endParaRPr lang="sv-SE" sz="1050" dirty="0"/>
          </a:p>
        </p:txBody>
      </p:sp>
      <p:sp>
        <p:nvSpPr>
          <p:cNvPr id="7" name="Platshållare för text 10">
            <a:extLst>
              <a:ext uri="{FF2B5EF4-FFF2-40B4-BE49-F238E27FC236}">
                <a16:creationId xmlns:a16="http://schemas.microsoft.com/office/drawing/2014/main" id="{9216FF9C-1E91-7DA1-203E-576AE64DE45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2449" y="6049290"/>
            <a:ext cx="3473448" cy="171536"/>
          </a:xfrm>
        </p:spPr>
        <p:txBody>
          <a:bodyPr lIns="0" rIns="0" bIns="0" anchor="ctr"/>
          <a:lstStyle>
            <a:lvl1pPr marL="0" indent="0">
              <a:buNone/>
              <a:defRPr sz="1050">
                <a:solidFill>
                  <a:schemeClr val="accent5"/>
                </a:solidFill>
              </a:defRPr>
            </a:lvl1pPr>
            <a:lvl2pPr marL="457200" indent="0">
              <a:buNone/>
              <a:defRPr sz="900">
                <a:solidFill>
                  <a:schemeClr val="accent5"/>
                </a:solidFill>
              </a:defRPr>
            </a:lvl2pPr>
            <a:lvl3pPr marL="914400" indent="0">
              <a:buNone/>
              <a:defRPr sz="900">
                <a:solidFill>
                  <a:schemeClr val="accent5"/>
                </a:solidFill>
              </a:defRPr>
            </a:lvl3pPr>
            <a:lvl4pPr marL="1371600" indent="0">
              <a:buNone/>
              <a:defRPr sz="900">
                <a:solidFill>
                  <a:schemeClr val="accent5"/>
                </a:solidFill>
              </a:defRPr>
            </a:lvl4pPr>
            <a:lvl5pPr marL="1828800" indent="0">
              <a:buNone/>
              <a:defRPr sz="900">
                <a:solidFill>
                  <a:schemeClr val="accent5"/>
                </a:solidFill>
              </a:defRPr>
            </a:lvl5pPr>
          </a:lstStyle>
          <a:p>
            <a:pPr lvl="0"/>
            <a:r>
              <a:rPr lang="sv-SE" dirty="0"/>
              <a:t>Namn</a:t>
            </a:r>
          </a:p>
        </p:txBody>
      </p:sp>
      <p:sp>
        <p:nvSpPr>
          <p:cNvPr id="12" name="Platshållare för text 10">
            <a:extLst>
              <a:ext uri="{FF2B5EF4-FFF2-40B4-BE49-F238E27FC236}">
                <a16:creationId xmlns:a16="http://schemas.microsoft.com/office/drawing/2014/main" id="{7AB6B96B-BAA2-0F16-5A35-078C6799F54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2446" y="6241132"/>
            <a:ext cx="3473451" cy="142875"/>
          </a:xfrm>
        </p:spPr>
        <p:txBody>
          <a:bodyPr lIns="0" rIns="0" bIns="0" anchor="ctr"/>
          <a:lstStyle>
            <a:lvl1pPr marL="0" indent="0">
              <a:buNone/>
              <a:defRPr sz="1050">
                <a:solidFill>
                  <a:srgbClr val="FF832C"/>
                </a:solidFill>
              </a:defRPr>
            </a:lvl1pPr>
            <a:lvl2pPr marL="457200" indent="0">
              <a:buNone/>
              <a:defRPr sz="900">
                <a:solidFill>
                  <a:schemeClr val="accent5"/>
                </a:solidFill>
              </a:defRPr>
            </a:lvl2pPr>
            <a:lvl3pPr marL="914400" indent="0">
              <a:buNone/>
              <a:defRPr sz="900">
                <a:solidFill>
                  <a:schemeClr val="accent5"/>
                </a:solidFill>
              </a:defRPr>
            </a:lvl3pPr>
            <a:lvl4pPr marL="1371600" indent="0">
              <a:buNone/>
              <a:defRPr sz="900">
                <a:solidFill>
                  <a:schemeClr val="accent5"/>
                </a:solidFill>
              </a:defRPr>
            </a:lvl4pPr>
            <a:lvl5pPr marL="1828800" indent="0">
              <a:buNone/>
              <a:defRPr sz="900">
                <a:solidFill>
                  <a:schemeClr val="accent5"/>
                </a:solidFill>
              </a:defRPr>
            </a:lvl5pPr>
          </a:lstStyle>
          <a:p>
            <a:pPr lvl="0"/>
            <a:r>
              <a:rPr lang="sv-SE" dirty="0"/>
              <a:t>Enhet/avdelning</a:t>
            </a:r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304E2EC9-18D1-1FE7-2C6E-D87BA5E84E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109" y="6023351"/>
            <a:ext cx="180000" cy="10800"/>
          </a:xfrm>
          <a:solidFill>
            <a:srgbClr val="FF832C"/>
          </a:solidFill>
          <a:ln>
            <a:solidFill>
              <a:srgbClr val="061727">
                <a:alpha val="0"/>
              </a:srgbClr>
            </a:solidFill>
          </a:ln>
        </p:spPr>
        <p:txBody>
          <a:bodyPr/>
          <a:lstStyle>
            <a:lvl1pPr marL="0" indent="0">
              <a:buNone/>
              <a:defRPr sz="200"/>
            </a:lvl1pPr>
            <a:lvl2pPr>
              <a:defRPr sz="200"/>
            </a:lvl2pPr>
            <a:lvl3pPr>
              <a:defRPr sz="200"/>
            </a:lvl3pPr>
            <a:lvl4pPr>
              <a:defRPr sz="200"/>
            </a:lvl4pPr>
            <a:lvl5pPr>
              <a:defRPr sz="200"/>
            </a:lvl5pPr>
          </a:lstStyle>
          <a:p>
            <a:pPr lvl="0"/>
            <a:r>
              <a:rPr lang="sv-SE" dirty="0"/>
              <a:t>
              </a:t>
            </a: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A416973-C155-F962-8AF3-CE31F29C6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9574" y="7049830"/>
            <a:ext cx="3473452" cy="142875"/>
          </a:xfrm>
        </p:spPr>
        <p:txBody>
          <a:bodyPr/>
          <a:lstStyle>
            <a:lvl1pPr algn="l">
              <a:defRPr sz="900">
                <a:solidFill>
                  <a:srgbClr val="F0F0F0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2820114-64CE-BC1C-2CC4-A006533ED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653" y="7049830"/>
            <a:ext cx="299590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536542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6" dur="6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8" dur="6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ubrikbild med foto">
    <p:bg>
      <p:bgPr>
        <a:solidFill>
          <a:srgbClr val="071A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 descr="En bild som visar blå, himmel, skärmbild&#10;&#10;AI-genererat innehåll kan vara felaktigt.">
            <a:extLst>
              <a:ext uri="{FF2B5EF4-FFF2-40B4-BE49-F238E27FC236}">
                <a16:creationId xmlns:a16="http://schemas.microsoft.com/office/drawing/2014/main" id="{CC1517A4-2771-BC65-A97D-A6D0B92BAD3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8" name="Bildobjekt 7">
            <a:extLst>
              <a:ext uri="{FF2B5EF4-FFF2-40B4-BE49-F238E27FC236}">
                <a16:creationId xmlns:a16="http://schemas.microsoft.com/office/drawing/2014/main" id="{D9DE757D-E17A-8126-E5A7-D5AF935BF7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509832" y="509181"/>
            <a:ext cx="1492738" cy="522000"/>
          </a:xfrm>
          <a:prstGeom prst="rect">
            <a:avLst/>
          </a:prstGeom>
        </p:spPr>
      </p:pic>
      <p:sp>
        <p:nvSpPr>
          <p:cNvPr id="30" name="Platshållare för bild 29" descr="Alternativtext som beskriver bilden eller kryssa i &quot;Markera som dekorativ&quot;">
            <a:extLst>
              <a:ext uri="{FF2B5EF4-FFF2-40B4-BE49-F238E27FC236}">
                <a16:creationId xmlns:a16="http://schemas.microsoft.com/office/drawing/2014/main" id="{469B23A3-6CDE-D6ED-CA43-6988C9614E6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486402" y="-1"/>
            <a:ext cx="6705599" cy="6861600"/>
          </a:xfrm>
          <a:custGeom>
            <a:avLst/>
            <a:gdLst>
              <a:gd name="connsiteX0" fmla="*/ 1969134 w 6705599"/>
              <a:gd name="connsiteY0" fmla="*/ 0 h 6857997"/>
              <a:gd name="connsiteX1" fmla="*/ 5436301 w 6705599"/>
              <a:gd name="connsiteY1" fmla="*/ 0 h 6857997"/>
              <a:gd name="connsiteX2" fmla="*/ 6705599 w 6705599"/>
              <a:gd name="connsiteY2" fmla="*/ 3040090 h 6857997"/>
              <a:gd name="connsiteX3" fmla="*/ 6705599 w 6705599"/>
              <a:gd name="connsiteY3" fmla="*/ 6857997 h 6857997"/>
              <a:gd name="connsiteX4" fmla="*/ 0 w 6705599"/>
              <a:gd name="connsiteY4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05599" h="6857997">
                <a:moveTo>
                  <a:pt x="1969134" y="0"/>
                </a:moveTo>
                <a:lnTo>
                  <a:pt x="5436301" y="0"/>
                </a:lnTo>
                <a:lnTo>
                  <a:pt x="6705599" y="3040090"/>
                </a:lnTo>
                <a:lnTo>
                  <a:pt x="6705599" y="6857997"/>
                </a:lnTo>
                <a:lnTo>
                  <a:pt x="0" y="6857997"/>
                </a:lnTo>
                <a:close/>
              </a:path>
            </a:pathLst>
          </a:custGeom>
          <a:noFill/>
        </p:spPr>
        <p:txBody>
          <a:bodyPr wrap="square" tIns="2412000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0D78243E-6204-91A9-CD11-3ED87BEB4F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4401" y="2502568"/>
            <a:ext cx="5777648" cy="1116000"/>
          </a:xfrm>
        </p:spPr>
        <p:txBody>
          <a:bodyPr lIns="0" tIns="0" rIns="0" bIns="0" anchor="b"/>
          <a:lstStyle>
            <a:lvl1pPr algn="l">
              <a:lnSpc>
                <a:spcPct val="84000"/>
              </a:lnSpc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37EE5B3-5FC9-92CE-3483-C9864B90A4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2450" y="3740150"/>
            <a:ext cx="5470215" cy="651600"/>
          </a:xfrm>
        </p:spPr>
        <p:txBody>
          <a:bodyPr l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832C76-70D2-007C-903C-E2096FC68E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2447" y="5806165"/>
            <a:ext cx="1009915" cy="198031"/>
          </a:xfrm>
        </p:spPr>
        <p:txBody>
          <a:bodyPr/>
          <a:lstStyle>
            <a:lvl1pPr>
              <a:defRPr sz="1050">
                <a:solidFill>
                  <a:srgbClr val="FF832C"/>
                </a:solidFill>
              </a:defRPr>
            </a:lvl1pPr>
          </a:lstStyle>
          <a:p>
            <a:fld id="{37667420-E4D6-413E-8ED7-94DE4193AB2D}" type="datetime1">
              <a:rPr lang="sv-SE" smtClean="0"/>
              <a:pPr/>
              <a:t>2026-07-03</a:t>
            </a:fld>
            <a:endParaRPr lang="sv-SE" sz="1050" dirty="0"/>
          </a:p>
        </p:txBody>
      </p:sp>
      <p:sp>
        <p:nvSpPr>
          <p:cNvPr id="13" name="Platshållare för text 10">
            <a:extLst>
              <a:ext uri="{FF2B5EF4-FFF2-40B4-BE49-F238E27FC236}">
                <a16:creationId xmlns:a16="http://schemas.microsoft.com/office/drawing/2014/main" id="{BCDA3AAC-82A5-5E5A-D030-03628BF84A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2449" y="6049290"/>
            <a:ext cx="3473448" cy="171536"/>
          </a:xfrm>
        </p:spPr>
        <p:txBody>
          <a:bodyPr lIns="0" rIns="0" bIns="0" anchor="ctr"/>
          <a:lstStyle>
            <a:lvl1pPr marL="0" indent="0">
              <a:buNone/>
              <a:defRPr sz="1050">
                <a:solidFill>
                  <a:schemeClr val="accent5"/>
                </a:solidFill>
              </a:defRPr>
            </a:lvl1pPr>
            <a:lvl2pPr marL="457200" indent="0">
              <a:buNone/>
              <a:defRPr sz="900">
                <a:solidFill>
                  <a:schemeClr val="accent5"/>
                </a:solidFill>
              </a:defRPr>
            </a:lvl2pPr>
            <a:lvl3pPr marL="914400" indent="0">
              <a:buNone/>
              <a:defRPr sz="900">
                <a:solidFill>
                  <a:schemeClr val="accent5"/>
                </a:solidFill>
              </a:defRPr>
            </a:lvl3pPr>
            <a:lvl4pPr marL="1371600" indent="0">
              <a:buNone/>
              <a:defRPr sz="900">
                <a:solidFill>
                  <a:schemeClr val="accent5"/>
                </a:solidFill>
              </a:defRPr>
            </a:lvl4pPr>
            <a:lvl5pPr marL="1828800" indent="0">
              <a:buNone/>
              <a:defRPr sz="900">
                <a:solidFill>
                  <a:schemeClr val="accent5"/>
                </a:solidFill>
              </a:defRPr>
            </a:lvl5pPr>
          </a:lstStyle>
          <a:p>
            <a:pPr lvl="0"/>
            <a:r>
              <a:rPr lang="sv-SE" dirty="0"/>
              <a:t>Namn</a:t>
            </a:r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50EC2E7D-9616-2304-9D9A-41CE7A725BA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2446" y="6241132"/>
            <a:ext cx="3473451" cy="142875"/>
          </a:xfrm>
        </p:spPr>
        <p:txBody>
          <a:bodyPr lIns="0" rIns="0" bIns="0" anchor="ctr"/>
          <a:lstStyle>
            <a:lvl1pPr marL="0" indent="0">
              <a:buNone/>
              <a:defRPr sz="1050">
                <a:solidFill>
                  <a:srgbClr val="FF832C"/>
                </a:solidFill>
              </a:defRPr>
            </a:lvl1pPr>
            <a:lvl2pPr marL="457200" indent="0">
              <a:buNone/>
              <a:defRPr sz="900">
                <a:solidFill>
                  <a:schemeClr val="accent5"/>
                </a:solidFill>
              </a:defRPr>
            </a:lvl2pPr>
            <a:lvl3pPr marL="914400" indent="0">
              <a:buNone/>
              <a:defRPr sz="900">
                <a:solidFill>
                  <a:schemeClr val="accent5"/>
                </a:solidFill>
              </a:defRPr>
            </a:lvl3pPr>
            <a:lvl4pPr marL="1371600" indent="0">
              <a:buNone/>
              <a:defRPr sz="900">
                <a:solidFill>
                  <a:schemeClr val="accent5"/>
                </a:solidFill>
              </a:defRPr>
            </a:lvl4pPr>
            <a:lvl5pPr marL="1828800" indent="0">
              <a:buNone/>
              <a:defRPr sz="900">
                <a:solidFill>
                  <a:schemeClr val="accent5"/>
                </a:solidFill>
              </a:defRPr>
            </a:lvl5pPr>
          </a:lstStyle>
          <a:p>
            <a:pPr lvl="0"/>
            <a:r>
              <a:rPr lang="sv-SE" dirty="0"/>
              <a:t>Enhet/avdelning</a:t>
            </a:r>
          </a:p>
        </p:txBody>
      </p:sp>
      <p:sp>
        <p:nvSpPr>
          <p:cNvPr id="14" name="Platshållare för text 8">
            <a:extLst>
              <a:ext uri="{FF2B5EF4-FFF2-40B4-BE49-F238E27FC236}">
                <a16:creationId xmlns:a16="http://schemas.microsoft.com/office/drawing/2014/main" id="{E69CC9DC-3F0D-42E3-1DAA-028BA2E9F6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54109" y="6023351"/>
            <a:ext cx="180000" cy="10800"/>
          </a:xfrm>
          <a:solidFill>
            <a:srgbClr val="FF832C"/>
          </a:solidFill>
          <a:ln>
            <a:solidFill>
              <a:srgbClr val="061727">
                <a:alpha val="0"/>
              </a:srgbClr>
            </a:solidFill>
          </a:ln>
        </p:spPr>
        <p:txBody>
          <a:bodyPr/>
          <a:lstStyle>
            <a:lvl1pPr marL="0" indent="0">
              <a:buNone/>
              <a:defRPr sz="200"/>
            </a:lvl1pPr>
            <a:lvl2pPr>
              <a:defRPr sz="200"/>
            </a:lvl2pPr>
            <a:lvl3pPr>
              <a:defRPr sz="200"/>
            </a:lvl3pPr>
            <a:lvl4pPr>
              <a:defRPr sz="200"/>
            </a:lvl4pPr>
            <a:lvl5pPr>
              <a:defRPr sz="200"/>
            </a:lvl5pPr>
          </a:lstStyle>
          <a:p>
            <a:pPr lvl="0"/>
            <a:r>
              <a:rPr lang="sv-SE" dirty="0"/>
              <a:t>
              </a:t>
            </a: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A416973-C155-F962-8AF3-CE31F29C6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9574" y="7049830"/>
            <a:ext cx="3473452" cy="142875"/>
          </a:xfrm>
        </p:spPr>
        <p:txBody>
          <a:bodyPr/>
          <a:lstStyle>
            <a:lvl1pPr algn="l">
              <a:defRPr sz="900">
                <a:solidFill>
                  <a:srgbClr val="F0F0F0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2820114-64CE-BC1C-2CC4-A006533ED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653" y="7049830"/>
            <a:ext cx="299590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875195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nittsrubri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 descr="En bild som visar blå, skärmbild, Electric blue&#10;&#10;AI-genererat innehåll kan vara felaktigt.">
            <a:extLst>
              <a:ext uri="{FF2B5EF4-FFF2-40B4-BE49-F238E27FC236}">
                <a16:creationId xmlns:a16="http://schemas.microsoft.com/office/drawing/2014/main" id="{EFEF0DD4-04EC-360A-1AB6-5CD5028A7B4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3D1AB072-0D56-17C4-3ACF-E20DC263E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7358" y="2148245"/>
            <a:ext cx="9950092" cy="1115338"/>
          </a:xfrm>
        </p:spPr>
        <p:txBody>
          <a:bodyPr anchor="b"/>
          <a:lstStyle>
            <a:lvl1pPr>
              <a:lnSpc>
                <a:spcPct val="84000"/>
              </a:lnSpc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E094BA1-AEAC-9A43-CE55-9C4B4AD1BD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7358" y="3401592"/>
            <a:ext cx="9969409" cy="6516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539F0E2-90BD-BB8B-8BE6-1CC221AEC9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5321" y="7044786"/>
            <a:ext cx="1025106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5EB5AC88-8F93-4065-91DC-4D36E59B266D}" type="datetime1">
              <a:rPr lang="sv-SE" smtClean="0"/>
              <a:t>2026-07-03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24F1822-E0C1-F7C4-DE92-67BE35E15F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73505" y="7044786"/>
            <a:ext cx="6014138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77C1246-2085-0FC7-3053-911523131A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653" y="7049832"/>
            <a:ext cx="299590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9" name="Bildobjekt 7">
            <a:extLst>
              <a:ext uri="{FF2B5EF4-FFF2-40B4-BE49-F238E27FC236}">
                <a16:creationId xmlns:a16="http://schemas.microsoft.com/office/drawing/2014/main" id="{B5B09293-4A04-D315-6EB8-87A6804D15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443858" y="6047117"/>
            <a:ext cx="1328021" cy="46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8396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 lju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D1AB072-0D56-17C4-3ACF-E20DC263E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7358" y="2148245"/>
            <a:ext cx="9950092" cy="1115338"/>
          </a:xfrm>
        </p:spPr>
        <p:txBody>
          <a:bodyPr anchor="b"/>
          <a:lstStyle>
            <a:lvl1pPr>
              <a:lnSpc>
                <a:spcPct val="84000"/>
              </a:lnSpc>
              <a:defRPr sz="4000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E094BA1-AEAC-9A43-CE55-9C4B4AD1BD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7358" y="3401592"/>
            <a:ext cx="9969409" cy="6516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539F0E2-90BD-BB8B-8BE6-1CC221AEC9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5321" y="7044786"/>
            <a:ext cx="1025106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67DC20E7-79E6-40DA-8CF2-E02D95D2F21A}" type="datetime1">
              <a:rPr lang="sv-SE" smtClean="0"/>
              <a:t>2026-07-03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24F1822-E0C1-F7C4-DE92-67BE35E15F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73505" y="7044786"/>
            <a:ext cx="6014138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77C1246-2085-0FC7-3053-911523131A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653" y="7049832"/>
            <a:ext cx="299590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761186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nittsrubrik foto med ljus text">
    <p:bg>
      <p:bgPr>
        <a:solidFill>
          <a:srgbClr val="0617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7" descr="Alternativtext som beskriver bilden eller kryssa i &quot;Markera som dekorativ&quot;">
            <a:extLst>
              <a:ext uri="{FF2B5EF4-FFF2-40B4-BE49-F238E27FC236}">
                <a16:creationId xmlns:a16="http://schemas.microsoft.com/office/drawing/2014/main" id="{5FB7BDB1-F346-5219-10C7-81AE76EDE2F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 tIns="288000"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D1AB072-0D56-17C4-3ACF-E20DC263E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7358" y="2148245"/>
            <a:ext cx="9950092" cy="1115338"/>
          </a:xfrm>
        </p:spPr>
        <p:txBody>
          <a:bodyPr anchor="b"/>
          <a:lstStyle>
            <a:lvl1pPr>
              <a:lnSpc>
                <a:spcPct val="84000"/>
              </a:lnSpc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E094BA1-AEAC-9A43-CE55-9C4B4AD1BD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7358" y="3401592"/>
            <a:ext cx="9969409" cy="6516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539F0E2-90BD-BB8B-8BE6-1CC221AEC9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5321" y="7044786"/>
            <a:ext cx="1025106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A1E27077-DD7C-4185-975C-940EAFE6EB4B}" type="datetime1">
              <a:rPr lang="sv-SE" smtClean="0"/>
              <a:t>2026-07-03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24F1822-E0C1-F7C4-DE92-67BE35E15F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73505" y="7044786"/>
            <a:ext cx="6014138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77C1246-2085-0FC7-3053-911523131A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653" y="7049831"/>
            <a:ext cx="299590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71A701F0-7639-34C5-A4CF-18B6BE07A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43858" y="6047117"/>
            <a:ext cx="1328021" cy="464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>
            <a:solidFill>
              <a:srgbClr val="061727">
                <a:alpha val="0"/>
              </a:srgbClr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 dirty="0"/>
              <a:t>
              </a:t>
            </a:r>
          </a:p>
        </p:txBody>
      </p:sp>
    </p:spTree>
    <p:extLst>
      <p:ext uri="{BB962C8B-B14F-4D97-AF65-F5344CB8AC3E}">
        <p14:creationId xmlns:p14="http://schemas.microsoft.com/office/powerpoint/2010/main" val="26911228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nittsrubrik foto med mörk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7" descr="Alternativtext som beskriver bilden eller kryssa i &quot;Markera som dekorativ&quot;">
            <a:extLst>
              <a:ext uri="{FF2B5EF4-FFF2-40B4-BE49-F238E27FC236}">
                <a16:creationId xmlns:a16="http://schemas.microsoft.com/office/drawing/2014/main" id="{5FB7BDB1-F346-5219-10C7-81AE76EDE2F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 tIns="288000"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D1AB072-0D56-17C4-3ACF-E20DC263E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7358" y="2148245"/>
            <a:ext cx="9950092" cy="1115338"/>
          </a:xfrm>
        </p:spPr>
        <p:txBody>
          <a:bodyPr anchor="b"/>
          <a:lstStyle>
            <a:lvl1pPr>
              <a:lnSpc>
                <a:spcPct val="84000"/>
              </a:lnSpc>
              <a:defRPr sz="4000">
                <a:solidFill>
                  <a:srgbClr val="061727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E094BA1-AEAC-9A43-CE55-9C4B4AD1BD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7358" y="3401592"/>
            <a:ext cx="9969409" cy="6516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539F0E2-90BD-BB8B-8BE6-1CC221AEC9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5321" y="7044786"/>
            <a:ext cx="1025106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A4ADFB43-10AC-48A6-82F7-C8745946142F}" type="datetime1">
              <a:rPr lang="sv-SE" smtClean="0"/>
              <a:t>2026-07-03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24F1822-E0C1-F7C4-DE92-67BE35E15F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73505" y="7044786"/>
            <a:ext cx="6014138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77C1246-2085-0FC7-3053-911523131A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653" y="7049830"/>
            <a:ext cx="299590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71A701F0-7639-34C5-A4CF-18B6BE07A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43858" y="6047117"/>
            <a:ext cx="1328021" cy="464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>
            <a:solidFill>
              <a:srgbClr val="061727">
                <a:alpha val="0"/>
              </a:srgbClr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 dirty="0"/>
              <a:t>
              </a:t>
            </a:r>
          </a:p>
        </p:txBody>
      </p:sp>
    </p:spTree>
    <p:extLst>
      <p:ext uri="{BB962C8B-B14F-4D97-AF65-F5344CB8AC3E}">
        <p14:creationId xmlns:p14="http://schemas.microsoft.com/office/powerpoint/2010/main" val="1850612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ngress">
    <p:bg>
      <p:bgPr>
        <a:solidFill>
          <a:srgbClr val="0617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objekt 10">
            <a:extLst>
              <a:ext uri="{FF2B5EF4-FFF2-40B4-BE49-F238E27FC236}">
                <a16:creationId xmlns:a16="http://schemas.microsoft.com/office/drawing/2014/main" id="{083EB5FD-A456-68E2-7D5D-89A241D5D3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800000" flipH="1">
            <a:off x="-4138" y="0"/>
            <a:ext cx="12196138" cy="6860328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3D1AB072-0D56-17C4-3ACF-E20DC263E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9509" y="1552639"/>
            <a:ext cx="7932982" cy="3363028"/>
          </a:xfrm>
        </p:spPr>
        <p:txBody>
          <a:bodyPr anchor="ctr"/>
          <a:lstStyle>
            <a:lvl1pPr>
              <a:lnSpc>
                <a:spcPct val="84000"/>
              </a:lnSpc>
              <a:defRPr sz="3200" b="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pic>
        <p:nvPicPr>
          <p:cNvPr id="9" name="Bildobjekt 7">
            <a:extLst>
              <a:ext uri="{FF2B5EF4-FFF2-40B4-BE49-F238E27FC236}">
                <a16:creationId xmlns:a16="http://schemas.microsoft.com/office/drawing/2014/main" id="{B5B09293-4A04-D315-6EB8-87A6804D15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443858" y="6047117"/>
            <a:ext cx="1328021" cy="464400"/>
          </a:xfrm>
          <a:prstGeom prst="rect">
            <a:avLst/>
          </a:prstGeom>
        </p:spPr>
      </p:pic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D5967566-D4E8-35A6-964F-0C46C8EDAB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" y="7049829"/>
            <a:ext cx="752961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6C670065-6AA5-4BEF-A4DE-42E35E790D50}" type="datetime1">
              <a:rPr lang="sv-SE" smtClean="0"/>
              <a:t>2026-07-03</a:t>
            </a:fld>
            <a:endParaRPr lang="sv-SE" dirty="0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BF3430F1-2CC2-CB28-0926-B5210A462D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9575" y="7049830"/>
            <a:ext cx="3473452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8" name="Platshållare för bildnummer 7">
            <a:extLst>
              <a:ext uri="{FF2B5EF4-FFF2-40B4-BE49-F238E27FC236}">
                <a16:creationId xmlns:a16="http://schemas.microsoft.com/office/drawing/2014/main" id="{A600AD73-0E36-F193-DCC0-921D5E5F7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832C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844970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ubrikbild med namn och enhet/avdelning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 descr="En bild som visar blå, skärmbild, Electric blue&#10;&#10;AI-genererat innehåll kan vara felaktigt.">
            <a:extLst>
              <a:ext uri="{FF2B5EF4-FFF2-40B4-BE49-F238E27FC236}">
                <a16:creationId xmlns:a16="http://schemas.microsoft.com/office/drawing/2014/main" id="{32A6AABC-1B92-932D-1889-9D67CA219A7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Bildobjekt 7">
            <a:extLst>
              <a:ext uri="{FF2B5EF4-FFF2-40B4-BE49-F238E27FC236}">
                <a16:creationId xmlns:a16="http://schemas.microsoft.com/office/drawing/2014/main" id="{1FE72896-F74F-345F-E717-F5E61E916B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509832" y="509181"/>
            <a:ext cx="1492738" cy="522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0D78243E-6204-91A9-CD11-3ED87BEB4F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4400" y="2488818"/>
            <a:ext cx="10121361" cy="1116000"/>
          </a:xfrm>
        </p:spPr>
        <p:txBody>
          <a:bodyPr lIns="0" tIns="0" rIns="0" bIns="0" anchor="b"/>
          <a:lstStyle>
            <a:lvl1pPr algn="l">
              <a:lnSpc>
                <a:spcPct val="84000"/>
              </a:lnSpc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37EE5B3-5FC9-92CE-3483-C9864B90A4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4400" y="3734339"/>
            <a:ext cx="10115550" cy="651600"/>
          </a:xfrm>
        </p:spPr>
        <p:txBody>
          <a:bodyPr l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832C76-70D2-007C-903C-E2096FC68E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2447" y="5806165"/>
            <a:ext cx="1009915" cy="198031"/>
          </a:xfrm>
        </p:spPr>
        <p:txBody>
          <a:bodyPr/>
          <a:lstStyle>
            <a:lvl1pPr>
              <a:defRPr sz="1050">
                <a:solidFill>
                  <a:srgbClr val="FF832C"/>
                </a:solidFill>
              </a:defRPr>
            </a:lvl1pPr>
          </a:lstStyle>
          <a:p>
            <a:fld id="{BC5D5A76-E665-4306-A289-A8BA3F78B323}" type="datetime1">
              <a:rPr lang="sv-SE" smtClean="0"/>
              <a:pPr/>
              <a:t>2026-07-03</a:t>
            </a:fld>
            <a:endParaRPr lang="sv-SE" sz="1050" dirty="0"/>
          </a:p>
        </p:txBody>
      </p:sp>
      <p:sp>
        <p:nvSpPr>
          <p:cNvPr id="7" name="Platshållare för text 10">
            <a:extLst>
              <a:ext uri="{FF2B5EF4-FFF2-40B4-BE49-F238E27FC236}">
                <a16:creationId xmlns:a16="http://schemas.microsoft.com/office/drawing/2014/main" id="{9216FF9C-1E91-7DA1-203E-576AE64DE45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2449" y="6049290"/>
            <a:ext cx="3473448" cy="171536"/>
          </a:xfrm>
        </p:spPr>
        <p:txBody>
          <a:bodyPr lIns="0" rIns="0" bIns="0" anchor="ctr"/>
          <a:lstStyle>
            <a:lvl1pPr marL="0" indent="0">
              <a:buNone/>
              <a:defRPr sz="1050">
                <a:solidFill>
                  <a:schemeClr val="accent5"/>
                </a:solidFill>
              </a:defRPr>
            </a:lvl1pPr>
            <a:lvl2pPr marL="457200" indent="0">
              <a:buNone/>
              <a:defRPr sz="900">
                <a:solidFill>
                  <a:schemeClr val="accent5"/>
                </a:solidFill>
              </a:defRPr>
            </a:lvl2pPr>
            <a:lvl3pPr marL="914400" indent="0">
              <a:buNone/>
              <a:defRPr sz="900">
                <a:solidFill>
                  <a:schemeClr val="accent5"/>
                </a:solidFill>
              </a:defRPr>
            </a:lvl3pPr>
            <a:lvl4pPr marL="1371600" indent="0">
              <a:buNone/>
              <a:defRPr sz="900">
                <a:solidFill>
                  <a:schemeClr val="accent5"/>
                </a:solidFill>
              </a:defRPr>
            </a:lvl4pPr>
            <a:lvl5pPr marL="1828800" indent="0">
              <a:buNone/>
              <a:defRPr sz="900">
                <a:solidFill>
                  <a:schemeClr val="accent5"/>
                </a:solidFill>
              </a:defRPr>
            </a:lvl5pPr>
          </a:lstStyle>
          <a:p>
            <a:pPr lvl="0"/>
            <a:r>
              <a:rPr lang="sv-SE" dirty="0"/>
              <a:t>Namn</a:t>
            </a:r>
          </a:p>
        </p:txBody>
      </p:sp>
      <p:sp>
        <p:nvSpPr>
          <p:cNvPr id="12" name="Platshållare för text 10">
            <a:extLst>
              <a:ext uri="{FF2B5EF4-FFF2-40B4-BE49-F238E27FC236}">
                <a16:creationId xmlns:a16="http://schemas.microsoft.com/office/drawing/2014/main" id="{7AB6B96B-BAA2-0F16-5A35-078C6799F54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2446" y="6241132"/>
            <a:ext cx="3473451" cy="142875"/>
          </a:xfrm>
        </p:spPr>
        <p:txBody>
          <a:bodyPr lIns="0" rIns="0" bIns="0" anchor="ctr"/>
          <a:lstStyle>
            <a:lvl1pPr marL="0" indent="0">
              <a:buNone/>
              <a:defRPr sz="1050">
                <a:solidFill>
                  <a:srgbClr val="FF832C"/>
                </a:solidFill>
              </a:defRPr>
            </a:lvl1pPr>
            <a:lvl2pPr marL="457200" indent="0">
              <a:buNone/>
              <a:defRPr sz="900">
                <a:solidFill>
                  <a:schemeClr val="accent5"/>
                </a:solidFill>
              </a:defRPr>
            </a:lvl2pPr>
            <a:lvl3pPr marL="914400" indent="0">
              <a:buNone/>
              <a:defRPr sz="900">
                <a:solidFill>
                  <a:schemeClr val="accent5"/>
                </a:solidFill>
              </a:defRPr>
            </a:lvl3pPr>
            <a:lvl4pPr marL="1371600" indent="0">
              <a:buNone/>
              <a:defRPr sz="900">
                <a:solidFill>
                  <a:schemeClr val="accent5"/>
                </a:solidFill>
              </a:defRPr>
            </a:lvl4pPr>
            <a:lvl5pPr marL="1828800" indent="0">
              <a:buNone/>
              <a:defRPr sz="900">
                <a:solidFill>
                  <a:schemeClr val="accent5"/>
                </a:solidFill>
              </a:defRPr>
            </a:lvl5pPr>
          </a:lstStyle>
          <a:p>
            <a:pPr lvl="0"/>
            <a:r>
              <a:rPr lang="sv-SE" dirty="0"/>
              <a:t>Enhet/avdelning</a:t>
            </a:r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304E2EC9-18D1-1FE7-2C6E-D87BA5E84E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109" y="6023351"/>
            <a:ext cx="180000" cy="10800"/>
          </a:xfrm>
          <a:solidFill>
            <a:srgbClr val="FF832C"/>
          </a:solidFill>
          <a:ln>
            <a:solidFill>
              <a:srgbClr val="061727">
                <a:alpha val="0"/>
              </a:srgbClr>
            </a:solidFill>
          </a:ln>
        </p:spPr>
        <p:txBody>
          <a:bodyPr/>
          <a:lstStyle>
            <a:lvl1pPr marL="0" indent="0">
              <a:buNone/>
              <a:defRPr sz="200"/>
            </a:lvl1pPr>
            <a:lvl2pPr>
              <a:defRPr sz="200"/>
            </a:lvl2pPr>
            <a:lvl3pPr>
              <a:defRPr sz="200"/>
            </a:lvl3pPr>
            <a:lvl4pPr>
              <a:defRPr sz="200"/>
            </a:lvl4pPr>
            <a:lvl5pPr>
              <a:defRPr sz="200"/>
            </a:lvl5pPr>
          </a:lstStyle>
          <a:p>
            <a:pPr lvl="0"/>
            <a:r>
              <a:rPr lang="sv-SE" dirty="0"/>
              <a:t>
              </a:t>
            </a: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A416973-C155-F962-8AF3-CE31F29C6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9574" y="7049830"/>
            <a:ext cx="3473452" cy="142875"/>
          </a:xfrm>
        </p:spPr>
        <p:txBody>
          <a:bodyPr/>
          <a:lstStyle>
            <a:lvl1pPr algn="l">
              <a:defRPr sz="900">
                <a:solidFill>
                  <a:srgbClr val="F0F0F0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2820114-64CE-BC1C-2CC4-A006533ED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653" y="7049830"/>
            <a:ext cx="299590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773135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gress lju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D1AB072-0D56-17C4-3ACF-E20DC263E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9509" y="1552639"/>
            <a:ext cx="7932982" cy="3363028"/>
          </a:xfrm>
        </p:spPr>
        <p:txBody>
          <a:bodyPr anchor="ctr"/>
          <a:lstStyle>
            <a:lvl1pPr>
              <a:lnSpc>
                <a:spcPct val="84000"/>
              </a:lnSpc>
              <a:defRPr sz="3200" b="0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2E6BECCA-6200-31CD-7D21-98E8E4760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7049829"/>
            <a:ext cx="752961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B47C4F0A-7561-4AFF-978E-84E44E491C19}" type="datetime1">
              <a:rPr lang="sv-SE" smtClean="0"/>
              <a:t>2026-07-03</a:t>
            </a:fld>
            <a:endParaRPr lang="sv-SE" dirty="0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75C18AFE-567E-81A6-80A0-61F39F09A0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9575" y="7049830"/>
            <a:ext cx="3473452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0E4E1945-CF06-000D-C245-F4D4CB342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CC4E13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423999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ubrik 13">
            <a:extLst>
              <a:ext uri="{FF2B5EF4-FFF2-40B4-BE49-F238E27FC236}">
                <a16:creationId xmlns:a16="http://schemas.microsoft.com/office/drawing/2014/main" id="{46AB4229-6FEF-264A-5F66-A12E0991D1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5BFA89A-2A0C-68F9-4BD8-FE54E245CB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93201" y="1641231"/>
            <a:ext cx="4542258" cy="422616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7E3BC10B-6DBF-5CC2-2C75-E1A4D8B929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4946" y="1641230"/>
            <a:ext cx="4543200" cy="422616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3E5BF03A-795D-8FBE-5111-85459A087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2EF18C69-D70F-EDF3-8EB8-82DC83CCCB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BCD9F-2D11-4A74-9C5D-6389E3C8CF37}" type="datetime1">
              <a:rPr lang="sv-SE" smtClean="0"/>
              <a:t>2026-07-03</a:t>
            </a:fld>
            <a:endParaRPr lang="sv-SE" dirty="0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3D4387AE-E4CD-7F19-0698-62400B05D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3134919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ubrik 12">
            <a:extLst>
              <a:ext uri="{FF2B5EF4-FFF2-40B4-BE49-F238E27FC236}">
                <a16:creationId xmlns:a16="http://schemas.microsoft.com/office/drawing/2014/main" id="{DD354708-470A-BCA2-C582-062F2F6564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5AEE2E4-E0CB-8FB7-C05B-1617E7FBE0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3201" y="1641230"/>
            <a:ext cx="4542258" cy="615532"/>
          </a:xfrm>
        </p:spPr>
        <p:txBody>
          <a:bodyPr lIns="0" rIns="0" bIns="0" anchor="b"/>
          <a:lstStyle>
            <a:lvl1pPr marL="0" indent="0">
              <a:buNone/>
              <a:defRPr sz="23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AF71B8F-35F9-EE72-B38B-49B584EF3D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93201" y="2375632"/>
            <a:ext cx="4542258" cy="3458398"/>
          </a:xfrm>
        </p:spPr>
        <p:txBody>
          <a:bodyPr lIns="0" rIns="0" bIns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E4854401-1DC8-4894-53D6-48EDF4B1BA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75888" y="1641232"/>
            <a:ext cx="4542258" cy="615532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7D5C32DE-332E-08A6-8FE6-8A971EE166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75888" y="2375632"/>
            <a:ext cx="4542258" cy="345551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1" name="Platshållare för bildnummer 10">
            <a:extLst>
              <a:ext uri="{FF2B5EF4-FFF2-40B4-BE49-F238E27FC236}">
                <a16:creationId xmlns:a16="http://schemas.microsoft.com/office/drawing/2014/main" id="{9A1D26B9-A9C3-27B1-BC5A-1B829CE3E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50CECA7-2596-B5B5-1314-C881F3677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FDAE9-F614-49BC-A47C-95AA38AADB97}" type="datetime1">
              <a:rPr lang="sv-SE" smtClean="0"/>
              <a:t>2026-07-03</a:t>
            </a:fld>
            <a:endParaRPr lang="sv-SE" dirty="0"/>
          </a:p>
        </p:txBody>
      </p:sp>
      <p:sp>
        <p:nvSpPr>
          <p:cNvPr id="10" name="Platshållare för sidfot 9">
            <a:extLst>
              <a:ext uri="{FF2B5EF4-FFF2-40B4-BE49-F238E27FC236}">
                <a16:creationId xmlns:a16="http://schemas.microsoft.com/office/drawing/2014/main" id="{F16ECCE8-0EC0-DC5D-5F6C-B3458D47E9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0977970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ast rub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 descr="En bild som visar blå, skärmbild, Electric blue&#10;&#10;AI-genererat innehåll kan vara felaktigt.">
            <a:extLst>
              <a:ext uri="{FF2B5EF4-FFF2-40B4-BE49-F238E27FC236}">
                <a16:creationId xmlns:a16="http://schemas.microsoft.com/office/drawing/2014/main" id="{25D8086F-0084-6B5B-B47D-6DE79032FA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Platshållare för datum 13">
            <a:extLst>
              <a:ext uri="{FF2B5EF4-FFF2-40B4-BE49-F238E27FC236}">
                <a16:creationId xmlns:a16="http://schemas.microsoft.com/office/drawing/2014/main" id="{E62F0D98-8205-2F53-5DBE-08FCA5327C25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rgbClr val="FF832C"/>
                </a:solidFill>
              </a:defRPr>
            </a:lvl1pPr>
          </a:lstStyle>
          <a:p>
            <a:fld id="{8A14F9B3-7488-4C7E-8E46-A14DBCD098DB}" type="datetime1">
              <a:rPr lang="sv-SE" smtClean="0"/>
              <a:pPr/>
              <a:t>2026-07-03</a:t>
            </a:fld>
            <a:endParaRPr lang="sv-SE"/>
          </a:p>
        </p:txBody>
      </p:sp>
      <p:sp>
        <p:nvSpPr>
          <p:cNvPr id="19" name="Platshållare för sidfot 18">
            <a:extLst>
              <a:ext uri="{FF2B5EF4-FFF2-40B4-BE49-F238E27FC236}">
                <a16:creationId xmlns:a16="http://schemas.microsoft.com/office/drawing/2014/main" id="{CDAFCD90-7B5C-DE90-6184-23806AE33B34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rgbClr val="FF832C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20" name="Platshållare för bildnummer 19">
            <a:extLst>
              <a:ext uri="{FF2B5EF4-FFF2-40B4-BE49-F238E27FC236}">
                <a16:creationId xmlns:a16="http://schemas.microsoft.com/office/drawing/2014/main" id="{F74F7A85-7EB4-EE68-2618-2342C43F84FC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rgbClr val="FF832C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21" name="Rubrik 20">
            <a:extLst>
              <a:ext uri="{FF2B5EF4-FFF2-40B4-BE49-F238E27FC236}">
                <a16:creationId xmlns:a16="http://schemas.microsoft.com/office/drawing/2014/main" id="{C24B54D2-C846-92B1-B3F0-4179F0B68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pic>
        <p:nvPicPr>
          <p:cNvPr id="22" name="Bildobjekt 7">
            <a:extLst>
              <a:ext uri="{FF2B5EF4-FFF2-40B4-BE49-F238E27FC236}">
                <a16:creationId xmlns:a16="http://schemas.microsoft.com/office/drawing/2014/main" id="{B600F89F-7BB9-0A1B-51DB-BE2BCC117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443858" y="6047117"/>
            <a:ext cx="1328021" cy="46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062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 lj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ACC9151-9ACB-3005-DD31-28C60558C9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B1DA9291-C237-13F2-C433-166DA741B2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72C3C-FA6A-4452-BFC2-E17E0F02CAC2}" type="datetime1">
              <a:rPr lang="sv-SE" smtClean="0"/>
              <a:t>2026-07-03</a:t>
            </a:fld>
            <a:endParaRPr lang="sv-SE" dirty="0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61050746-B6E2-6FA2-038E-03335356EE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8" name="Platshållare för bildnummer 7">
            <a:extLst>
              <a:ext uri="{FF2B5EF4-FFF2-40B4-BE49-F238E27FC236}">
                <a16:creationId xmlns:a16="http://schemas.microsoft.com/office/drawing/2014/main" id="{A24ACC02-D9B1-B91A-CB25-10EE836B9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0993225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9F2BF20-7946-FACE-C10F-16F86CB29C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1179F-FCE8-4B08-B7B6-F4D905288062}" type="datetime1">
              <a:rPr lang="sv-SE" smtClean="0"/>
              <a:t>2026-07-03</a:t>
            </a:fld>
            <a:endParaRPr lang="sv-SE" dirty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52621C7-4F25-D156-E911-628A78F651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0A054EB4-FB18-0ADA-0BFB-CC73D9FE1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2" name="Rektangel 1">
            <a:extLst>
              <a:ext uri="{FF2B5EF4-FFF2-40B4-BE49-F238E27FC236}">
                <a16:creationId xmlns:a16="http://schemas.microsoft.com/office/drawing/2014/main" id="{5F6497EC-9A20-65F9-BA1E-D7BC8234F72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859019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nehåll med foto/illustra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EFF7C4F9-DBA7-35EC-BB58-25655C89C7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-1"/>
            <a:ext cx="5745821" cy="6857999"/>
          </a:xfrm>
          <a:custGeom>
            <a:avLst/>
            <a:gdLst>
              <a:gd name="connsiteX0" fmla="*/ 0 w 5745821"/>
              <a:gd name="connsiteY0" fmla="*/ 0 h 6857999"/>
              <a:gd name="connsiteX1" fmla="*/ 5745821 w 5745821"/>
              <a:gd name="connsiteY1" fmla="*/ 0 h 6857999"/>
              <a:gd name="connsiteX2" fmla="*/ 4068368 w 5745821"/>
              <a:gd name="connsiteY2" fmla="*/ 6857999 h 6857999"/>
              <a:gd name="connsiteX3" fmla="*/ 0 w 5745821"/>
              <a:gd name="connsiteY3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45821" h="6857999">
                <a:moveTo>
                  <a:pt x="0" y="0"/>
                </a:moveTo>
                <a:lnTo>
                  <a:pt x="5745821" y="0"/>
                </a:lnTo>
                <a:lnTo>
                  <a:pt x="4068368" y="6857999"/>
                </a:lnTo>
                <a:lnTo>
                  <a:pt x="0" y="6857999"/>
                </a:lnTo>
                <a:close/>
              </a:path>
            </a:pathLst>
          </a:custGeom>
          <a:noFill/>
        </p:spPr>
        <p:txBody>
          <a:bodyPr wrap="square" tIns="28800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8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FD59613-B1D0-87BD-32BE-3F7AF0B786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5888" y="638890"/>
            <a:ext cx="4675382" cy="878339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10" name="Platshållare för text 9">
            <a:extLst>
              <a:ext uri="{FF2B5EF4-FFF2-40B4-BE49-F238E27FC236}">
                <a16:creationId xmlns:a16="http://schemas.microsoft.com/office/drawing/2014/main" id="{0FD2CCCB-B201-D40A-5847-4AF2DA7F5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74946" y="1641230"/>
            <a:ext cx="4676324" cy="4235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1" name="Platshållare för datum 10">
            <a:extLst>
              <a:ext uri="{FF2B5EF4-FFF2-40B4-BE49-F238E27FC236}">
                <a16:creationId xmlns:a16="http://schemas.microsoft.com/office/drawing/2014/main" id="{FC90D35C-57D5-DC70-7668-E7F57526E8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5436" y="7049830"/>
            <a:ext cx="662348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D16CC7AC-40D8-4CD4-B84D-C47171264583}" type="datetime1">
              <a:rPr lang="sv-SE" smtClean="0"/>
              <a:t>2026-07-03</a:t>
            </a:fld>
            <a:endParaRPr lang="sv-SE" dirty="0"/>
          </a:p>
        </p:txBody>
      </p:sp>
      <p:sp>
        <p:nvSpPr>
          <p:cNvPr id="12" name="Platshållare för sidfot 11">
            <a:extLst>
              <a:ext uri="{FF2B5EF4-FFF2-40B4-BE49-F238E27FC236}">
                <a16:creationId xmlns:a16="http://schemas.microsoft.com/office/drawing/2014/main" id="{FF42BFF2-15BA-6F8D-4D54-0509DEE114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819575" y="7049830"/>
            <a:ext cx="3473452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14" name="Platshållare för bildnummer 13">
            <a:extLst>
              <a:ext uri="{FF2B5EF4-FFF2-40B4-BE49-F238E27FC236}">
                <a16:creationId xmlns:a16="http://schemas.microsoft.com/office/drawing/2014/main" id="{E7A2BB7D-1365-DA43-5E77-FC973AF0B4F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763218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1275">
          <p15:clr>
            <a:srgbClr val="FBAE40"/>
          </p15:clr>
        </p15:guide>
        <p15:guide id="3" pos="3840">
          <p15:clr>
            <a:srgbClr val="FBAE40"/>
          </p15:clr>
        </p15:guide>
        <p15:guide id="4" pos="3953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l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blå, skärmbild, Electric blue&#10;&#10;AI-genererat innehåll kan vara felaktigt.">
            <a:extLst>
              <a:ext uri="{FF2B5EF4-FFF2-40B4-BE49-F238E27FC236}">
                <a16:creationId xmlns:a16="http://schemas.microsoft.com/office/drawing/2014/main" id="{A682E01B-558D-4DA6-95D8-E5907BF843E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53E6185-A697-B257-DCD4-0F173D5C04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2448" y="5806165"/>
            <a:ext cx="1009915" cy="198031"/>
          </a:xfrm>
        </p:spPr>
        <p:txBody>
          <a:bodyPr/>
          <a:lstStyle>
            <a:lvl1pPr>
              <a:defRPr sz="1050">
                <a:solidFill>
                  <a:schemeClr val="accent5"/>
                </a:solidFill>
              </a:defRPr>
            </a:lvl1pPr>
          </a:lstStyle>
          <a:p>
            <a:fld id="{09BB838B-46E6-4D36-AC68-60BC6AF1DCBE}" type="datetime1">
              <a:rPr lang="sv-SE" smtClean="0"/>
              <a:pPr/>
              <a:t>2026-07-03</a:t>
            </a:fld>
            <a:endParaRPr lang="sv-SE" sz="1050" dirty="0"/>
          </a:p>
        </p:txBody>
      </p:sp>
      <p:sp>
        <p:nvSpPr>
          <p:cNvPr id="14" name="Platshållare för text 8">
            <a:extLst>
              <a:ext uri="{FF2B5EF4-FFF2-40B4-BE49-F238E27FC236}">
                <a16:creationId xmlns:a16="http://schemas.microsoft.com/office/drawing/2014/main" id="{C13DE442-93AA-E423-265E-404BA7F9A2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109" y="6023351"/>
            <a:ext cx="180000" cy="10800"/>
          </a:xfrm>
          <a:solidFill>
            <a:srgbClr val="FF832C"/>
          </a:solidFill>
          <a:ln>
            <a:solidFill>
              <a:srgbClr val="061727">
                <a:alpha val="0"/>
              </a:srgbClr>
            </a:solidFill>
          </a:ln>
        </p:spPr>
        <p:txBody>
          <a:bodyPr/>
          <a:lstStyle>
            <a:lvl1pPr marL="0" indent="0">
              <a:buNone/>
              <a:defRPr sz="200"/>
            </a:lvl1pPr>
            <a:lvl2pPr>
              <a:defRPr sz="200"/>
            </a:lvl2pPr>
            <a:lvl3pPr>
              <a:defRPr sz="200"/>
            </a:lvl3pPr>
            <a:lvl4pPr>
              <a:defRPr sz="200"/>
            </a:lvl4pPr>
            <a:lvl5pPr>
              <a:defRPr sz="200"/>
            </a:lvl5pPr>
          </a:lstStyle>
          <a:p>
            <a:pPr lvl="0"/>
            <a:r>
              <a:rPr lang="sv-SE" dirty="0"/>
              <a:t>
              </a:t>
            </a:r>
          </a:p>
        </p:txBody>
      </p:sp>
      <p:sp>
        <p:nvSpPr>
          <p:cNvPr id="13" name="Platshållare för text 10">
            <a:extLst>
              <a:ext uri="{FF2B5EF4-FFF2-40B4-BE49-F238E27FC236}">
                <a16:creationId xmlns:a16="http://schemas.microsoft.com/office/drawing/2014/main" id="{0509EFD9-5F7F-25C2-9EEF-0C89C2E41BC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2449" y="6049290"/>
            <a:ext cx="3473448" cy="171536"/>
          </a:xfrm>
        </p:spPr>
        <p:txBody>
          <a:bodyPr lIns="0" rIns="0" bIns="0" anchor="ctr"/>
          <a:lstStyle>
            <a:lvl1pPr marL="0" indent="0">
              <a:buNone/>
              <a:defRPr sz="1050">
                <a:solidFill>
                  <a:schemeClr val="accent5"/>
                </a:solidFill>
              </a:defRPr>
            </a:lvl1pPr>
            <a:lvl2pPr marL="457200" indent="0">
              <a:buNone/>
              <a:defRPr sz="900">
                <a:solidFill>
                  <a:schemeClr val="accent5"/>
                </a:solidFill>
              </a:defRPr>
            </a:lvl2pPr>
            <a:lvl3pPr marL="914400" indent="0">
              <a:buNone/>
              <a:defRPr sz="900">
                <a:solidFill>
                  <a:schemeClr val="accent5"/>
                </a:solidFill>
              </a:defRPr>
            </a:lvl3pPr>
            <a:lvl4pPr marL="1371600" indent="0">
              <a:buNone/>
              <a:defRPr sz="900">
                <a:solidFill>
                  <a:schemeClr val="accent5"/>
                </a:solidFill>
              </a:defRPr>
            </a:lvl4pPr>
            <a:lvl5pPr marL="1828800" indent="0">
              <a:buNone/>
              <a:defRPr sz="900">
                <a:solidFill>
                  <a:schemeClr val="accent5"/>
                </a:solidFill>
              </a:defRPr>
            </a:lvl5pPr>
          </a:lstStyle>
          <a:p>
            <a:pPr lvl="0"/>
            <a:r>
              <a:rPr lang="sv-SE" dirty="0"/>
              <a:t>Namn</a:t>
            </a:r>
          </a:p>
        </p:txBody>
      </p:sp>
      <p:sp>
        <p:nvSpPr>
          <p:cNvPr id="10" name="Platshållare för text 10">
            <a:extLst>
              <a:ext uri="{FF2B5EF4-FFF2-40B4-BE49-F238E27FC236}">
                <a16:creationId xmlns:a16="http://schemas.microsoft.com/office/drawing/2014/main" id="{AF52D184-7D5A-E314-BA2C-3AA9261715F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2446" y="6241132"/>
            <a:ext cx="3473451" cy="142875"/>
          </a:xfrm>
        </p:spPr>
        <p:txBody>
          <a:bodyPr lIns="0" rIns="0" bIns="0" anchor="ctr"/>
          <a:lstStyle>
            <a:lvl1pPr marL="0" indent="0">
              <a:buNone/>
              <a:defRPr sz="1050">
                <a:solidFill>
                  <a:srgbClr val="FF832C"/>
                </a:solidFill>
              </a:defRPr>
            </a:lvl1pPr>
            <a:lvl2pPr marL="457200" indent="0">
              <a:buNone/>
              <a:defRPr sz="900">
                <a:solidFill>
                  <a:schemeClr val="accent5"/>
                </a:solidFill>
              </a:defRPr>
            </a:lvl2pPr>
            <a:lvl3pPr marL="914400" indent="0">
              <a:buNone/>
              <a:defRPr sz="900">
                <a:solidFill>
                  <a:schemeClr val="accent5"/>
                </a:solidFill>
              </a:defRPr>
            </a:lvl3pPr>
            <a:lvl4pPr marL="1371600" indent="0">
              <a:buNone/>
              <a:defRPr sz="900">
                <a:solidFill>
                  <a:schemeClr val="accent5"/>
                </a:solidFill>
              </a:defRPr>
            </a:lvl4pPr>
            <a:lvl5pPr marL="1828800" indent="0">
              <a:buNone/>
              <a:defRPr sz="900">
                <a:solidFill>
                  <a:schemeClr val="accent5"/>
                </a:solidFill>
              </a:defRPr>
            </a:lvl5pPr>
          </a:lstStyle>
          <a:p>
            <a:pPr lvl="0"/>
            <a:r>
              <a:rPr lang="sv-SE" dirty="0"/>
              <a:t>Enhet/avdelning</a:t>
            </a:r>
          </a:p>
        </p:txBody>
      </p:sp>
      <p:sp>
        <p:nvSpPr>
          <p:cNvPr id="11" name="textruta 10" descr="www.mcf.se">
            <a:extLst>
              <a:ext uri="{FF2B5EF4-FFF2-40B4-BE49-F238E27FC236}">
                <a16:creationId xmlns:a16="http://schemas.microsoft.com/office/drawing/2014/main" id="{E7EE3061-1086-C3D3-1F70-E794FF55267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1302538" y="6212173"/>
            <a:ext cx="368037" cy="17484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sv-SE" sz="900" dirty="0">
                <a:solidFill>
                  <a:schemeClr val="accent5"/>
                </a:solidFill>
              </a:rPr>
              <a:t>mcf.se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EDF8E64F-3481-16AC-CA4D-606E22D16A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653" y="7049829"/>
            <a:ext cx="299590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F8DBEE04-EF41-1CFD-63D3-546928985D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9575" y="7049830"/>
            <a:ext cx="3473451" cy="142875"/>
          </a:xfrm>
        </p:spPr>
        <p:txBody>
          <a:bodyPr/>
          <a:lstStyle>
            <a:lvl1pPr algn="l">
              <a:defRPr>
                <a:solidFill>
                  <a:srgbClr val="F0F0F0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  <p:pic>
        <p:nvPicPr>
          <p:cNvPr id="12" name="Bildobjekt 7">
            <a:extLst>
              <a:ext uri="{FF2B5EF4-FFF2-40B4-BE49-F238E27FC236}">
                <a16:creationId xmlns:a16="http://schemas.microsoft.com/office/drawing/2014/main" id="{8BAC032B-98F5-47C0-97A9-5BC140C35F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5066526" y="2915770"/>
            <a:ext cx="2058947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42632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 med rörlig bakgru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Bildobjekt 18">
            <a:extLst>
              <a:ext uri="{FF2B5EF4-FFF2-40B4-BE49-F238E27FC236}">
                <a16:creationId xmlns:a16="http://schemas.microsoft.com/office/drawing/2014/main" id="{89DE1EC6-907A-8E7B-8F4E-D1FFA9C337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596572" y="-4396863"/>
            <a:ext cx="15385144" cy="15150152"/>
          </a:xfrm>
          <a:prstGeom prst="rect">
            <a:avLst/>
          </a:prstGeom>
        </p:spPr>
      </p:pic>
      <p:pic>
        <p:nvPicPr>
          <p:cNvPr id="20" name="Bildobjekt 19">
            <a:extLst>
              <a:ext uri="{FF2B5EF4-FFF2-40B4-BE49-F238E27FC236}">
                <a16:creationId xmlns:a16="http://schemas.microsoft.com/office/drawing/2014/main" id="{DF3B7247-CE73-568D-396C-21FA8FDDCD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29622" y="0"/>
            <a:ext cx="12600000" cy="7087500"/>
          </a:xfrm>
          <a:prstGeom prst="rect">
            <a:avLst/>
          </a:prstGeom>
        </p:spPr>
      </p:pic>
      <p:pic>
        <p:nvPicPr>
          <p:cNvPr id="21" name="Bildobjekt 20">
            <a:extLst>
              <a:ext uri="{FF2B5EF4-FFF2-40B4-BE49-F238E27FC236}">
                <a16:creationId xmlns:a16="http://schemas.microsoft.com/office/drawing/2014/main" id="{0BD30F98-5614-EC4C-93A0-EF8D16AB37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77248"/>
            <a:ext cx="12600000" cy="7087500"/>
          </a:xfrm>
          <a:prstGeom prst="rect">
            <a:avLst/>
          </a:prstGeom>
        </p:spPr>
      </p:pic>
      <p:sp>
        <p:nvSpPr>
          <p:cNvPr id="23" name="Frihandsfigur: Form 22">
            <a:extLst>
              <a:ext uri="{FF2B5EF4-FFF2-40B4-BE49-F238E27FC236}">
                <a16:creationId xmlns:a16="http://schemas.microsoft.com/office/drawing/2014/main" id="{6C2216C6-905F-2FAD-9184-A488DD23785B}"/>
              </a:ext>
            </a:extLst>
          </p:cNvPr>
          <p:cNvSpPr/>
          <p:nvPr userDrawn="1"/>
        </p:nvSpPr>
        <p:spPr>
          <a:xfrm>
            <a:off x="-1596572" y="-4396863"/>
            <a:ext cx="15385144" cy="15150152"/>
          </a:xfrm>
          <a:custGeom>
            <a:avLst/>
            <a:gdLst>
              <a:gd name="csX0" fmla="*/ 1592972 w 15385144"/>
              <a:gd name="csY0" fmla="*/ 4393263 h 15150152"/>
              <a:gd name="csX1" fmla="*/ 1592972 w 15385144"/>
              <a:gd name="csY1" fmla="*/ 11258463 h 15150152"/>
              <a:gd name="csX2" fmla="*/ 13793372 w 15385144"/>
              <a:gd name="csY2" fmla="*/ 11258463 h 15150152"/>
              <a:gd name="csX3" fmla="*/ 13793372 w 15385144"/>
              <a:gd name="csY3" fmla="*/ 4393263 h 15150152"/>
              <a:gd name="csX4" fmla="*/ 0 w 15385144"/>
              <a:gd name="csY4" fmla="*/ 0 h 15150152"/>
              <a:gd name="csX5" fmla="*/ 15385144 w 15385144"/>
              <a:gd name="csY5" fmla="*/ 0 h 15150152"/>
              <a:gd name="csX6" fmla="*/ 15385144 w 15385144"/>
              <a:gd name="csY6" fmla="*/ 15150152 h 15150152"/>
              <a:gd name="csX7" fmla="*/ 0 w 15385144"/>
              <a:gd name="csY7" fmla="*/ 15150152 h 1515015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15385144" h="15150152">
                <a:moveTo>
                  <a:pt x="1592972" y="4393263"/>
                </a:moveTo>
                <a:lnTo>
                  <a:pt x="1592972" y="11258463"/>
                </a:lnTo>
                <a:lnTo>
                  <a:pt x="13793372" y="11258463"/>
                </a:lnTo>
                <a:lnTo>
                  <a:pt x="13793372" y="4393263"/>
                </a:lnTo>
                <a:close/>
                <a:moveTo>
                  <a:pt x="0" y="0"/>
                </a:moveTo>
                <a:lnTo>
                  <a:pt x="15385144" y="0"/>
                </a:lnTo>
                <a:lnTo>
                  <a:pt x="15385144" y="15150152"/>
                </a:lnTo>
                <a:lnTo>
                  <a:pt x="0" y="15150152"/>
                </a:lnTo>
                <a:close/>
              </a:path>
            </a:pathLst>
          </a:custGeom>
          <a:solidFill>
            <a:srgbClr val="E5EC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6BD0BB8F-A542-1646-7F59-FB63B47DC8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5066527" y="2915770"/>
            <a:ext cx="2058947" cy="720000"/>
          </a:xfrm>
          <a:prstGeom prst="rect">
            <a:avLst/>
          </a:prstGeom>
        </p:spPr>
      </p:pic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53E6185-A697-B257-DCD4-0F173D5C04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2448" y="5806165"/>
            <a:ext cx="1009915" cy="198031"/>
          </a:xfrm>
        </p:spPr>
        <p:txBody>
          <a:bodyPr/>
          <a:lstStyle>
            <a:lvl1pPr>
              <a:defRPr sz="1050">
                <a:solidFill>
                  <a:schemeClr val="accent5"/>
                </a:solidFill>
              </a:defRPr>
            </a:lvl1pPr>
          </a:lstStyle>
          <a:p>
            <a:fld id="{0A41A198-3709-4A5A-AE28-D80C38C5B164}" type="datetime1">
              <a:rPr lang="sv-SE" smtClean="0"/>
              <a:pPr/>
              <a:t>2026-07-03</a:t>
            </a:fld>
            <a:endParaRPr lang="sv-SE" sz="1050" dirty="0"/>
          </a:p>
        </p:txBody>
      </p:sp>
      <p:sp>
        <p:nvSpPr>
          <p:cNvPr id="14" name="Platshållare för text 8">
            <a:extLst>
              <a:ext uri="{FF2B5EF4-FFF2-40B4-BE49-F238E27FC236}">
                <a16:creationId xmlns:a16="http://schemas.microsoft.com/office/drawing/2014/main" id="{C13DE442-93AA-E423-265E-404BA7F9A2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109" y="6023351"/>
            <a:ext cx="180000" cy="10800"/>
          </a:xfrm>
          <a:solidFill>
            <a:srgbClr val="FF832C"/>
          </a:solidFill>
          <a:ln>
            <a:solidFill>
              <a:srgbClr val="061727">
                <a:alpha val="0"/>
              </a:srgbClr>
            </a:solidFill>
          </a:ln>
        </p:spPr>
        <p:txBody>
          <a:bodyPr/>
          <a:lstStyle>
            <a:lvl1pPr marL="0" indent="0">
              <a:buNone/>
              <a:defRPr sz="200"/>
            </a:lvl1pPr>
            <a:lvl2pPr>
              <a:defRPr sz="200"/>
            </a:lvl2pPr>
            <a:lvl3pPr>
              <a:defRPr sz="200"/>
            </a:lvl3pPr>
            <a:lvl4pPr>
              <a:defRPr sz="200"/>
            </a:lvl4pPr>
            <a:lvl5pPr>
              <a:defRPr sz="200"/>
            </a:lvl5pPr>
          </a:lstStyle>
          <a:p>
            <a:pPr lvl="0"/>
            <a:r>
              <a:rPr lang="sv-SE" dirty="0"/>
              <a:t>
              </a:t>
            </a:r>
          </a:p>
        </p:txBody>
      </p:sp>
      <p:sp>
        <p:nvSpPr>
          <p:cNvPr id="13" name="Platshållare för text 10">
            <a:extLst>
              <a:ext uri="{FF2B5EF4-FFF2-40B4-BE49-F238E27FC236}">
                <a16:creationId xmlns:a16="http://schemas.microsoft.com/office/drawing/2014/main" id="{0509EFD9-5F7F-25C2-9EEF-0C89C2E41BC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2449" y="6049290"/>
            <a:ext cx="3473448" cy="171536"/>
          </a:xfrm>
        </p:spPr>
        <p:txBody>
          <a:bodyPr lIns="0" rIns="0" bIns="0" anchor="ctr"/>
          <a:lstStyle>
            <a:lvl1pPr marL="0" indent="0">
              <a:buNone/>
              <a:defRPr sz="1050">
                <a:solidFill>
                  <a:schemeClr val="accent5"/>
                </a:solidFill>
              </a:defRPr>
            </a:lvl1pPr>
            <a:lvl2pPr marL="457200" indent="0">
              <a:buNone/>
              <a:defRPr sz="900">
                <a:solidFill>
                  <a:schemeClr val="accent5"/>
                </a:solidFill>
              </a:defRPr>
            </a:lvl2pPr>
            <a:lvl3pPr marL="914400" indent="0">
              <a:buNone/>
              <a:defRPr sz="900">
                <a:solidFill>
                  <a:schemeClr val="accent5"/>
                </a:solidFill>
              </a:defRPr>
            </a:lvl3pPr>
            <a:lvl4pPr marL="1371600" indent="0">
              <a:buNone/>
              <a:defRPr sz="900">
                <a:solidFill>
                  <a:schemeClr val="accent5"/>
                </a:solidFill>
              </a:defRPr>
            </a:lvl4pPr>
            <a:lvl5pPr marL="1828800" indent="0">
              <a:buNone/>
              <a:defRPr sz="900">
                <a:solidFill>
                  <a:schemeClr val="accent5"/>
                </a:solidFill>
              </a:defRPr>
            </a:lvl5pPr>
          </a:lstStyle>
          <a:p>
            <a:pPr lvl="0"/>
            <a:r>
              <a:rPr lang="sv-SE" dirty="0"/>
              <a:t>Namn</a:t>
            </a:r>
          </a:p>
        </p:txBody>
      </p:sp>
      <p:sp>
        <p:nvSpPr>
          <p:cNvPr id="10" name="Platshållare för text 10">
            <a:extLst>
              <a:ext uri="{FF2B5EF4-FFF2-40B4-BE49-F238E27FC236}">
                <a16:creationId xmlns:a16="http://schemas.microsoft.com/office/drawing/2014/main" id="{AF52D184-7D5A-E314-BA2C-3AA9261715F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2446" y="6241132"/>
            <a:ext cx="3473451" cy="142875"/>
          </a:xfrm>
        </p:spPr>
        <p:txBody>
          <a:bodyPr lIns="0" rIns="0" bIns="0" anchor="ctr"/>
          <a:lstStyle>
            <a:lvl1pPr marL="0" indent="0">
              <a:buNone/>
              <a:defRPr sz="1050">
                <a:solidFill>
                  <a:srgbClr val="FF832C"/>
                </a:solidFill>
              </a:defRPr>
            </a:lvl1pPr>
            <a:lvl2pPr marL="457200" indent="0">
              <a:buNone/>
              <a:defRPr sz="900">
                <a:solidFill>
                  <a:schemeClr val="accent5"/>
                </a:solidFill>
              </a:defRPr>
            </a:lvl2pPr>
            <a:lvl3pPr marL="914400" indent="0">
              <a:buNone/>
              <a:defRPr sz="900">
                <a:solidFill>
                  <a:schemeClr val="accent5"/>
                </a:solidFill>
              </a:defRPr>
            </a:lvl3pPr>
            <a:lvl4pPr marL="1371600" indent="0">
              <a:buNone/>
              <a:defRPr sz="900">
                <a:solidFill>
                  <a:schemeClr val="accent5"/>
                </a:solidFill>
              </a:defRPr>
            </a:lvl4pPr>
            <a:lvl5pPr marL="1828800" indent="0">
              <a:buNone/>
              <a:defRPr sz="900">
                <a:solidFill>
                  <a:schemeClr val="accent5"/>
                </a:solidFill>
              </a:defRPr>
            </a:lvl5pPr>
          </a:lstStyle>
          <a:p>
            <a:pPr lvl="0"/>
            <a:r>
              <a:rPr lang="sv-SE" dirty="0"/>
              <a:t>Enhet/avdelning</a:t>
            </a:r>
          </a:p>
        </p:txBody>
      </p:sp>
      <p:sp>
        <p:nvSpPr>
          <p:cNvPr id="11" name="textruta 10" descr="www.mcf.se">
            <a:extLst>
              <a:ext uri="{FF2B5EF4-FFF2-40B4-BE49-F238E27FC236}">
                <a16:creationId xmlns:a16="http://schemas.microsoft.com/office/drawing/2014/main" id="{E7EE3061-1086-C3D3-1F70-E794FF55267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1302538" y="6212173"/>
            <a:ext cx="368037" cy="17484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sv-SE" sz="900" dirty="0">
                <a:solidFill>
                  <a:schemeClr val="accent5"/>
                </a:solidFill>
              </a:rPr>
              <a:t>mcf.se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EDF8E64F-3481-16AC-CA4D-606E22D16A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653" y="7049829"/>
            <a:ext cx="299590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F8DBEE04-EF41-1CFD-63D3-546928985D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9575" y="7049830"/>
            <a:ext cx="3473451" cy="142875"/>
          </a:xfrm>
        </p:spPr>
        <p:txBody>
          <a:bodyPr/>
          <a:lstStyle>
            <a:lvl1pPr algn="l">
              <a:defRPr>
                <a:solidFill>
                  <a:srgbClr val="F0F0F0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33616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1" dur="6000" fill="hold"/>
                                        <p:tgtEl>
                                          <p:spTgt spid="20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6" presetClass="emp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3" dur="6000" fill="hold"/>
                                        <p:tgtEl>
                                          <p:spTgt spid="21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2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ubrikbild med rörlig bakgru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 descr="En bild som visar blå, Electric blue, skärmbild&#10;&#10;AI-genererat innehåll kan vara felaktigt.">
            <a:extLst>
              <a:ext uri="{FF2B5EF4-FFF2-40B4-BE49-F238E27FC236}">
                <a16:creationId xmlns:a16="http://schemas.microsoft.com/office/drawing/2014/main" id="{CA565562-06A2-D930-41D9-A1C98563ADA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Bildobjekt 10">
            <a:extLst>
              <a:ext uri="{FF2B5EF4-FFF2-40B4-BE49-F238E27FC236}">
                <a16:creationId xmlns:a16="http://schemas.microsoft.com/office/drawing/2014/main" id="{E115B04C-CDD2-9DB3-A4F2-B11CD0B6D8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408000" y="0"/>
            <a:ext cx="12600000" cy="7087500"/>
          </a:xfrm>
          <a:prstGeom prst="rect">
            <a:avLst/>
          </a:prstGeom>
        </p:spPr>
      </p:pic>
      <p:pic>
        <p:nvPicPr>
          <p:cNvPr id="14" name="Bildobjekt 13">
            <a:extLst>
              <a:ext uri="{FF2B5EF4-FFF2-40B4-BE49-F238E27FC236}">
                <a16:creationId xmlns:a16="http://schemas.microsoft.com/office/drawing/2014/main" id="{34CA82E6-2AEF-25D6-C913-FD411C20DD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229500"/>
            <a:ext cx="12600000" cy="7087500"/>
          </a:xfrm>
          <a:prstGeom prst="rect">
            <a:avLst/>
          </a:prstGeom>
        </p:spPr>
      </p:pic>
      <p:pic>
        <p:nvPicPr>
          <p:cNvPr id="13" name="Bildobjekt 7">
            <a:extLst>
              <a:ext uri="{FF2B5EF4-FFF2-40B4-BE49-F238E27FC236}">
                <a16:creationId xmlns:a16="http://schemas.microsoft.com/office/drawing/2014/main" id="{1FE72896-F74F-345F-E717-F5E61E916B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509832" y="509181"/>
            <a:ext cx="1492738" cy="522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0D78243E-6204-91A9-CD11-3ED87BEB4F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4400" y="2488818"/>
            <a:ext cx="10121361" cy="1116000"/>
          </a:xfrm>
        </p:spPr>
        <p:txBody>
          <a:bodyPr lIns="0" tIns="0" rIns="0" bIns="0" anchor="b"/>
          <a:lstStyle>
            <a:lvl1pPr algn="l">
              <a:lnSpc>
                <a:spcPct val="84000"/>
              </a:lnSpc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37EE5B3-5FC9-92CE-3483-C9864B90A4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4400" y="3734339"/>
            <a:ext cx="10115550" cy="651600"/>
          </a:xfrm>
        </p:spPr>
        <p:txBody>
          <a:bodyPr l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832C76-70D2-007C-903C-E2096FC68E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2447" y="5806165"/>
            <a:ext cx="1009915" cy="198031"/>
          </a:xfrm>
        </p:spPr>
        <p:txBody>
          <a:bodyPr/>
          <a:lstStyle>
            <a:lvl1pPr>
              <a:defRPr sz="1050">
                <a:solidFill>
                  <a:srgbClr val="FF832C"/>
                </a:solidFill>
              </a:defRPr>
            </a:lvl1pPr>
          </a:lstStyle>
          <a:p>
            <a:fld id="{D208B00F-FDD4-497C-BCD2-A9F722CF816B}" type="datetime1">
              <a:rPr lang="sv-SE" smtClean="0"/>
              <a:pPr/>
              <a:t>2026-07-03</a:t>
            </a:fld>
            <a:endParaRPr lang="sv-SE" sz="1050" dirty="0"/>
          </a:p>
        </p:txBody>
      </p:sp>
      <p:sp>
        <p:nvSpPr>
          <p:cNvPr id="7" name="Platshållare för text 10">
            <a:extLst>
              <a:ext uri="{FF2B5EF4-FFF2-40B4-BE49-F238E27FC236}">
                <a16:creationId xmlns:a16="http://schemas.microsoft.com/office/drawing/2014/main" id="{9216FF9C-1E91-7DA1-203E-576AE64DE45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2449" y="6049290"/>
            <a:ext cx="3473448" cy="171536"/>
          </a:xfrm>
        </p:spPr>
        <p:txBody>
          <a:bodyPr lIns="0" rIns="0" bIns="0" anchor="ctr"/>
          <a:lstStyle>
            <a:lvl1pPr marL="0" indent="0">
              <a:buNone/>
              <a:defRPr sz="1050">
                <a:solidFill>
                  <a:schemeClr val="accent5"/>
                </a:solidFill>
              </a:defRPr>
            </a:lvl1pPr>
            <a:lvl2pPr marL="457200" indent="0">
              <a:buNone/>
              <a:defRPr sz="900">
                <a:solidFill>
                  <a:schemeClr val="accent5"/>
                </a:solidFill>
              </a:defRPr>
            </a:lvl2pPr>
            <a:lvl3pPr marL="914400" indent="0">
              <a:buNone/>
              <a:defRPr sz="900">
                <a:solidFill>
                  <a:schemeClr val="accent5"/>
                </a:solidFill>
              </a:defRPr>
            </a:lvl3pPr>
            <a:lvl4pPr marL="1371600" indent="0">
              <a:buNone/>
              <a:defRPr sz="900">
                <a:solidFill>
                  <a:schemeClr val="accent5"/>
                </a:solidFill>
              </a:defRPr>
            </a:lvl4pPr>
            <a:lvl5pPr marL="1828800" indent="0">
              <a:buNone/>
              <a:defRPr sz="900">
                <a:solidFill>
                  <a:schemeClr val="accent5"/>
                </a:solidFill>
              </a:defRPr>
            </a:lvl5pPr>
          </a:lstStyle>
          <a:p>
            <a:pPr lvl="0"/>
            <a:r>
              <a:rPr lang="sv-SE" dirty="0"/>
              <a:t>Namn</a:t>
            </a:r>
          </a:p>
        </p:txBody>
      </p:sp>
      <p:sp>
        <p:nvSpPr>
          <p:cNvPr id="12" name="Platshållare för text 10">
            <a:extLst>
              <a:ext uri="{FF2B5EF4-FFF2-40B4-BE49-F238E27FC236}">
                <a16:creationId xmlns:a16="http://schemas.microsoft.com/office/drawing/2014/main" id="{7AB6B96B-BAA2-0F16-5A35-078C6799F54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2446" y="6241132"/>
            <a:ext cx="3473451" cy="142875"/>
          </a:xfrm>
        </p:spPr>
        <p:txBody>
          <a:bodyPr lIns="0" rIns="0" bIns="0" anchor="ctr"/>
          <a:lstStyle>
            <a:lvl1pPr marL="0" indent="0">
              <a:buNone/>
              <a:defRPr sz="1050">
                <a:solidFill>
                  <a:srgbClr val="FF832C"/>
                </a:solidFill>
              </a:defRPr>
            </a:lvl1pPr>
            <a:lvl2pPr marL="457200" indent="0">
              <a:buNone/>
              <a:defRPr sz="900">
                <a:solidFill>
                  <a:schemeClr val="accent5"/>
                </a:solidFill>
              </a:defRPr>
            </a:lvl2pPr>
            <a:lvl3pPr marL="914400" indent="0">
              <a:buNone/>
              <a:defRPr sz="900">
                <a:solidFill>
                  <a:schemeClr val="accent5"/>
                </a:solidFill>
              </a:defRPr>
            </a:lvl3pPr>
            <a:lvl4pPr marL="1371600" indent="0">
              <a:buNone/>
              <a:defRPr sz="900">
                <a:solidFill>
                  <a:schemeClr val="accent5"/>
                </a:solidFill>
              </a:defRPr>
            </a:lvl4pPr>
            <a:lvl5pPr marL="1828800" indent="0">
              <a:buNone/>
              <a:defRPr sz="900">
                <a:solidFill>
                  <a:schemeClr val="accent5"/>
                </a:solidFill>
              </a:defRPr>
            </a:lvl5pPr>
          </a:lstStyle>
          <a:p>
            <a:pPr lvl="0"/>
            <a:r>
              <a:rPr lang="sv-SE" dirty="0"/>
              <a:t>Enhet/avdelning</a:t>
            </a:r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304E2EC9-18D1-1FE7-2C6E-D87BA5E84E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109" y="6023351"/>
            <a:ext cx="180000" cy="10800"/>
          </a:xfrm>
          <a:solidFill>
            <a:srgbClr val="FF832C"/>
          </a:solidFill>
          <a:ln>
            <a:solidFill>
              <a:srgbClr val="061727">
                <a:alpha val="0"/>
              </a:srgbClr>
            </a:solidFill>
          </a:ln>
        </p:spPr>
        <p:txBody>
          <a:bodyPr/>
          <a:lstStyle>
            <a:lvl1pPr marL="0" indent="0">
              <a:buNone/>
              <a:defRPr sz="200"/>
            </a:lvl1pPr>
            <a:lvl2pPr>
              <a:defRPr sz="200"/>
            </a:lvl2pPr>
            <a:lvl3pPr>
              <a:defRPr sz="200"/>
            </a:lvl3pPr>
            <a:lvl4pPr>
              <a:defRPr sz="200"/>
            </a:lvl4pPr>
            <a:lvl5pPr>
              <a:defRPr sz="200"/>
            </a:lvl5pPr>
          </a:lstStyle>
          <a:p>
            <a:pPr lvl="0"/>
            <a:r>
              <a:rPr lang="sv-SE" dirty="0"/>
              <a:t>
              </a:t>
            </a: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A416973-C155-F962-8AF3-CE31F29C6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9574" y="7049830"/>
            <a:ext cx="3473452" cy="142875"/>
          </a:xfrm>
        </p:spPr>
        <p:txBody>
          <a:bodyPr/>
          <a:lstStyle>
            <a:lvl1pPr algn="l">
              <a:defRPr sz="900">
                <a:solidFill>
                  <a:srgbClr val="F0F0F0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2820114-64CE-BC1C-2CC4-A006533ED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653" y="7049830"/>
            <a:ext cx="299590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221901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6" dur="6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8" dur="6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ubrikbild med foto">
    <p:bg>
      <p:bgPr>
        <a:solidFill>
          <a:srgbClr val="071A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Bildobjekt 17" descr="En bild som visar blå, himmel, skärmbild&#10;&#10;AI-genererat innehåll kan vara felaktigt.">
            <a:extLst>
              <a:ext uri="{FF2B5EF4-FFF2-40B4-BE49-F238E27FC236}">
                <a16:creationId xmlns:a16="http://schemas.microsoft.com/office/drawing/2014/main" id="{AD99E15B-4168-AA0E-70A3-D2071E6244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8" name="Bildobjekt 7">
            <a:extLst>
              <a:ext uri="{FF2B5EF4-FFF2-40B4-BE49-F238E27FC236}">
                <a16:creationId xmlns:a16="http://schemas.microsoft.com/office/drawing/2014/main" id="{D9DE757D-E17A-8126-E5A7-D5AF935BF7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509832" y="509181"/>
            <a:ext cx="1492738" cy="522000"/>
          </a:xfrm>
          <a:prstGeom prst="rect">
            <a:avLst/>
          </a:prstGeom>
        </p:spPr>
      </p:pic>
      <p:sp>
        <p:nvSpPr>
          <p:cNvPr id="30" name="Platshållare för bild 29" descr="Alternativtext som beskriver bilden eller kryssa i &quot;Markera som dekorativ&quot;">
            <a:extLst>
              <a:ext uri="{FF2B5EF4-FFF2-40B4-BE49-F238E27FC236}">
                <a16:creationId xmlns:a16="http://schemas.microsoft.com/office/drawing/2014/main" id="{469B23A3-6CDE-D6ED-CA43-6988C9614E6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486402" y="-1"/>
            <a:ext cx="6705599" cy="6861600"/>
          </a:xfrm>
          <a:custGeom>
            <a:avLst/>
            <a:gdLst>
              <a:gd name="connsiteX0" fmla="*/ 1969134 w 6705599"/>
              <a:gd name="connsiteY0" fmla="*/ 0 h 6857997"/>
              <a:gd name="connsiteX1" fmla="*/ 5436301 w 6705599"/>
              <a:gd name="connsiteY1" fmla="*/ 0 h 6857997"/>
              <a:gd name="connsiteX2" fmla="*/ 6705599 w 6705599"/>
              <a:gd name="connsiteY2" fmla="*/ 3040090 h 6857997"/>
              <a:gd name="connsiteX3" fmla="*/ 6705599 w 6705599"/>
              <a:gd name="connsiteY3" fmla="*/ 6857997 h 6857997"/>
              <a:gd name="connsiteX4" fmla="*/ 0 w 6705599"/>
              <a:gd name="connsiteY4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05599" h="6857997">
                <a:moveTo>
                  <a:pt x="1969134" y="0"/>
                </a:moveTo>
                <a:lnTo>
                  <a:pt x="5436301" y="0"/>
                </a:lnTo>
                <a:lnTo>
                  <a:pt x="6705599" y="3040090"/>
                </a:lnTo>
                <a:lnTo>
                  <a:pt x="6705599" y="6857997"/>
                </a:lnTo>
                <a:lnTo>
                  <a:pt x="0" y="6857997"/>
                </a:lnTo>
                <a:close/>
              </a:path>
            </a:pathLst>
          </a:custGeom>
          <a:noFill/>
        </p:spPr>
        <p:txBody>
          <a:bodyPr wrap="square" tIns="2412000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0D78243E-6204-91A9-CD11-3ED87BEB4F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4401" y="2502568"/>
            <a:ext cx="5777648" cy="1116000"/>
          </a:xfrm>
        </p:spPr>
        <p:txBody>
          <a:bodyPr lIns="0" tIns="0" rIns="0" bIns="0" anchor="b"/>
          <a:lstStyle>
            <a:lvl1pPr algn="l">
              <a:lnSpc>
                <a:spcPct val="84000"/>
              </a:lnSpc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37EE5B3-5FC9-92CE-3483-C9864B90A4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2450" y="3740150"/>
            <a:ext cx="5470215" cy="651600"/>
          </a:xfrm>
        </p:spPr>
        <p:txBody>
          <a:bodyPr l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832C76-70D2-007C-903C-E2096FC68E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2447" y="5806165"/>
            <a:ext cx="1009915" cy="198031"/>
          </a:xfrm>
        </p:spPr>
        <p:txBody>
          <a:bodyPr/>
          <a:lstStyle>
            <a:lvl1pPr>
              <a:defRPr sz="1050">
                <a:solidFill>
                  <a:srgbClr val="FF832C"/>
                </a:solidFill>
              </a:defRPr>
            </a:lvl1pPr>
          </a:lstStyle>
          <a:p>
            <a:fld id="{37667420-E4D6-413E-8ED7-94DE4193AB2D}" type="datetime1">
              <a:rPr lang="sv-SE" smtClean="0"/>
              <a:pPr/>
              <a:t>2026-07-03</a:t>
            </a:fld>
            <a:endParaRPr lang="sv-SE" sz="1050" dirty="0"/>
          </a:p>
        </p:txBody>
      </p:sp>
      <p:sp>
        <p:nvSpPr>
          <p:cNvPr id="13" name="Platshållare för text 10">
            <a:extLst>
              <a:ext uri="{FF2B5EF4-FFF2-40B4-BE49-F238E27FC236}">
                <a16:creationId xmlns:a16="http://schemas.microsoft.com/office/drawing/2014/main" id="{BCDA3AAC-82A5-5E5A-D030-03628BF84A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2449" y="6049290"/>
            <a:ext cx="3473448" cy="171536"/>
          </a:xfrm>
        </p:spPr>
        <p:txBody>
          <a:bodyPr lIns="0" rIns="0" bIns="0" anchor="ctr"/>
          <a:lstStyle>
            <a:lvl1pPr marL="0" indent="0">
              <a:buNone/>
              <a:defRPr sz="1050">
                <a:solidFill>
                  <a:schemeClr val="accent5"/>
                </a:solidFill>
              </a:defRPr>
            </a:lvl1pPr>
            <a:lvl2pPr marL="457200" indent="0">
              <a:buNone/>
              <a:defRPr sz="900">
                <a:solidFill>
                  <a:schemeClr val="accent5"/>
                </a:solidFill>
              </a:defRPr>
            </a:lvl2pPr>
            <a:lvl3pPr marL="914400" indent="0">
              <a:buNone/>
              <a:defRPr sz="900">
                <a:solidFill>
                  <a:schemeClr val="accent5"/>
                </a:solidFill>
              </a:defRPr>
            </a:lvl3pPr>
            <a:lvl4pPr marL="1371600" indent="0">
              <a:buNone/>
              <a:defRPr sz="900">
                <a:solidFill>
                  <a:schemeClr val="accent5"/>
                </a:solidFill>
              </a:defRPr>
            </a:lvl4pPr>
            <a:lvl5pPr marL="1828800" indent="0">
              <a:buNone/>
              <a:defRPr sz="900">
                <a:solidFill>
                  <a:schemeClr val="accent5"/>
                </a:solidFill>
              </a:defRPr>
            </a:lvl5pPr>
          </a:lstStyle>
          <a:p>
            <a:pPr lvl="0"/>
            <a:r>
              <a:rPr lang="sv-SE" dirty="0"/>
              <a:t>Namn</a:t>
            </a:r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50EC2E7D-9616-2304-9D9A-41CE7A725BA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2446" y="6241132"/>
            <a:ext cx="3473451" cy="142875"/>
          </a:xfrm>
        </p:spPr>
        <p:txBody>
          <a:bodyPr lIns="0" rIns="0" bIns="0" anchor="ctr"/>
          <a:lstStyle>
            <a:lvl1pPr marL="0" indent="0">
              <a:buNone/>
              <a:defRPr sz="1050">
                <a:solidFill>
                  <a:srgbClr val="FF832C"/>
                </a:solidFill>
              </a:defRPr>
            </a:lvl1pPr>
            <a:lvl2pPr marL="457200" indent="0">
              <a:buNone/>
              <a:defRPr sz="900">
                <a:solidFill>
                  <a:schemeClr val="accent5"/>
                </a:solidFill>
              </a:defRPr>
            </a:lvl2pPr>
            <a:lvl3pPr marL="914400" indent="0">
              <a:buNone/>
              <a:defRPr sz="900">
                <a:solidFill>
                  <a:schemeClr val="accent5"/>
                </a:solidFill>
              </a:defRPr>
            </a:lvl3pPr>
            <a:lvl4pPr marL="1371600" indent="0">
              <a:buNone/>
              <a:defRPr sz="900">
                <a:solidFill>
                  <a:schemeClr val="accent5"/>
                </a:solidFill>
              </a:defRPr>
            </a:lvl4pPr>
            <a:lvl5pPr marL="1828800" indent="0">
              <a:buNone/>
              <a:defRPr sz="900">
                <a:solidFill>
                  <a:schemeClr val="accent5"/>
                </a:solidFill>
              </a:defRPr>
            </a:lvl5pPr>
          </a:lstStyle>
          <a:p>
            <a:pPr lvl="0"/>
            <a:r>
              <a:rPr lang="sv-SE" dirty="0"/>
              <a:t>Enhet/avdelning</a:t>
            </a:r>
          </a:p>
        </p:txBody>
      </p:sp>
      <p:sp>
        <p:nvSpPr>
          <p:cNvPr id="14" name="Platshållare för text 8">
            <a:extLst>
              <a:ext uri="{FF2B5EF4-FFF2-40B4-BE49-F238E27FC236}">
                <a16:creationId xmlns:a16="http://schemas.microsoft.com/office/drawing/2014/main" id="{E69CC9DC-3F0D-42E3-1DAA-028BA2E9F6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54109" y="6023351"/>
            <a:ext cx="180000" cy="10800"/>
          </a:xfrm>
          <a:solidFill>
            <a:srgbClr val="FF832C"/>
          </a:solidFill>
          <a:ln>
            <a:solidFill>
              <a:srgbClr val="061727">
                <a:alpha val="0"/>
              </a:srgbClr>
            </a:solidFill>
          </a:ln>
        </p:spPr>
        <p:txBody>
          <a:bodyPr/>
          <a:lstStyle>
            <a:lvl1pPr marL="0" indent="0">
              <a:buNone/>
              <a:defRPr sz="200"/>
            </a:lvl1pPr>
            <a:lvl2pPr>
              <a:defRPr sz="200"/>
            </a:lvl2pPr>
            <a:lvl3pPr>
              <a:defRPr sz="200"/>
            </a:lvl3pPr>
            <a:lvl4pPr>
              <a:defRPr sz="200"/>
            </a:lvl4pPr>
            <a:lvl5pPr>
              <a:defRPr sz="200"/>
            </a:lvl5pPr>
          </a:lstStyle>
          <a:p>
            <a:pPr lvl="0"/>
            <a:r>
              <a:rPr lang="sv-SE" dirty="0"/>
              <a:t>
              </a:t>
            </a: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A416973-C155-F962-8AF3-CE31F29C6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9574" y="7049830"/>
            <a:ext cx="3473452" cy="142875"/>
          </a:xfrm>
        </p:spPr>
        <p:txBody>
          <a:bodyPr/>
          <a:lstStyle>
            <a:lvl1pPr algn="l">
              <a:defRPr sz="900">
                <a:solidFill>
                  <a:srgbClr val="F0F0F0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2820114-64CE-BC1C-2CC4-A006533ED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653" y="7049830"/>
            <a:ext cx="299590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23370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nittsrubri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 descr="En bild som visar blå, skärmbild, Electric blue&#10;&#10;AI-genererat innehåll kan vara felaktigt.">
            <a:extLst>
              <a:ext uri="{FF2B5EF4-FFF2-40B4-BE49-F238E27FC236}">
                <a16:creationId xmlns:a16="http://schemas.microsoft.com/office/drawing/2014/main" id="{8ABD3555-5D97-E7A7-82AE-C07303C0C7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3D1AB072-0D56-17C4-3ACF-E20DC263E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7358" y="2148245"/>
            <a:ext cx="9950092" cy="1115338"/>
          </a:xfrm>
        </p:spPr>
        <p:txBody>
          <a:bodyPr anchor="b"/>
          <a:lstStyle>
            <a:lvl1pPr>
              <a:lnSpc>
                <a:spcPct val="84000"/>
              </a:lnSpc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E094BA1-AEAC-9A43-CE55-9C4B4AD1BD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7358" y="3401592"/>
            <a:ext cx="9969409" cy="6516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539F0E2-90BD-BB8B-8BE6-1CC221AEC9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5321" y="7044786"/>
            <a:ext cx="1025106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5EB5AC88-8F93-4065-91DC-4D36E59B266D}" type="datetime1">
              <a:rPr lang="sv-SE" smtClean="0"/>
              <a:t>2026-07-03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24F1822-E0C1-F7C4-DE92-67BE35E15F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73505" y="7044786"/>
            <a:ext cx="6014138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77C1246-2085-0FC7-3053-911523131A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653" y="7049832"/>
            <a:ext cx="299590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9" name="Bildobjekt 7">
            <a:extLst>
              <a:ext uri="{FF2B5EF4-FFF2-40B4-BE49-F238E27FC236}">
                <a16:creationId xmlns:a16="http://schemas.microsoft.com/office/drawing/2014/main" id="{B5B09293-4A04-D315-6EB8-87A6804D15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443858" y="6047117"/>
            <a:ext cx="1328021" cy="46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4494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vsnittsrubrik ljus">
    <p:bg>
      <p:bgPr>
        <a:solidFill>
          <a:srgbClr val="F8EF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 6">
            <a:extLst>
              <a:ext uri="{FF2B5EF4-FFF2-40B4-BE49-F238E27FC236}">
                <a16:creationId xmlns:a16="http://schemas.microsoft.com/office/drawing/2014/main" id="{5756293A-C27F-4F34-AF0A-B2D66CCC1E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V="1">
            <a:off x="-2" y="0"/>
            <a:ext cx="12192002" cy="6858000"/>
            <a:chOff x="-2" y="0"/>
            <a:chExt cx="12192002" cy="6858000"/>
          </a:xfrm>
        </p:grpSpPr>
        <p:sp>
          <p:nvSpPr>
            <p:cNvPr id="8" name="Frihandsfigur 8">
              <a:extLst>
                <a:ext uri="{FF2B5EF4-FFF2-40B4-BE49-F238E27FC236}">
                  <a16:creationId xmlns:a16="http://schemas.microsoft.com/office/drawing/2014/main" id="{6FCC2738-5B39-9C43-A076-6E36C591D9CF}"/>
                </a:ext>
              </a:extLst>
            </p:cNvPr>
            <p:cNvSpPr/>
            <p:nvPr/>
          </p:nvSpPr>
          <p:spPr>
            <a:xfrm>
              <a:off x="-2" y="0"/>
              <a:ext cx="12192001" cy="6858000"/>
            </a:xfrm>
            <a:custGeom>
              <a:avLst/>
              <a:gdLst>
                <a:gd name="connsiteX0" fmla="*/ 0 w 12146434"/>
                <a:gd name="connsiteY0" fmla="*/ 0 h 6835928"/>
                <a:gd name="connsiteX1" fmla="*/ 12146435 w 12146434"/>
                <a:gd name="connsiteY1" fmla="*/ 0 h 6835928"/>
                <a:gd name="connsiteX2" fmla="*/ 12146435 w 12146434"/>
                <a:gd name="connsiteY2" fmla="*/ 6835928 h 6835928"/>
                <a:gd name="connsiteX3" fmla="*/ 0 w 12146434"/>
                <a:gd name="connsiteY3" fmla="*/ 6835928 h 6835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46434" h="6835928">
                  <a:moveTo>
                    <a:pt x="0" y="0"/>
                  </a:moveTo>
                  <a:lnTo>
                    <a:pt x="12146435" y="0"/>
                  </a:lnTo>
                  <a:lnTo>
                    <a:pt x="12146435" y="6835928"/>
                  </a:lnTo>
                  <a:lnTo>
                    <a:pt x="0" y="6835928"/>
                  </a:lnTo>
                  <a:close/>
                </a:path>
              </a:pathLst>
            </a:custGeom>
            <a:gradFill>
              <a:gsLst>
                <a:gs pos="50000">
                  <a:srgbClr val="F7F2EE"/>
                </a:gs>
                <a:gs pos="25000">
                  <a:srgbClr val="F6EFE9"/>
                </a:gs>
                <a:gs pos="0">
                  <a:srgbClr val="F6EFE9"/>
                </a:gs>
                <a:gs pos="75000">
                  <a:srgbClr val="F8F5F3"/>
                </a:gs>
                <a:gs pos="100000">
                  <a:srgbClr val="F8F5F3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1" name="Frihandsfigur 9">
              <a:extLst>
                <a:ext uri="{FF2B5EF4-FFF2-40B4-BE49-F238E27FC236}">
                  <a16:creationId xmlns:a16="http://schemas.microsoft.com/office/drawing/2014/main" id="{BA961FBC-5DCD-BA15-A629-44AA6433940B}"/>
                </a:ext>
              </a:extLst>
            </p:cNvPr>
            <p:cNvSpPr/>
            <p:nvPr/>
          </p:nvSpPr>
          <p:spPr>
            <a:xfrm>
              <a:off x="-1" y="5162500"/>
              <a:ext cx="7261670" cy="1695500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F8F5F3"/>
                </a:gs>
                <a:gs pos="75000">
                  <a:srgbClr val="F6EFE9"/>
                </a:gs>
                <a:gs pos="49000">
                  <a:srgbClr val="F7F2EE"/>
                </a:gs>
                <a:gs pos="25000">
                  <a:srgbClr val="F8F5F3"/>
                </a:gs>
                <a:gs pos="100000">
                  <a:srgbClr val="F6EFE9"/>
                </a:gs>
              </a:gsLst>
              <a:lin ang="540000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3" name="Frihandsfigur 10">
              <a:extLst>
                <a:ext uri="{FF2B5EF4-FFF2-40B4-BE49-F238E27FC236}">
                  <a16:creationId xmlns:a16="http://schemas.microsoft.com/office/drawing/2014/main" id="{1798F231-7C5C-4CEF-5DE8-410E2AE7B61F}"/>
                </a:ext>
              </a:extLst>
            </p:cNvPr>
            <p:cNvSpPr/>
            <p:nvPr/>
          </p:nvSpPr>
          <p:spPr>
            <a:xfrm rot="5400000" flipV="1">
              <a:off x="8205490" y="1267028"/>
              <a:ext cx="5253538" cy="2719482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0">
                  <a:srgbClr val="F7F2EE"/>
                </a:gs>
                <a:gs pos="25000">
                  <a:srgbClr val="F8F5F3"/>
                </a:gs>
                <a:gs pos="100000">
                  <a:srgbClr val="F6EFE9"/>
                </a:gs>
                <a:gs pos="0">
                  <a:srgbClr val="F8F5F3"/>
                </a:gs>
                <a:gs pos="75000">
                  <a:srgbClr val="F6EFE9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  <p:sp>
        <p:nvSpPr>
          <p:cNvPr id="2" name="Rubrik 1">
            <a:extLst>
              <a:ext uri="{FF2B5EF4-FFF2-40B4-BE49-F238E27FC236}">
                <a16:creationId xmlns:a16="http://schemas.microsoft.com/office/drawing/2014/main" id="{3D1AB072-0D56-17C4-3ACF-E20DC263E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7358" y="2148245"/>
            <a:ext cx="9950092" cy="1115338"/>
          </a:xfrm>
        </p:spPr>
        <p:txBody>
          <a:bodyPr anchor="b"/>
          <a:lstStyle>
            <a:lvl1pPr>
              <a:lnSpc>
                <a:spcPct val="84000"/>
              </a:lnSpc>
              <a:defRPr sz="4000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E094BA1-AEAC-9A43-CE55-9C4B4AD1BD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7358" y="3401592"/>
            <a:ext cx="9969409" cy="6516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539F0E2-90BD-BB8B-8BE6-1CC221AEC9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5321" y="7044786"/>
            <a:ext cx="1025106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67DC20E7-79E6-40DA-8CF2-E02D95D2F21A}" type="datetime1">
              <a:rPr lang="sv-SE" smtClean="0"/>
              <a:t>2026-07-03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24F1822-E0C1-F7C4-DE92-67BE35E15F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73505" y="7044786"/>
            <a:ext cx="6014138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77C1246-2085-0FC7-3053-911523131A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653" y="7049832"/>
            <a:ext cx="299590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9" name="Bildobjekt 7">
            <a:extLst>
              <a:ext uri="{FF2B5EF4-FFF2-40B4-BE49-F238E27FC236}">
                <a16:creationId xmlns:a16="http://schemas.microsoft.com/office/drawing/2014/main" id="{6AEED4F2-84F5-FB81-3ABF-0395DDA725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443858" y="6047117"/>
            <a:ext cx="1328022" cy="46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8709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nittsrubrik foto med ljus text">
    <p:bg>
      <p:bgPr>
        <a:solidFill>
          <a:srgbClr val="0617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7" descr="Alternativtext som beskriver bilden eller kryssa i &quot;Markera som dekorativ&quot;">
            <a:extLst>
              <a:ext uri="{FF2B5EF4-FFF2-40B4-BE49-F238E27FC236}">
                <a16:creationId xmlns:a16="http://schemas.microsoft.com/office/drawing/2014/main" id="{5FB7BDB1-F346-5219-10C7-81AE76EDE2F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 tIns="288000"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D1AB072-0D56-17C4-3ACF-E20DC263E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7358" y="2148245"/>
            <a:ext cx="9950092" cy="1115338"/>
          </a:xfrm>
        </p:spPr>
        <p:txBody>
          <a:bodyPr anchor="b"/>
          <a:lstStyle>
            <a:lvl1pPr>
              <a:lnSpc>
                <a:spcPct val="84000"/>
              </a:lnSpc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E094BA1-AEAC-9A43-CE55-9C4B4AD1BD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7358" y="3401592"/>
            <a:ext cx="9969409" cy="6516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539F0E2-90BD-BB8B-8BE6-1CC221AEC9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5321" y="7044786"/>
            <a:ext cx="1025106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A1E27077-DD7C-4185-975C-940EAFE6EB4B}" type="datetime1">
              <a:rPr lang="sv-SE" smtClean="0"/>
              <a:t>2026-07-03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24F1822-E0C1-F7C4-DE92-67BE35E15F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73505" y="7044786"/>
            <a:ext cx="6014138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77C1246-2085-0FC7-3053-911523131A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653" y="7049831"/>
            <a:ext cx="299590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71A701F0-7639-34C5-A4CF-18B6BE07A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43858" y="6047117"/>
            <a:ext cx="1328021" cy="464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>
            <a:solidFill>
              <a:srgbClr val="061727">
                <a:alpha val="0"/>
              </a:srgbClr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 dirty="0"/>
              <a:t>
              </a:t>
            </a:r>
          </a:p>
        </p:txBody>
      </p:sp>
    </p:spTree>
    <p:extLst>
      <p:ext uri="{BB962C8B-B14F-4D97-AF65-F5344CB8AC3E}">
        <p14:creationId xmlns:p14="http://schemas.microsoft.com/office/powerpoint/2010/main" val="8098829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nittsrubrik foto med mörk tex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7" descr="Alternativtext som beskriver bilden eller kryssa i &quot;Markera som dekorativ&quot;">
            <a:extLst>
              <a:ext uri="{FF2B5EF4-FFF2-40B4-BE49-F238E27FC236}">
                <a16:creationId xmlns:a16="http://schemas.microsoft.com/office/drawing/2014/main" id="{5FB7BDB1-F346-5219-10C7-81AE76EDE2F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 tIns="288000"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D1AB072-0D56-17C4-3ACF-E20DC263E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7358" y="2148245"/>
            <a:ext cx="9950092" cy="1115338"/>
          </a:xfrm>
        </p:spPr>
        <p:txBody>
          <a:bodyPr anchor="b"/>
          <a:lstStyle>
            <a:lvl1pPr>
              <a:lnSpc>
                <a:spcPct val="84000"/>
              </a:lnSpc>
              <a:defRPr sz="4000">
                <a:solidFill>
                  <a:srgbClr val="061727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E094BA1-AEAC-9A43-CE55-9C4B4AD1BD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7358" y="3401592"/>
            <a:ext cx="9969409" cy="6516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539F0E2-90BD-BB8B-8BE6-1CC221AEC9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5321" y="7044786"/>
            <a:ext cx="1025106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A4ADFB43-10AC-48A6-82F7-C8745946142F}" type="datetime1">
              <a:rPr lang="sv-SE" smtClean="0"/>
              <a:t>2026-07-03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24F1822-E0C1-F7C4-DE92-67BE35E15F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73505" y="7044786"/>
            <a:ext cx="6014138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77C1246-2085-0FC7-3053-911523131A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653" y="7049830"/>
            <a:ext cx="299590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71A701F0-7639-34C5-A4CF-18B6BE07A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43858" y="6047117"/>
            <a:ext cx="1328021" cy="464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>
            <a:solidFill>
              <a:srgbClr val="061727">
                <a:alpha val="0"/>
              </a:srgbClr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 dirty="0"/>
              <a:t>
              </a:t>
            </a:r>
          </a:p>
        </p:txBody>
      </p:sp>
    </p:spTree>
    <p:extLst>
      <p:ext uri="{BB962C8B-B14F-4D97-AF65-F5344CB8AC3E}">
        <p14:creationId xmlns:p14="http://schemas.microsoft.com/office/powerpoint/2010/main" val="1443827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2.sv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32.xml"/><Relationship Id="rId1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2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17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1.xml"/><Relationship Id="rId16" Type="http://schemas.openxmlformats.org/officeDocument/2006/relationships/slideLayout" Target="../slideLayouts/slideLayout35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29.xml"/><Relationship Id="rId19" Type="http://schemas.openxmlformats.org/officeDocument/2006/relationships/slideLayout" Target="../slideLayouts/slideLayout38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33.xml"/><Relationship Id="rId22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5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upp 16">
            <a:extLst>
              <a:ext uri="{FF2B5EF4-FFF2-40B4-BE49-F238E27FC236}">
                <a16:creationId xmlns:a16="http://schemas.microsoft.com/office/drawing/2014/main" id="{5170DA73-D8EE-27E1-4C2D-ABFAAF2D47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2" y="0"/>
            <a:ext cx="12192002" cy="6858000"/>
            <a:chOff x="-2" y="0"/>
            <a:chExt cx="12192002" cy="6858000"/>
          </a:xfrm>
        </p:grpSpPr>
        <p:sp>
          <p:nvSpPr>
            <p:cNvPr id="18" name="Frihandsfigur 8">
              <a:extLst>
                <a:ext uri="{FF2B5EF4-FFF2-40B4-BE49-F238E27FC236}">
                  <a16:creationId xmlns:a16="http://schemas.microsoft.com/office/drawing/2014/main" id="{E9A5E958-3264-4CAA-F264-7ADD4F566A4A}"/>
                </a:ext>
              </a:extLst>
            </p:cNvPr>
            <p:cNvSpPr/>
            <p:nvPr/>
          </p:nvSpPr>
          <p:spPr>
            <a:xfrm>
              <a:off x="-2" y="0"/>
              <a:ext cx="12192001" cy="6858000"/>
            </a:xfrm>
            <a:custGeom>
              <a:avLst/>
              <a:gdLst>
                <a:gd name="connsiteX0" fmla="*/ 0 w 12146434"/>
                <a:gd name="connsiteY0" fmla="*/ 0 h 6835928"/>
                <a:gd name="connsiteX1" fmla="*/ 12146435 w 12146434"/>
                <a:gd name="connsiteY1" fmla="*/ 0 h 6835928"/>
                <a:gd name="connsiteX2" fmla="*/ 12146435 w 12146434"/>
                <a:gd name="connsiteY2" fmla="*/ 6835928 h 6835928"/>
                <a:gd name="connsiteX3" fmla="*/ 0 w 12146434"/>
                <a:gd name="connsiteY3" fmla="*/ 6835928 h 6835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46434" h="6835928">
                  <a:moveTo>
                    <a:pt x="0" y="0"/>
                  </a:moveTo>
                  <a:lnTo>
                    <a:pt x="12146435" y="0"/>
                  </a:lnTo>
                  <a:lnTo>
                    <a:pt x="12146435" y="6835928"/>
                  </a:lnTo>
                  <a:lnTo>
                    <a:pt x="0" y="6835928"/>
                  </a:lnTo>
                  <a:close/>
                </a:path>
              </a:pathLst>
            </a:custGeom>
            <a:gradFill>
              <a:gsLst>
                <a:gs pos="50000">
                  <a:srgbClr val="F6EFE9"/>
                </a:gs>
                <a:gs pos="25000">
                  <a:srgbClr val="F6EFE9"/>
                </a:gs>
                <a:gs pos="0">
                  <a:srgbClr val="F6EFE9"/>
                </a:gs>
                <a:gs pos="75000">
                  <a:srgbClr val="F8F5F3"/>
                </a:gs>
                <a:gs pos="100000">
                  <a:srgbClr val="F8F5F3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9" name="Frihandsfigur 9">
              <a:extLst>
                <a:ext uri="{FF2B5EF4-FFF2-40B4-BE49-F238E27FC236}">
                  <a16:creationId xmlns:a16="http://schemas.microsoft.com/office/drawing/2014/main" id="{7A2E9FF0-FBA7-AB3F-499A-F534DA4B176B}"/>
                </a:ext>
              </a:extLst>
            </p:cNvPr>
            <p:cNvSpPr/>
            <p:nvPr/>
          </p:nvSpPr>
          <p:spPr>
            <a:xfrm>
              <a:off x="-1" y="5162500"/>
              <a:ext cx="7261670" cy="1695500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F8F5F3"/>
                </a:gs>
                <a:gs pos="75000">
                  <a:srgbClr val="F6EFE9"/>
                </a:gs>
                <a:gs pos="49000">
                  <a:srgbClr val="F7F2EE"/>
                </a:gs>
                <a:gs pos="25000">
                  <a:srgbClr val="F8F5F3"/>
                </a:gs>
                <a:gs pos="100000">
                  <a:srgbClr val="F6EFE9"/>
                </a:gs>
              </a:gsLst>
              <a:lin ang="540000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0" name="Frihandsfigur 10">
              <a:extLst>
                <a:ext uri="{FF2B5EF4-FFF2-40B4-BE49-F238E27FC236}">
                  <a16:creationId xmlns:a16="http://schemas.microsoft.com/office/drawing/2014/main" id="{72CC7A6A-64AA-068C-318F-39B2788E5657}"/>
                </a:ext>
              </a:extLst>
            </p:cNvPr>
            <p:cNvSpPr/>
            <p:nvPr/>
          </p:nvSpPr>
          <p:spPr>
            <a:xfrm rot="5400000" flipV="1">
              <a:off x="8205490" y="1267028"/>
              <a:ext cx="5253538" cy="2719482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0">
                  <a:srgbClr val="F7F2EE"/>
                </a:gs>
                <a:gs pos="25000">
                  <a:srgbClr val="F8F5F3"/>
                </a:gs>
                <a:gs pos="100000">
                  <a:srgbClr val="F6EFE9"/>
                </a:gs>
                <a:gs pos="0">
                  <a:srgbClr val="F8F5F3"/>
                </a:gs>
                <a:gs pos="74000">
                  <a:srgbClr val="F6EFE9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790873D-BA16-7955-9609-7C0029CFA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3199" y="638890"/>
            <a:ext cx="9424947" cy="878339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FD06647-3965-6E2B-F10F-8F9E58728D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3200" y="1641231"/>
            <a:ext cx="9424947" cy="422616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112930D-F68A-962B-6907-EB9C7053AD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8194" y="6249988"/>
            <a:ext cx="474532" cy="19803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rgbClr val="CC4E13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sz="1050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FFEB486-39E5-9EA0-BD1C-FD53B02D23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93200" y="6249519"/>
            <a:ext cx="792254" cy="19803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rgbClr val="CC4E13"/>
                </a:solidFill>
              </a:defRPr>
            </a:lvl1pPr>
          </a:lstStyle>
          <a:p>
            <a:fld id="{8A14F9B3-7488-4C7E-8E46-A14DBCD098DB}" type="datetime1">
              <a:rPr lang="sv-SE" smtClean="0"/>
              <a:pPr/>
              <a:t>2026-07-03</a:t>
            </a:fld>
            <a:endParaRPr lang="sv-SE" sz="105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568FA4C-D520-7A8B-425F-5106EC66C4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35928" y="6249520"/>
            <a:ext cx="6600924" cy="19803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rgbClr val="CC4E13"/>
                </a:solidFill>
              </a:defRPr>
            </a:lvl1pPr>
          </a:lstStyle>
          <a:p>
            <a:r>
              <a:rPr lang="sv-SE"/>
              <a:t>Sidfot</a:t>
            </a:r>
            <a:endParaRPr lang="sv-SE" sz="1050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8F9530E3-8BBC-C76F-B54C-0E387E1344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/>
        </p:blipFill>
        <p:spPr>
          <a:xfrm>
            <a:off x="10443858" y="6047117"/>
            <a:ext cx="1328022" cy="464400"/>
          </a:xfrm>
          <a:prstGeom prst="rect">
            <a:avLst/>
          </a:prstGeom>
        </p:spPr>
      </p:pic>
      <p:sp>
        <p:nvSpPr>
          <p:cNvPr id="7" name="Rektangel 6" descr="TagShapePrint">
            <a:extLst>
              <a:ext uri="{FF2B5EF4-FFF2-40B4-BE49-F238E27FC236}">
                <a16:creationId xmlns:a16="http://schemas.microsoft.com/office/drawing/2014/main" id="{7D1344C1-ABEE-5CE8-2BA8-5BD9D64B0CB0}"/>
              </a:ext>
            </a:extLst>
          </p:cNvPr>
          <p:cNvSpPr/>
          <p:nvPr/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08197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737" r:id="rId14"/>
    <p:sldLayoutId id="2147483686" r:id="rId15"/>
    <p:sldLayoutId id="2147483687" r:id="rId16"/>
    <p:sldLayoutId id="2147483688" r:id="rId17"/>
    <p:sldLayoutId id="2147483689" r:id="rId18"/>
    <p:sldLayoutId id="2147483690" r:id="rId19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061727"/>
          </a:solidFill>
          <a:latin typeface="+mj-lt"/>
          <a:ea typeface="+mj-ea"/>
          <a:cs typeface="+mj-cs"/>
        </a:defRPr>
      </a:lvl1pPr>
    </p:titleStyle>
    <p:bodyStyle>
      <a:lvl1pPr marL="331200" indent="-3312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1pPr>
      <a:lvl2pPr marL="62547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96938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66813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36688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790873D-BA16-7955-9609-7C0029CFA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3199" y="638890"/>
            <a:ext cx="9424947" cy="878339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FD06647-3965-6E2B-F10F-8F9E58728D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3200" y="1641231"/>
            <a:ext cx="9424947" cy="422616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112930D-F68A-962B-6907-EB9C7053AD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8193" y="6249988"/>
            <a:ext cx="474532" cy="19803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rgbClr val="CC4E13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sz="1050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FFEB486-39E5-9EA0-BD1C-FD53B02D23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93200" y="6249519"/>
            <a:ext cx="792254" cy="19803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rgbClr val="CC4E13"/>
                </a:solidFill>
              </a:defRPr>
            </a:lvl1pPr>
          </a:lstStyle>
          <a:p>
            <a:fld id="{8A14F9B3-7488-4C7E-8E46-A14DBCD098DB}" type="datetime1">
              <a:rPr lang="sv-SE" smtClean="0"/>
              <a:pPr/>
              <a:t>2026-07-03</a:t>
            </a:fld>
            <a:endParaRPr lang="sv-SE" sz="105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568FA4C-D520-7A8B-425F-5106EC66C4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35928" y="6249520"/>
            <a:ext cx="6600924" cy="19803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rgbClr val="CC4E13"/>
                </a:solidFill>
              </a:defRPr>
            </a:lvl1pPr>
          </a:lstStyle>
          <a:p>
            <a:r>
              <a:rPr lang="sv-SE"/>
              <a:t>Sidfot</a:t>
            </a:r>
            <a:endParaRPr lang="sv-SE" sz="1050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8F9530E3-8BBC-C76F-B54C-0E387E1344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/>
        </p:blipFill>
        <p:spPr>
          <a:xfrm>
            <a:off x="10443858" y="6047117"/>
            <a:ext cx="1328022" cy="464400"/>
          </a:xfrm>
          <a:prstGeom prst="rect">
            <a:avLst/>
          </a:prstGeom>
        </p:spPr>
      </p:pic>
      <p:sp>
        <p:nvSpPr>
          <p:cNvPr id="7" name="Rektangel 6" descr="TagShapePrint">
            <a:extLst>
              <a:ext uri="{FF2B5EF4-FFF2-40B4-BE49-F238E27FC236}">
                <a16:creationId xmlns:a16="http://schemas.microsoft.com/office/drawing/2014/main" id="{7D1344C1-ABEE-5CE8-2BA8-5BD9D64B0CB0}"/>
              </a:ext>
            </a:extLst>
          </p:cNvPr>
          <p:cNvSpPr/>
          <p:nvPr/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83806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  <p:sldLayoutId id="2147483729" r:id="rId12"/>
    <p:sldLayoutId id="2147483730" r:id="rId13"/>
    <p:sldLayoutId id="2147483736" r:id="rId14"/>
    <p:sldLayoutId id="2147483731" r:id="rId15"/>
    <p:sldLayoutId id="2147483732" r:id="rId16"/>
    <p:sldLayoutId id="2147483733" r:id="rId17"/>
    <p:sldLayoutId id="2147483734" r:id="rId18"/>
    <p:sldLayoutId id="2147483735" r:id="rId19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061727"/>
          </a:solidFill>
          <a:latin typeface="+mj-lt"/>
          <a:ea typeface="+mj-ea"/>
          <a:cs typeface="+mj-cs"/>
        </a:defRPr>
      </a:lvl1pPr>
    </p:titleStyle>
    <p:bodyStyle>
      <a:lvl1pPr marL="331200" indent="-3312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1pPr>
      <a:lvl2pPr marL="62547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96938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66813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36688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 descr="Logotyp Myndigheten för civilt försvar">
            <a:extLst>
              <a:ext uri="{FF2B5EF4-FFF2-40B4-BE49-F238E27FC236}">
                <a16:creationId xmlns:a16="http://schemas.microsoft.com/office/drawing/2014/main" id="{82096ED8-CD64-AF55-1E79-2086E590012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509832" y="509181"/>
            <a:ext cx="1492738" cy="522000"/>
          </a:xfrm>
          <a:prstGeom prst="rect">
            <a:avLst/>
          </a:prstGeom>
        </p:spPr>
      </p:pic>
      <p:sp>
        <p:nvSpPr>
          <p:cNvPr id="5" name="Rubrik 4">
            <a:extLst>
              <a:ext uri="{FF2B5EF4-FFF2-40B4-BE49-F238E27FC236}">
                <a16:creationId xmlns:a16="http://schemas.microsoft.com/office/drawing/2014/main" id="{D7A46CD9-FC89-A4FA-20E4-0CC04908383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Övningsexempel</a:t>
            </a:r>
          </a:p>
        </p:txBody>
      </p:sp>
      <p:sp>
        <p:nvSpPr>
          <p:cNvPr id="6" name="Underrubrik 5">
            <a:extLst>
              <a:ext uri="{FF2B5EF4-FFF2-40B4-BE49-F238E27FC236}">
                <a16:creationId xmlns:a16="http://schemas.microsoft.com/office/drawing/2014/main" id="{FD154D5B-94D3-A52D-EC15-C387EF33D8B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Fiktiv konsekvensanalys för tillagningskök i Lyckeby kommun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97DE4B2-8BE8-E0FD-C141-22F0A70CC8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FBC8E-19AD-4786-AB99-685D5C0E8C0F}" type="datetime1">
              <a:rPr lang="sv-SE" smtClean="0"/>
              <a:t>2026-07-03</a:t>
            </a:fld>
            <a:endParaRPr lang="sv-SE" dirty="0"/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BF08EB4A-8729-6F83-B7B2-C90F01123BA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15" name="Platshållare för text 14">
            <a:extLst>
              <a:ext uri="{FF2B5EF4-FFF2-40B4-BE49-F238E27FC236}">
                <a16:creationId xmlns:a16="http://schemas.microsoft.com/office/drawing/2014/main" id="{A149FCDA-6CCC-EF93-F22D-F89E3341C0A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16" name="Platshållare för text 15">
            <a:extLst>
              <a:ext uri="{FF2B5EF4-FFF2-40B4-BE49-F238E27FC236}">
                <a16:creationId xmlns:a16="http://schemas.microsoft.com/office/drawing/2014/main" id="{8D50FE0B-D251-3E61-2D0D-4B2EC916C3D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F7DA147-61FD-B51E-8DF4-EFC82ED0EF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05EEB-4522-434C-B777-08D6E2D6AD2E}" type="slidenum">
              <a:rPr lang="sv-SE" smtClean="0"/>
              <a:pPr/>
              <a:t>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555022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" name="Grupp 87">
            <a:extLst>
              <a:ext uri="{FF2B5EF4-FFF2-40B4-BE49-F238E27FC236}">
                <a16:creationId xmlns:a16="http://schemas.microsoft.com/office/drawing/2014/main" id="{B38F1AE2-2B82-00DE-EAE6-6872C4A2C7D7}"/>
              </a:ext>
            </a:extLst>
          </p:cNvPr>
          <p:cNvGrpSpPr/>
          <p:nvPr/>
        </p:nvGrpSpPr>
        <p:grpSpPr>
          <a:xfrm>
            <a:off x="10491451" y="3124863"/>
            <a:ext cx="1181519" cy="1162643"/>
            <a:chOff x="1825907" y="3421414"/>
            <a:chExt cx="1368492" cy="1346584"/>
          </a:xfrm>
        </p:grpSpPr>
        <p:sp>
          <p:nvSpPr>
            <p:cNvPr id="89" name="Rektangel 64">
              <a:extLst>
                <a:ext uri="{FF2B5EF4-FFF2-40B4-BE49-F238E27FC236}">
                  <a16:creationId xmlns:a16="http://schemas.microsoft.com/office/drawing/2014/main" id="{F67B6CD9-45E0-FA6E-04DC-FF07667E95F6}"/>
                </a:ext>
              </a:extLst>
            </p:cNvPr>
            <p:cNvSpPr>
              <a:spLocks noChangeAspect="1"/>
            </p:cNvSpPr>
            <p:nvPr/>
          </p:nvSpPr>
          <p:spPr>
            <a:xfrm rot="175349">
              <a:off x="1924917" y="3498515"/>
              <a:ext cx="1269482" cy="1269483"/>
            </a:xfrm>
            <a:custGeom>
              <a:avLst/>
              <a:gdLst>
                <a:gd name="connsiteX0" fmla="*/ 0 w 720000"/>
                <a:gd name="connsiteY0" fmla="*/ 0 h 720000"/>
                <a:gd name="connsiteX1" fmla="*/ 720000 w 720000"/>
                <a:gd name="connsiteY1" fmla="*/ 0 h 720000"/>
                <a:gd name="connsiteX2" fmla="*/ 720000 w 720000"/>
                <a:gd name="connsiteY2" fmla="*/ 720000 h 720000"/>
                <a:gd name="connsiteX3" fmla="*/ 0 w 720000"/>
                <a:gd name="connsiteY3" fmla="*/ 720000 h 720000"/>
                <a:gd name="connsiteX4" fmla="*/ 0 w 720000"/>
                <a:gd name="connsiteY4" fmla="*/ 0 h 720000"/>
                <a:gd name="connsiteX0" fmla="*/ 0 w 720000"/>
                <a:gd name="connsiteY0" fmla="*/ 0 h 720000"/>
                <a:gd name="connsiteX1" fmla="*/ 664301 w 720000"/>
                <a:gd name="connsiteY1" fmla="*/ 0 h 720000"/>
                <a:gd name="connsiteX2" fmla="*/ 720000 w 720000"/>
                <a:gd name="connsiteY2" fmla="*/ 720000 h 720000"/>
                <a:gd name="connsiteX3" fmla="*/ 0 w 720000"/>
                <a:gd name="connsiteY3" fmla="*/ 720000 h 720000"/>
                <a:gd name="connsiteX4" fmla="*/ 0 w 720000"/>
                <a:gd name="connsiteY4" fmla="*/ 0 h 72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0000" h="720000">
                  <a:moveTo>
                    <a:pt x="0" y="0"/>
                  </a:moveTo>
                  <a:lnTo>
                    <a:pt x="664301" y="0"/>
                  </a:lnTo>
                  <a:lnTo>
                    <a:pt x="720000" y="720000"/>
                  </a:lnTo>
                  <a:lnTo>
                    <a:pt x="0" y="72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0" name="Rektangel 89">
              <a:extLst>
                <a:ext uri="{FF2B5EF4-FFF2-40B4-BE49-F238E27FC236}">
                  <a16:creationId xmlns:a16="http://schemas.microsoft.com/office/drawing/2014/main" id="{B8B47AE3-25C8-DC59-1317-66C9882AC769}"/>
                </a:ext>
              </a:extLst>
            </p:cNvPr>
            <p:cNvSpPr>
              <a:spLocks noChangeAspect="1"/>
            </p:cNvSpPr>
            <p:nvPr/>
          </p:nvSpPr>
          <p:spPr>
            <a:xfrm rot="175349">
              <a:off x="1825907" y="3421414"/>
              <a:ext cx="1269482" cy="1269483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Städ-</a:t>
              </a:r>
              <a:br>
                <a:rPr kumimoji="0" lang="sv-SE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</a:br>
              <a:r>
                <a:rPr kumimoji="0" lang="sv-SE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utrustning</a:t>
              </a:r>
              <a:br>
                <a:rPr kumimoji="0" lang="sv-SE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</a:br>
              <a:r>
                <a:rPr kumimoji="0" lang="sv-SE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(7)</a:t>
              </a:r>
            </a:p>
          </p:txBody>
        </p:sp>
      </p:grpSp>
      <p:grpSp>
        <p:nvGrpSpPr>
          <p:cNvPr id="94" name="Grupp 93">
            <a:extLst>
              <a:ext uri="{FF2B5EF4-FFF2-40B4-BE49-F238E27FC236}">
                <a16:creationId xmlns:a16="http://schemas.microsoft.com/office/drawing/2014/main" id="{E2AEF1C7-917D-D8C6-6DFF-8DC7D11B8C2B}"/>
              </a:ext>
            </a:extLst>
          </p:cNvPr>
          <p:cNvGrpSpPr/>
          <p:nvPr/>
        </p:nvGrpSpPr>
        <p:grpSpPr>
          <a:xfrm rot="21278960">
            <a:off x="9456551" y="3017982"/>
            <a:ext cx="1181519" cy="1162643"/>
            <a:chOff x="1825907" y="3421414"/>
            <a:chExt cx="1368492" cy="1346584"/>
          </a:xfrm>
        </p:grpSpPr>
        <p:sp>
          <p:nvSpPr>
            <p:cNvPr id="95" name="Rektangel 64">
              <a:extLst>
                <a:ext uri="{FF2B5EF4-FFF2-40B4-BE49-F238E27FC236}">
                  <a16:creationId xmlns:a16="http://schemas.microsoft.com/office/drawing/2014/main" id="{8E34E177-8FC2-0FBA-83C9-9C4B09524329}"/>
                </a:ext>
              </a:extLst>
            </p:cNvPr>
            <p:cNvSpPr>
              <a:spLocks noChangeAspect="1"/>
            </p:cNvSpPr>
            <p:nvPr/>
          </p:nvSpPr>
          <p:spPr>
            <a:xfrm rot="175349">
              <a:off x="1924917" y="3498515"/>
              <a:ext cx="1269482" cy="1269483"/>
            </a:xfrm>
            <a:custGeom>
              <a:avLst/>
              <a:gdLst>
                <a:gd name="connsiteX0" fmla="*/ 0 w 720000"/>
                <a:gd name="connsiteY0" fmla="*/ 0 h 720000"/>
                <a:gd name="connsiteX1" fmla="*/ 720000 w 720000"/>
                <a:gd name="connsiteY1" fmla="*/ 0 h 720000"/>
                <a:gd name="connsiteX2" fmla="*/ 720000 w 720000"/>
                <a:gd name="connsiteY2" fmla="*/ 720000 h 720000"/>
                <a:gd name="connsiteX3" fmla="*/ 0 w 720000"/>
                <a:gd name="connsiteY3" fmla="*/ 720000 h 720000"/>
                <a:gd name="connsiteX4" fmla="*/ 0 w 720000"/>
                <a:gd name="connsiteY4" fmla="*/ 0 h 720000"/>
                <a:gd name="connsiteX0" fmla="*/ 0 w 720000"/>
                <a:gd name="connsiteY0" fmla="*/ 0 h 720000"/>
                <a:gd name="connsiteX1" fmla="*/ 664301 w 720000"/>
                <a:gd name="connsiteY1" fmla="*/ 0 h 720000"/>
                <a:gd name="connsiteX2" fmla="*/ 720000 w 720000"/>
                <a:gd name="connsiteY2" fmla="*/ 720000 h 720000"/>
                <a:gd name="connsiteX3" fmla="*/ 0 w 720000"/>
                <a:gd name="connsiteY3" fmla="*/ 720000 h 720000"/>
                <a:gd name="connsiteX4" fmla="*/ 0 w 720000"/>
                <a:gd name="connsiteY4" fmla="*/ 0 h 72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0000" h="720000">
                  <a:moveTo>
                    <a:pt x="0" y="0"/>
                  </a:moveTo>
                  <a:lnTo>
                    <a:pt x="664301" y="0"/>
                  </a:lnTo>
                  <a:lnTo>
                    <a:pt x="720000" y="720000"/>
                  </a:lnTo>
                  <a:lnTo>
                    <a:pt x="0" y="72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6" name="Rektangel 95">
              <a:extLst>
                <a:ext uri="{FF2B5EF4-FFF2-40B4-BE49-F238E27FC236}">
                  <a16:creationId xmlns:a16="http://schemas.microsoft.com/office/drawing/2014/main" id="{19E06957-2C50-5BC5-4A4F-F5244CF1E008}"/>
                </a:ext>
              </a:extLst>
            </p:cNvPr>
            <p:cNvSpPr>
              <a:spLocks noChangeAspect="1"/>
            </p:cNvSpPr>
            <p:nvPr/>
          </p:nvSpPr>
          <p:spPr>
            <a:xfrm rot="175349">
              <a:off x="1825907" y="3421414"/>
              <a:ext cx="1269482" cy="1269483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Diskmaskin</a:t>
              </a:r>
              <a:br>
                <a:rPr kumimoji="0" lang="sv-SE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</a:br>
              <a:r>
                <a:rPr kumimoji="0" lang="sv-SE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(6)</a:t>
              </a:r>
            </a:p>
          </p:txBody>
        </p:sp>
      </p:grpSp>
      <p:grpSp>
        <p:nvGrpSpPr>
          <p:cNvPr id="97" name="Grupp 96">
            <a:extLst>
              <a:ext uri="{FF2B5EF4-FFF2-40B4-BE49-F238E27FC236}">
                <a16:creationId xmlns:a16="http://schemas.microsoft.com/office/drawing/2014/main" id="{5A626233-702D-19F3-2E27-6D7DADFAE9BE}"/>
              </a:ext>
            </a:extLst>
          </p:cNvPr>
          <p:cNvGrpSpPr/>
          <p:nvPr/>
        </p:nvGrpSpPr>
        <p:grpSpPr>
          <a:xfrm rot="21426952">
            <a:off x="8371938" y="3131859"/>
            <a:ext cx="1181519" cy="1162643"/>
            <a:chOff x="1825907" y="3421414"/>
            <a:chExt cx="1368492" cy="1346584"/>
          </a:xfrm>
        </p:grpSpPr>
        <p:sp>
          <p:nvSpPr>
            <p:cNvPr id="98" name="Rektangel 64">
              <a:extLst>
                <a:ext uri="{FF2B5EF4-FFF2-40B4-BE49-F238E27FC236}">
                  <a16:creationId xmlns:a16="http://schemas.microsoft.com/office/drawing/2014/main" id="{6956E551-DEBE-8B08-1939-230C6A2E324D}"/>
                </a:ext>
              </a:extLst>
            </p:cNvPr>
            <p:cNvSpPr>
              <a:spLocks noChangeAspect="1"/>
            </p:cNvSpPr>
            <p:nvPr/>
          </p:nvSpPr>
          <p:spPr>
            <a:xfrm rot="175349">
              <a:off x="1924917" y="3498515"/>
              <a:ext cx="1269482" cy="1269483"/>
            </a:xfrm>
            <a:custGeom>
              <a:avLst/>
              <a:gdLst>
                <a:gd name="connsiteX0" fmla="*/ 0 w 720000"/>
                <a:gd name="connsiteY0" fmla="*/ 0 h 720000"/>
                <a:gd name="connsiteX1" fmla="*/ 720000 w 720000"/>
                <a:gd name="connsiteY1" fmla="*/ 0 h 720000"/>
                <a:gd name="connsiteX2" fmla="*/ 720000 w 720000"/>
                <a:gd name="connsiteY2" fmla="*/ 720000 h 720000"/>
                <a:gd name="connsiteX3" fmla="*/ 0 w 720000"/>
                <a:gd name="connsiteY3" fmla="*/ 720000 h 720000"/>
                <a:gd name="connsiteX4" fmla="*/ 0 w 720000"/>
                <a:gd name="connsiteY4" fmla="*/ 0 h 720000"/>
                <a:gd name="connsiteX0" fmla="*/ 0 w 720000"/>
                <a:gd name="connsiteY0" fmla="*/ 0 h 720000"/>
                <a:gd name="connsiteX1" fmla="*/ 664301 w 720000"/>
                <a:gd name="connsiteY1" fmla="*/ 0 h 720000"/>
                <a:gd name="connsiteX2" fmla="*/ 720000 w 720000"/>
                <a:gd name="connsiteY2" fmla="*/ 720000 h 720000"/>
                <a:gd name="connsiteX3" fmla="*/ 0 w 720000"/>
                <a:gd name="connsiteY3" fmla="*/ 720000 h 720000"/>
                <a:gd name="connsiteX4" fmla="*/ 0 w 720000"/>
                <a:gd name="connsiteY4" fmla="*/ 0 h 72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0000" h="720000">
                  <a:moveTo>
                    <a:pt x="0" y="0"/>
                  </a:moveTo>
                  <a:lnTo>
                    <a:pt x="664301" y="0"/>
                  </a:lnTo>
                  <a:lnTo>
                    <a:pt x="720000" y="720000"/>
                  </a:lnTo>
                  <a:lnTo>
                    <a:pt x="0" y="72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9" name="Rektangel 98">
              <a:extLst>
                <a:ext uri="{FF2B5EF4-FFF2-40B4-BE49-F238E27FC236}">
                  <a16:creationId xmlns:a16="http://schemas.microsoft.com/office/drawing/2014/main" id="{0E21924E-0C38-5A29-952F-FC44762082BC}"/>
                </a:ext>
              </a:extLst>
            </p:cNvPr>
            <p:cNvSpPr>
              <a:spLocks noChangeAspect="1"/>
            </p:cNvSpPr>
            <p:nvPr/>
          </p:nvSpPr>
          <p:spPr>
            <a:xfrm rot="175349">
              <a:off x="1825907" y="3421414"/>
              <a:ext cx="1269482" cy="1269483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Utrustning </a:t>
              </a:r>
              <a:br>
                <a:rPr kumimoji="0" lang="sv-SE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</a:br>
              <a:r>
                <a:rPr kumimoji="0" lang="sv-SE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för tillagning och värme-behandling </a:t>
              </a:r>
              <a:br>
                <a:rPr kumimoji="0" lang="sv-SE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</a:br>
              <a:r>
                <a:rPr kumimoji="0" lang="sv-SE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(4)</a:t>
              </a:r>
            </a:p>
          </p:txBody>
        </p:sp>
      </p:grpSp>
      <p:sp>
        <p:nvSpPr>
          <p:cNvPr id="5" name="Rubrik 4">
            <a:extLst>
              <a:ext uri="{FF2B5EF4-FFF2-40B4-BE49-F238E27FC236}">
                <a16:creationId xmlns:a16="http://schemas.microsoft.com/office/drawing/2014/main" id="{D6165B1C-16F5-1FC9-1B17-42031C7DF8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9997" y="688035"/>
            <a:ext cx="9424947" cy="452395"/>
          </a:xfrm>
        </p:spPr>
        <p:txBody>
          <a:bodyPr/>
          <a:lstStyle/>
          <a:p>
            <a:r>
              <a:rPr lang="sv-SE" sz="2400" dirty="0"/>
              <a:t>Samhällsviktig verksamhet: </a:t>
            </a:r>
            <a:r>
              <a:rPr lang="sv-SE" sz="2400" b="0" dirty="0"/>
              <a:t>Tillagningskök i Lyckoby</a:t>
            </a:r>
          </a:p>
        </p:txBody>
      </p:sp>
      <p:sp>
        <p:nvSpPr>
          <p:cNvPr id="46" name="Rubrik 5">
            <a:extLst>
              <a:ext uri="{FF2B5EF4-FFF2-40B4-BE49-F238E27FC236}">
                <a16:creationId xmlns:a16="http://schemas.microsoft.com/office/drawing/2014/main" id="{67D2DBCC-488B-3F82-8397-6633C385B845}"/>
              </a:ext>
            </a:extLst>
          </p:cNvPr>
          <p:cNvSpPr txBox="1">
            <a:spLocks/>
          </p:cNvSpPr>
          <p:nvPr/>
        </p:nvSpPr>
        <p:spPr>
          <a:xfrm>
            <a:off x="1349997" y="463723"/>
            <a:ext cx="5399639" cy="339180"/>
          </a:xfrm>
          <a:prstGeom prst="rect">
            <a:avLst/>
          </a:prstGeom>
        </p:spPr>
        <p:txBody>
          <a:bodyPr vert="horz" lIns="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1" i="0" u="none" strike="noStrike" kern="1200" cap="none" spc="0" normalizeH="0" baseline="0" noProof="0" dirty="0">
                <a:ln>
                  <a:noFill/>
                </a:ln>
                <a:solidFill>
                  <a:srgbClr val="CC4E13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Konsekvensanalys</a:t>
            </a: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srgbClr val="061727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 </a:t>
            </a:r>
            <a:endParaRPr kumimoji="0" lang="sv-SE" sz="1800" b="0" i="1" u="none" strike="noStrike" kern="1200" cap="none" spc="0" normalizeH="0" baseline="0" noProof="0" dirty="0">
              <a:ln>
                <a:noFill/>
              </a:ln>
              <a:solidFill>
                <a:srgbClr val="061727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grpSp>
        <p:nvGrpSpPr>
          <p:cNvPr id="2" name="Grupp 1">
            <a:extLst>
              <a:ext uri="{FF2B5EF4-FFF2-40B4-BE49-F238E27FC236}">
                <a16:creationId xmlns:a16="http://schemas.microsoft.com/office/drawing/2014/main" id="{90E4097B-B580-612D-D396-4586D21BE5E4}"/>
              </a:ext>
            </a:extLst>
          </p:cNvPr>
          <p:cNvGrpSpPr/>
          <p:nvPr/>
        </p:nvGrpSpPr>
        <p:grpSpPr>
          <a:xfrm>
            <a:off x="575530" y="454482"/>
            <a:ext cx="580021" cy="579964"/>
            <a:chOff x="881030" y="817568"/>
            <a:chExt cx="1119134" cy="1119024"/>
          </a:xfrm>
        </p:grpSpPr>
        <p:sp>
          <p:nvSpPr>
            <p:cNvPr id="3" name="Bild 9">
              <a:extLst>
                <a:ext uri="{FF2B5EF4-FFF2-40B4-BE49-F238E27FC236}">
                  <a16:creationId xmlns:a16="http://schemas.microsoft.com/office/drawing/2014/main" id="{19B76563-7D4C-9C2F-0073-92EF9AE49FE7}"/>
                </a:ext>
              </a:extLst>
            </p:cNvPr>
            <p:cNvSpPr/>
            <p:nvPr/>
          </p:nvSpPr>
          <p:spPr>
            <a:xfrm rot="2700000">
              <a:off x="881085" y="817513"/>
              <a:ext cx="1119024" cy="1119134"/>
            </a:xfrm>
            <a:custGeom>
              <a:avLst/>
              <a:gdLst>
                <a:gd name="connsiteX0" fmla="*/ 463106 w 980884"/>
                <a:gd name="connsiteY0" fmla="*/ 0 h 980980"/>
                <a:gd name="connsiteX1" fmla="*/ 517684 w 980884"/>
                <a:gd name="connsiteY1" fmla="*/ 0 h 980980"/>
                <a:gd name="connsiteX2" fmla="*/ 980885 w 980884"/>
                <a:gd name="connsiteY2" fmla="*/ 463201 h 980980"/>
                <a:gd name="connsiteX3" fmla="*/ 980885 w 980884"/>
                <a:gd name="connsiteY3" fmla="*/ 980980 h 980980"/>
                <a:gd name="connsiteX4" fmla="*/ 463106 w 980884"/>
                <a:gd name="connsiteY4" fmla="*/ 980980 h 980980"/>
                <a:gd name="connsiteX5" fmla="*/ 0 w 980884"/>
                <a:gd name="connsiteY5" fmla="*/ 517684 h 980980"/>
                <a:gd name="connsiteX6" fmla="*/ 0 w 980884"/>
                <a:gd name="connsiteY6" fmla="*/ 463106 h 980980"/>
                <a:gd name="connsiteX7" fmla="*/ 463106 w 980884"/>
                <a:gd name="connsiteY7" fmla="*/ 0 h 980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80884" h="980980">
                  <a:moveTo>
                    <a:pt x="463106" y="0"/>
                  </a:moveTo>
                  <a:lnTo>
                    <a:pt x="517684" y="0"/>
                  </a:lnTo>
                  <a:cubicBezTo>
                    <a:pt x="773335" y="0"/>
                    <a:pt x="980885" y="207550"/>
                    <a:pt x="980885" y="463201"/>
                  </a:cubicBezTo>
                  <a:lnTo>
                    <a:pt x="980885" y="980980"/>
                  </a:lnTo>
                  <a:lnTo>
                    <a:pt x="463106" y="980980"/>
                  </a:lnTo>
                  <a:cubicBezTo>
                    <a:pt x="207550" y="980885"/>
                    <a:pt x="0" y="773335"/>
                    <a:pt x="0" y="517684"/>
                  </a:cubicBezTo>
                  <a:lnTo>
                    <a:pt x="0" y="463106"/>
                  </a:lnTo>
                  <a:cubicBezTo>
                    <a:pt x="0" y="207550"/>
                    <a:pt x="207550" y="0"/>
                    <a:pt x="463106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" name="Bild 5">
              <a:extLst>
                <a:ext uri="{FF2B5EF4-FFF2-40B4-BE49-F238E27FC236}">
                  <a16:creationId xmlns:a16="http://schemas.microsoft.com/office/drawing/2014/main" id="{E7198689-ED35-C877-5C8E-14BCA0C12006}"/>
                </a:ext>
              </a:extLst>
            </p:cNvPr>
            <p:cNvSpPr/>
            <p:nvPr/>
          </p:nvSpPr>
          <p:spPr>
            <a:xfrm>
              <a:off x="1146554" y="1092240"/>
              <a:ext cx="588083" cy="588004"/>
            </a:xfrm>
            <a:custGeom>
              <a:avLst/>
              <a:gdLst>
                <a:gd name="connsiteX0" fmla="*/ 188405 w 524636"/>
                <a:gd name="connsiteY0" fmla="*/ 0 h 524565"/>
                <a:gd name="connsiteX1" fmla="*/ 321659 w 524636"/>
                <a:gd name="connsiteY1" fmla="*/ 55150 h 524565"/>
                <a:gd name="connsiteX2" fmla="*/ 376809 w 524636"/>
                <a:gd name="connsiteY2" fmla="*/ 188405 h 524565"/>
                <a:gd name="connsiteX3" fmla="*/ 357283 w 524636"/>
                <a:gd name="connsiteY3" fmla="*/ 272129 h 524565"/>
                <a:gd name="connsiteX4" fmla="*/ 368046 w 524636"/>
                <a:gd name="connsiteY4" fmla="*/ 280702 h 524565"/>
                <a:gd name="connsiteX5" fmla="*/ 506635 w 524636"/>
                <a:gd name="connsiteY5" fmla="*/ 419481 h 524565"/>
                <a:gd name="connsiteX6" fmla="*/ 506635 w 524636"/>
                <a:gd name="connsiteY6" fmla="*/ 506635 h 524565"/>
                <a:gd name="connsiteX7" fmla="*/ 506635 w 524636"/>
                <a:gd name="connsiteY7" fmla="*/ 506635 h 524565"/>
                <a:gd name="connsiteX8" fmla="*/ 419481 w 524636"/>
                <a:gd name="connsiteY8" fmla="*/ 506635 h 524565"/>
                <a:gd name="connsiteX9" fmla="*/ 280892 w 524636"/>
                <a:gd name="connsiteY9" fmla="*/ 367856 h 524565"/>
                <a:gd name="connsiteX10" fmla="*/ 272320 w 524636"/>
                <a:gd name="connsiteY10" fmla="*/ 357092 h 524565"/>
                <a:gd name="connsiteX11" fmla="*/ 188500 w 524636"/>
                <a:gd name="connsiteY11" fmla="*/ 376809 h 524565"/>
                <a:gd name="connsiteX12" fmla="*/ 55340 w 524636"/>
                <a:gd name="connsiteY12" fmla="*/ 321564 h 524565"/>
                <a:gd name="connsiteX13" fmla="*/ 0 w 524636"/>
                <a:gd name="connsiteY13" fmla="*/ 188405 h 524565"/>
                <a:gd name="connsiteX14" fmla="*/ 55245 w 524636"/>
                <a:gd name="connsiteY14" fmla="*/ 55150 h 524565"/>
                <a:gd name="connsiteX15" fmla="*/ 188405 w 524636"/>
                <a:gd name="connsiteY15" fmla="*/ 0 h 524565"/>
                <a:gd name="connsiteX16" fmla="*/ 188405 w 524636"/>
                <a:gd name="connsiteY16" fmla="*/ 0 h 524565"/>
                <a:gd name="connsiteX17" fmla="*/ 280702 w 524636"/>
                <a:gd name="connsiteY17" fmla="*/ 96107 h 524565"/>
                <a:gd name="connsiteX18" fmla="*/ 188405 w 524636"/>
                <a:gd name="connsiteY18" fmla="*/ 57912 h 524565"/>
                <a:gd name="connsiteX19" fmla="*/ 96107 w 524636"/>
                <a:gd name="connsiteY19" fmla="*/ 96107 h 524565"/>
                <a:gd name="connsiteX20" fmla="*/ 57817 w 524636"/>
                <a:gd name="connsiteY20" fmla="*/ 188500 h 524565"/>
                <a:gd name="connsiteX21" fmla="*/ 96107 w 524636"/>
                <a:gd name="connsiteY21" fmla="*/ 280892 h 524565"/>
                <a:gd name="connsiteX22" fmla="*/ 188405 w 524636"/>
                <a:gd name="connsiteY22" fmla="*/ 319088 h 524565"/>
                <a:gd name="connsiteX23" fmla="*/ 280702 w 524636"/>
                <a:gd name="connsiteY23" fmla="*/ 280892 h 524565"/>
                <a:gd name="connsiteX24" fmla="*/ 318897 w 524636"/>
                <a:gd name="connsiteY24" fmla="*/ 188500 h 524565"/>
                <a:gd name="connsiteX25" fmla="*/ 280702 w 524636"/>
                <a:gd name="connsiteY25" fmla="*/ 96107 h 524565"/>
                <a:gd name="connsiteX26" fmla="*/ 280702 w 524636"/>
                <a:gd name="connsiteY26" fmla="*/ 96107 h 524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24636" h="524565">
                  <a:moveTo>
                    <a:pt x="188405" y="0"/>
                  </a:moveTo>
                  <a:cubicBezTo>
                    <a:pt x="240411" y="0"/>
                    <a:pt x="287560" y="21146"/>
                    <a:pt x="321659" y="55150"/>
                  </a:cubicBezTo>
                  <a:cubicBezTo>
                    <a:pt x="355759" y="89249"/>
                    <a:pt x="376809" y="136303"/>
                    <a:pt x="376809" y="188405"/>
                  </a:cubicBezTo>
                  <a:cubicBezTo>
                    <a:pt x="376809" y="218504"/>
                    <a:pt x="369761" y="246888"/>
                    <a:pt x="357283" y="272129"/>
                  </a:cubicBezTo>
                  <a:cubicBezTo>
                    <a:pt x="361093" y="274511"/>
                    <a:pt x="364712" y="277368"/>
                    <a:pt x="368046" y="280702"/>
                  </a:cubicBezTo>
                  <a:lnTo>
                    <a:pt x="506635" y="419481"/>
                  </a:lnTo>
                  <a:cubicBezTo>
                    <a:pt x="530638" y="443389"/>
                    <a:pt x="530638" y="482727"/>
                    <a:pt x="506635" y="506635"/>
                  </a:cubicBezTo>
                  <a:lnTo>
                    <a:pt x="506635" y="506635"/>
                  </a:lnTo>
                  <a:cubicBezTo>
                    <a:pt x="482632" y="530543"/>
                    <a:pt x="443484" y="530543"/>
                    <a:pt x="419481" y="506635"/>
                  </a:cubicBezTo>
                  <a:lnTo>
                    <a:pt x="280892" y="367856"/>
                  </a:lnTo>
                  <a:cubicBezTo>
                    <a:pt x="277559" y="364617"/>
                    <a:pt x="274701" y="360902"/>
                    <a:pt x="272320" y="357092"/>
                  </a:cubicBezTo>
                  <a:cubicBezTo>
                    <a:pt x="247079" y="369761"/>
                    <a:pt x="218599" y="376809"/>
                    <a:pt x="188500" y="376809"/>
                  </a:cubicBezTo>
                  <a:cubicBezTo>
                    <a:pt x="136493" y="376809"/>
                    <a:pt x="89345" y="355664"/>
                    <a:pt x="55340" y="321564"/>
                  </a:cubicBezTo>
                  <a:cubicBezTo>
                    <a:pt x="21146" y="287560"/>
                    <a:pt x="0" y="240506"/>
                    <a:pt x="0" y="188405"/>
                  </a:cubicBezTo>
                  <a:cubicBezTo>
                    <a:pt x="0" y="136303"/>
                    <a:pt x="21146" y="89249"/>
                    <a:pt x="55245" y="55150"/>
                  </a:cubicBezTo>
                  <a:cubicBezTo>
                    <a:pt x="89345" y="21146"/>
                    <a:pt x="136398" y="0"/>
                    <a:pt x="188405" y="0"/>
                  </a:cubicBezTo>
                  <a:lnTo>
                    <a:pt x="188405" y="0"/>
                  </a:lnTo>
                  <a:close/>
                  <a:moveTo>
                    <a:pt x="280702" y="96107"/>
                  </a:moveTo>
                  <a:cubicBezTo>
                    <a:pt x="257080" y="72581"/>
                    <a:pt x="224409" y="57912"/>
                    <a:pt x="188405" y="57912"/>
                  </a:cubicBezTo>
                  <a:cubicBezTo>
                    <a:pt x="152400" y="57912"/>
                    <a:pt x="119729" y="72485"/>
                    <a:pt x="96107" y="96107"/>
                  </a:cubicBezTo>
                  <a:cubicBezTo>
                    <a:pt x="72485" y="119729"/>
                    <a:pt x="57817" y="152305"/>
                    <a:pt x="57817" y="188500"/>
                  </a:cubicBezTo>
                  <a:cubicBezTo>
                    <a:pt x="57817" y="224695"/>
                    <a:pt x="72485" y="257175"/>
                    <a:pt x="96107" y="280892"/>
                  </a:cubicBezTo>
                  <a:cubicBezTo>
                    <a:pt x="119729" y="304419"/>
                    <a:pt x="152305" y="319088"/>
                    <a:pt x="188405" y="319088"/>
                  </a:cubicBezTo>
                  <a:cubicBezTo>
                    <a:pt x="224504" y="319088"/>
                    <a:pt x="257175" y="304514"/>
                    <a:pt x="280702" y="280892"/>
                  </a:cubicBezTo>
                  <a:cubicBezTo>
                    <a:pt x="304324" y="257270"/>
                    <a:pt x="318897" y="224600"/>
                    <a:pt x="318897" y="188500"/>
                  </a:cubicBezTo>
                  <a:cubicBezTo>
                    <a:pt x="318897" y="152400"/>
                    <a:pt x="304324" y="119825"/>
                    <a:pt x="280702" y="96107"/>
                  </a:cubicBezTo>
                  <a:lnTo>
                    <a:pt x="280702" y="96107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9" name="textruta 18">
            <a:extLst>
              <a:ext uri="{FF2B5EF4-FFF2-40B4-BE49-F238E27FC236}">
                <a16:creationId xmlns:a16="http://schemas.microsoft.com/office/drawing/2014/main" id="{516EEF09-2EF0-0801-FC75-AC3528755B4D}"/>
              </a:ext>
            </a:extLst>
          </p:cNvPr>
          <p:cNvSpPr txBox="1"/>
          <p:nvPr/>
        </p:nvSpPr>
        <p:spPr>
          <a:xfrm>
            <a:off x="394075" y="3337452"/>
            <a:ext cx="116037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Interna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resurser</a:t>
            </a:r>
          </a:p>
        </p:txBody>
      </p:sp>
      <p:sp>
        <p:nvSpPr>
          <p:cNvPr id="20" name="textruta 19">
            <a:extLst>
              <a:ext uri="{FF2B5EF4-FFF2-40B4-BE49-F238E27FC236}">
                <a16:creationId xmlns:a16="http://schemas.microsoft.com/office/drawing/2014/main" id="{249D959F-751F-05D6-07C1-7E0452B12C9E}"/>
              </a:ext>
            </a:extLst>
          </p:cNvPr>
          <p:cNvSpPr txBox="1"/>
          <p:nvPr/>
        </p:nvSpPr>
        <p:spPr>
          <a:xfrm>
            <a:off x="477830" y="4903366"/>
            <a:ext cx="120704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Externa resurser</a:t>
            </a:r>
          </a:p>
        </p:txBody>
      </p:sp>
      <p:sp>
        <p:nvSpPr>
          <p:cNvPr id="82" name="textruta 81">
            <a:extLst>
              <a:ext uri="{FF2B5EF4-FFF2-40B4-BE49-F238E27FC236}">
                <a16:creationId xmlns:a16="http://schemas.microsoft.com/office/drawing/2014/main" id="{D78C9F42-5EBB-2F95-1313-85D2ACD42E61}"/>
              </a:ext>
            </a:extLst>
          </p:cNvPr>
          <p:cNvSpPr txBox="1"/>
          <p:nvPr/>
        </p:nvSpPr>
        <p:spPr>
          <a:xfrm>
            <a:off x="140278" y="1779367"/>
            <a:ext cx="154459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Prioriterade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aktiviteter</a:t>
            </a:r>
          </a:p>
        </p:txBody>
      </p:sp>
      <p:grpSp>
        <p:nvGrpSpPr>
          <p:cNvPr id="9" name="Grupp 8">
            <a:extLst>
              <a:ext uri="{FF2B5EF4-FFF2-40B4-BE49-F238E27FC236}">
                <a16:creationId xmlns:a16="http://schemas.microsoft.com/office/drawing/2014/main" id="{D6FA6BD6-88D7-6F42-D07E-444C2940FC71}"/>
              </a:ext>
            </a:extLst>
          </p:cNvPr>
          <p:cNvGrpSpPr/>
          <p:nvPr/>
        </p:nvGrpSpPr>
        <p:grpSpPr>
          <a:xfrm rot="170364">
            <a:off x="1893488" y="1521753"/>
            <a:ext cx="1350719" cy="1312472"/>
            <a:chOff x="1899644" y="1748090"/>
            <a:chExt cx="1375528" cy="1336579"/>
          </a:xfrm>
        </p:grpSpPr>
        <p:sp>
          <p:nvSpPr>
            <p:cNvPr id="10" name="Rektangel 64">
              <a:extLst>
                <a:ext uri="{FF2B5EF4-FFF2-40B4-BE49-F238E27FC236}">
                  <a16:creationId xmlns:a16="http://schemas.microsoft.com/office/drawing/2014/main" id="{9C217BE2-DB31-E906-739B-682122E3CE01}"/>
                </a:ext>
              </a:extLst>
            </p:cNvPr>
            <p:cNvSpPr>
              <a:spLocks noChangeAspect="1"/>
            </p:cNvSpPr>
            <p:nvPr/>
          </p:nvSpPr>
          <p:spPr>
            <a:xfrm rot="21440132">
              <a:off x="2005690" y="1815186"/>
              <a:ext cx="1269482" cy="1269483"/>
            </a:xfrm>
            <a:custGeom>
              <a:avLst/>
              <a:gdLst>
                <a:gd name="connsiteX0" fmla="*/ 0 w 720000"/>
                <a:gd name="connsiteY0" fmla="*/ 0 h 720000"/>
                <a:gd name="connsiteX1" fmla="*/ 720000 w 720000"/>
                <a:gd name="connsiteY1" fmla="*/ 0 h 720000"/>
                <a:gd name="connsiteX2" fmla="*/ 720000 w 720000"/>
                <a:gd name="connsiteY2" fmla="*/ 720000 h 720000"/>
                <a:gd name="connsiteX3" fmla="*/ 0 w 720000"/>
                <a:gd name="connsiteY3" fmla="*/ 720000 h 720000"/>
                <a:gd name="connsiteX4" fmla="*/ 0 w 720000"/>
                <a:gd name="connsiteY4" fmla="*/ 0 h 720000"/>
                <a:gd name="connsiteX0" fmla="*/ 0 w 720000"/>
                <a:gd name="connsiteY0" fmla="*/ 0 h 720000"/>
                <a:gd name="connsiteX1" fmla="*/ 664301 w 720000"/>
                <a:gd name="connsiteY1" fmla="*/ 0 h 720000"/>
                <a:gd name="connsiteX2" fmla="*/ 720000 w 720000"/>
                <a:gd name="connsiteY2" fmla="*/ 720000 h 720000"/>
                <a:gd name="connsiteX3" fmla="*/ 0 w 720000"/>
                <a:gd name="connsiteY3" fmla="*/ 720000 h 720000"/>
                <a:gd name="connsiteX4" fmla="*/ 0 w 720000"/>
                <a:gd name="connsiteY4" fmla="*/ 0 h 72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0000" h="720000">
                  <a:moveTo>
                    <a:pt x="0" y="0"/>
                  </a:moveTo>
                  <a:lnTo>
                    <a:pt x="664301" y="0"/>
                  </a:lnTo>
                  <a:lnTo>
                    <a:pt x="720000" y="720000"/>
                  </a:lnTo>
                  <a:lnTo>
                    <a:pt x="0" y="72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" name="Rektangel 10">
              <a:extLst>
                <a:ext uri="{FF2B5EF4-FFF2-40B4-BE49-F238E27FC236}">
                  <a16:creationId xmlns:a16="http://schemas.microsoft.com/office/drawing/2014/main" id="{1680AB1D-FF4D-9FCC-BB90-32F133D8ED16}"/>
                </a:ext>
              </a:extLst>
            </p:cNvPr>
            <p:cNvSpPr>
              <a:spLocks noChangeAspect="1"/>
            </p:cNvSpPr>
            <p:nvPr/>
          </p:nvSpPr>
          <p:spPr>
            <a:xfrm rot="21440132">
              <a:off x="1899644" y="1748090"/>
              <a:ext cx="1269482" cy="126948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1. Inköp och beställning</a:t>
              </a:r>
              <a:br>
                <a:rPr kumimoji="0" lang="sv-SE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</a:br>
              <a:endParaRPr kumimoji="0" lang="sv-SE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5" name="Grupp 14">
            <a:extLst>
              <a:ext uri="{FF2B5EF4-FFF2-40B4-BE49-F238E27FC236}">
                <a16:creationId xmlns:a16="http://schemas.microsoft.com/office/drawing/2014/main" id="{B437AF8F-8BAC-25C8-247D-23454648CFB1}"/>
              </a:ext>
            </a:extLst>
          </p:cNvPr>
          <p:cNvGrpSpPr/>
          <p:nvPr/>
        </p:nvGrpSpPr>
        <p:grpSpPr>
          <a:xfrm>
            <a:off x="1907022" y="4611102"/>
            <a:ext cx="1347544" cy="1317242"/>
            <a:chOff x="1934901" y="5213400"/>
            <a:chExt cx="1372294" cy="1341436"/>
          </a:xfrm>
        </p:grpSpPr>
        <p:sp>
          <p:nvSpPr>
            <p:cNvPr id="16" name="Rektangel 64">
              <a:extLst>
                <a:ext uri="{FF2B5EF4-FFF2-40B4-BE49-F238E27FC236}">
                  <a16:creationId xmlns:a16="http://schemas.microsoft.com/office/drawing/2014/main" id="{A42C1C15-7065-6587-C38A-37D6D34E642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037713" y="5285353"/>
              <a:ext cx="1269482" cy="1269483"/>
            </a:xfrm>
            <a:custGeom>
              <a:avLst/>
              <a:gdLst>
                <a:gd name="connsiteX0" fmla="*/ 0 w 720000"/>
                <a:gd name="connsiteY0" fmla="*/ 0 h 720000"/>
                <a:gd name="connsiteX1" fmla="*/ 720000 w 720000"/>
                <a:gd name="connsiteY1" fmla="*/ 0 h 720000"/>
                <a:gd name="connsiteX2" fmla="*/ 720000 w 720000"/>
                <a:gd name="connsiteY2" fmla="*/ 720000 h 720000"/>
                <a:gd name="connsiteX3" fmla="*/ 0 w 720000"/>
                <a:gd name="connsiteY3" fmla="*/ 720000 h 720000"/>
                <a:gd name="connsiteX4" fmla="*/ 0 w 720000"/>
                <a:gd name="connsiteY4" fmla="*/ 0 h 720000"/>
                <a:gd name="connsiteX0" fmla="*/ 0 w 720000"/>
                <a:gd name="connsiteY0" fmla="*/ 0 h 720000"/>
                <a:gd name="connsiteX1" fmla="*/ 664301 w 720000"/>
                <a:gd name="connsiteY1" fmla="*/ 0 h 720000"/>
                <a:gd name="connsiteX2" fmla="*/ 720000 w 720000"/>
                <a:gd name="connsiteY2" fmla="*/ 720000 h 720000"/>
                <a:gd name="connsiteX3" fmla="*/ 0 w 720000"/>
                <a:gd name="connsiteY3" fmla="*/ 720000 h 720000"/>
                <a:gd name="connsiteX4" fmla="*/ 0 w 720000"/>
                <a:gd name="connsiteY4" fmla="*/ 0 h 72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0000" h="720000">
                  <a:moveTo>
                    <a:pt x="0" y="0"/>
                  </a:moveTo>
                  <a:lnTo>
                    <a:pt x="664301" y="0"/>
                  </a:lnTo>
                  <a:lnTo>
                    <a:pt x="720000" y="720000"/>
                  </a:lnTo>
                  <a:lnTo>
                    <a:pt x="0" y="72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" name="Rektangel 16">
              <a:extLst>
                <a:ext uri="{FF2B5EF4-FFF2-40B4-BE49-F238E27FC236}">
                  <a16:creationId xmlns:a16="http://schemas.microsoft.com/office/drawing/2014/main" id="{D9402ACC-F74A-9959-691D-D5B48E3A7C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934901" y="5213400"/>
              <a:ext cx="1269482" cy="1269483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2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System för beställning </a:t>
              </a:r>
              <a:br>
                <a:rPr kumimoji="0" lang="sv-SE" sz="12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</a:br>
              <a:r>
                <a:rPr kumimoji="0" lang="sv-SE" sz="12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av varor</a:t>
              </a:r>
              <a:br>
                <a:rPr kumimoji="0" lang="sv-SE" sz="12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</a:br>
              <a:r>
                <a:rPr kumimoji="0" lang="sv-SE" sz="12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(1)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8" name="Grupp 17">
            <a:extLst>
              <a:ext uri="{FF2B5EF4-FFF2-40B4-BE49-F238E27FC236}">
                <a16:creationId xmlns:a16="http://schemas.microsoft.com/office/drawing/2014/main" id="{89F126CD-7321-380E-1375-4ECCE3A53866}"/>
              </a:ext>
            </a:extLst>
          </p:cNvPr>
          <p:cNvGrpSpPr/>
          <p:nvPr/>
        </p:nvGrpSpPr>
        <p:grpSpPr>
          <a:xfrm rot="238057">
            <a:off x="3243498" y="1525983"/>
            <a:ext cx="1350719" cy="1312472"/>
            <a:chOff x="1899644" y="1748090"/>
            <a:chExt cx="1375528" cy="1336579"/>
          </a:xfrm>
        </p:grpSpPr>
        <p:sp>
          <p:nvSpPr>
            <p:cNvPr id="21" name="Rektangel 64">
              <a:extLst>
                <a:ext uri="{FF2B5EF4-FFF2-40B4-BE49-F238E27FC236}">
                  <a16:creationId xmlns:a16="http://schemas.microsoft.com/office/drawing/2014/main" id="{4D42E41B-554B-C4B2-1F62-A17EFB7CE92D}"/>
                </a:ext>
              </a:extLst>
            </p:cNvPr>
            <p:cNvSpPr>
              <a:spLocks noChangeAspect="1"/>
            </p:cNvSpPr>
            <p:nvPr/>
          </p:nvSpPr>
          <p:spPr>
            <a:xfrm rot="21440132">
              <a:off x="2005690" y="1815186"/>
              <a:ext cx="1269482" cy="1269483"/>
            </a:xfrm>
            <a:custGeom>
              <a:avLst/>
              <a:gdLst>
                <a:gd name="connsiteX0" fmla="*/ 0 w 720000"/>
                <a:gd name="connsiteY0" fmla="*/ 0 h 720000"/>
                <a:gd name="connsiteX1" fmla="*/ 720000 w 720000"/>
                <a:gd name="connsiteY1" fmla="*/ 0 h 720000"/>
                <a:gd name="connsiteX2" fmla="*/ 720000 w 720000"/>
                <a:gd name="connsiteY2" fmla="*/ 720000 h 720000"/>
                <a:gd name="connsiteX3" fmla="*/ 0 w 720000"/>
                <a:gd name="connsiteY3" fmla="*/ 720000 h 720000"/>
                <a:gd name="connsiteX4" fmla="*/ 0 w 720000"/>
                <a:gd name="connsiteY4" fmla="*/ 0 h 720000"/>
                <a:gd name="connsiteX0" fmla="*/ 0 w 720000"/>
                <a:gd name="connsiteY0" fmla="*/ 0 h 720000"/>
                <a:gd name="connsiteX1" fmla="*/ 664301 w 720000"/>
                <a:gd name="connsiteY1" fmla="*/ 0 h 720000"/>
                <a:gd name="connsiteX2" fmla="*/ 720000 w 720000"/>
                <a:gd name="connsiteY2" fmla="*/ 720000 h 720000"/>
                <a:gd name="connsiteX3" fmla="*/ 0 w 720000"/>
                <a:gd name="connsiteY3" fmla="*/ 720000 h 720000"/>
                <a:gd name="connsiteX4" fmla="*/ 0 w 720000"/>
                <a:gd name="connsiteY4" fmla="*/ 0 h 72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0000" h="720000">
                  <a:moveTo>
                    <a:pt x="0" y="0"/>
                  </a:moveTo>
                  <a:lnTo>
                    <a:pt x="664301" y="0"/>
                  </a:lnTo>
                  <a:lnTo>
                    <a:pt x="720000" y="720000"/>
                  </a:lnTo>
                  <a:lnTo>
                    <a:pt x="0" y="72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7" name="Rektangel 36">
              <a:extLst>
                <a:ext uri="{FF2B5EF4-FFF2-40B4-BE49-F238E27FC236}">
                  <a16:creationId xmlns:a16="http://schemas.microsoft.com/office/drawing/2014/main" id="{94BD0158-BB81-EF93-B45E-7774DE28DA21}"/>
                </a:ext>
              </a:extLst>
            </p:cNvPr>
            <p:cNvSpPr>
              <a:spLocks noChangeAspect="1"/>
            </p:cNvSpPr>
            <p:nvPr/>
          </p:nvSpPr>
          <p:spPr>
            <a:xfrm rot="21440132">
              <a:off x="1899644" y="1748090"/>
              <a:ext cx="1269482" cy="126948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2. Ta emot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Varor</a:t>
              </a:r>
              <a:br>
                <a:rPr kumimoji="0" lang="sv-SE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</a:br>
              <a:br>
                <a:rPr kumimoji="0" lang="sv-SE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</a:br>
              <a:endParaRPr kumimoji="0" lang="sv-SE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41" name="Grupp 40">
            <a:extLst>
              <a:ext uri="{FF2B5EF4-FFF2-40B4-BE49-F238E27FC236}">
                <a16:creationId xmlns:a16="http://schemas.microsoft.com/office/drawing/2014/main" id="{05BC376B-B612-4AF5-AD6C-78A440AF5DC3}"/>
              </a:ext>
            </a:extLst>
          </p:cNvPr>
          <p:cNvGrpSpPr/>
          <p:nvPr/>
        </p:nvGrpSpPr>
        <p:grpSpPr>
          <a:xfrm rot="164699">
            <a:off x="3243503" y="4673500"/>
            <a:ext cx="1347544" cy="1317242"/>
            <a:chOff x="1934901" y="5213400"/>
            <a:chExt cx="1372294" cy="1341436"/>
          </a:xfrm>
        </p:grpSpPr>
        <p:sp>
          <p:nvSpPr>
            <p:cNvPr id="42" name="Rektangel 64">
              <a:extLst>
                <a:ext uri="{FF2B5EF4-FFF2-40B4-BE49-F238E27FC236}">
                  <a16:creationId xmlns:a16="http://schemas.microsoft.com/office/drawing/2014/main" id="{591E4BAD-6509-EEA7-ECB0-D3A2BFBAD9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037713" y="5285353"/>
              <a:ext cx="1269482" cy="1269483"/>
            </a:xfrm>
            <a:custGeom>
              <a:avLst/>
              <a:gdLst>
                <a:gd name="connsiteX0" fmla="*/ 0 w 720000"/>
                <a:gd name="connsiteY0" fmla="*/ 0 h 720000"/>
                <a:gd name="connsiteX1" fmla="*/ 720000 w 720000"/>
                <a:gd name="connsiteY1" fmla="*/ 0 h 720000"/>
                <a:gd name="connsiteX2" fmla="*/ 720000 w 720000"/>
                <a:gd name="connsiteY2" fmla="*/ 720000 h 720000"/>
                <a:gd name="connsiteX3" fmla="*/ 0 w 720000"/>
                <a:gd name="connsiteY3" fmla="*/ 720000 h 720000"/>
                <a:gd name="connsiteX4" fmla="*/ 0 w 720000"/>
                <a:gd name="connsiteY4" fmla="*/ 0 h 720000"/>
                <a:gd name="connsiteX0" fmla="*/ 0 w 720000"/>
                <a:gd name="connsiteY0" fmla="*/ 0 h 720000"/>
                <a:gd name="connsiteX1" fmla="*/ 664301 w 720000"/>
                <a:gd name="connsiteY1" fmla="*/ 0 h 720000"/>
                <a:gd name="connsiteX2" fmla="*/ 720000 w 720000"/>
                <a:gd name="connsiteY2" fmla="*/ 720000 h 720000"/>
                <a:gd name="connsiteX3" fmla="*/ 0 w 720000"/>
                <a:gd name="connsiteY3" fmla="*/ 720000 h 720000"/>
                <a:gd name="connsiteX4" fmla="*/ 0 w 720000"/>
                <a:gd name="connsiteY4" fmla="*/ 0 h 72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0000" h="720000">
                  <a:moveTo>
                    <a:pt x="0" y="0"/>
                  </a:moveTo>
                  <a:lnTo>
                    <a:pt x="664301" y="0"/>
                  </a:lnTo>
                  <a:lnTo>
                    <a:pt x="720000" y="720000"/>
                  </a:lnTo>
                  <a:lnTo>
                    <a:pt x="0" y="72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" name="Rektangel 42">
              <a:extLst>
                <a:ext uri="{FF2B5EF4-FFF2-40B4-BE49-F238E27FC236}">
                  <a16:creationId xmlns:a16="http://schemas.microsoft.com/office/drawing/2014/main" id="{3AA5CAD7-F543-399F-206E-4B763CB3BEC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934901" y="5213400"/>
              <a:ext cx="1269482" cy="1269483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2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System för beställning </a:t>
              </a:r>
              <a:br>
                <a:rPr kumimoji="0" lang="sv-SE" sz="12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</a:br>
              <a:r>
                <a:rPr kumimoji="0" lang="sv-SE" sz="12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av måltider</a:t>
              </a:r>
              <a:br>
                <a:rPr kumimoji="0" lang="sv-SE" sz="12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</a:br>
              <a:r>
                <a:rPr kumimoji="0" lang="sv-SE" sz="12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(1, 5)</a:t>
              </a:r>
            </a:p>
          </p:txBody>
        </p:sp>
      </p:grpSp>
      <p:grpSp>
        <p:nvGrpSpPr>
          <p:cNvPr id="44" name="Grupp 43">
            <a:extLst>
              <a:ext uri="{FF2B5EF4-FFF2-40B4-BE49-F238E27FC236}">
                <a16:creationId xmlns:a16="http://schemas.microsoft.com/office/drawing/2014/main" id="{59B67559-241A-C2BE-1460-5AC82FE00D38}"/>
              </a:ext>
            </a:extLst>
          </p:cNvPr>
          <p:cNvGrpSpPr/>
          <p:nvPr/>
        </p:nvGrpSpPr>
        <p:grpSpPr>
          <a:xfrm>
            <a:off x="4593302" y="1521117"/>
            <a:ext cx="1350719" cy="1312472"/>
            <a:chOff x="1899644" y="1748090"/>
            <a:chExt cx="1375528" cy="1336579"/>
          </a:xfrm>
        </p:grpSpPr>
        <p:sp>
          <p:nvSpPr>
            <p:cNvPr id="45" name="Rektangel 64">
              <a:extLst>
                <a:ext uri="{FF2B5EF4-FFF2-40B4-BE49-F238E27FC236}">
                  <a16:creationId xmlns:a16="http://schemas.microsoft.com/office/drawing/2014/main" id="{79AF40EC-ECFC-00A6-316D-53481B437203}"/>
                </a:ext>
              </a:extLst>
            </p:cNvPr>
            <p:cNvSpPr>
              <a:spLocks noChangeAspect="1"/>
            </p:cNvSpPr>
            <p:nvPr/>
          </p:nvSpPr>
          <p:spPr>
            <a:xfrm rot="21440132">
              <a:off x="2005690" y="1815186"/>
              <a:ext cx="1269482" cy="1269483"/>
            </a:xfrm>
            <a:custGeom>
              <a:avLst/>
              <a:gdLst>
                <a:gd name="connsiteX0" fmla="*/ 0 w 720000"/>
                <a:gd name="connsiteY0" fmla="*/ 0 h 720000"/>
                <a:gd name="connsiteX1" fmla="*/ 720000 w 720000"/>
                <a:gd name="connsiteY1" fmla="*/ 0 h 720000"/>
                <a:gd name="connsiteX2" fmla="*/ 720000 w 720000"/>
                <a:gd name="connsiteY2" fmla="*/ 720000 h 720000"/>
                <a:gd name="connsiteX3" fmla="*/ 0 w 720000"/>
                <a:gd name="connsiteY3" fmla="*/ 720000 h 720000"/>
                <a:gd name="connsiteX4" fmla="*/ 0 w 720000"/>
                <a:gd name="connsiteY4" fmla="*/ 0 h 720000"/>
                <a:gd name="connsiteX0" fmla="*/ 0 w 720000"/>
                <a:gd name="connsiteY0" fmla="*/ 0 h 720000"/>
                <a:gd name="connsiteX1" fmla="*/ 664301 w 720000"/>
                <a:gd name="connsiteY1" fmla="*/ 0 h 720000"/>
                <a:gd name="connsiteX2" fmla="*/ 720000 w 720000"/>
                <a:gd name="connsiteY2" fmla="*/ 720000 h 720000"/>
                <a:gd name="connsiteX3" fmla="*/ 0 w 720000"/>
                <a:gd name="connsiteY3" fmla="*/ 720000 h 720000"/>
                <a:gd name="connsiteX4" fmla="*/ 0 w 720000"/>
                <a:gd name="connsiteY4" fmla="*/ 0 h 72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0000" h="720000">
                  <a:moveTo>
                    <a:pt x="0" y="0"/>
                  </a:moveTo>
                  <a:lnTo>
                    <a:pt x="664301" y="0"/>
                  </a:lnTo>
                  <a:lnTo>
                    <a:pt x="720000" y="720000"/>
                  </a:lnTo>
                  <a:lnTo>
                    <a:pt x="0" y="72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" name="Rektangel 46">
              <a:extLst>
                <a:ext uri="{FF2B5EF4-FFF2-40B4-BE49-F238E27FC236}">
                  <a16:creationId xmlns:a16="http://schemas.microsoft.com/office/drawing/2014/main" id="{B1FEB762-A5E9-707E-9419-DAEE0869C46E}"/>
                </a:ext>
              </a:extLst>
            </p:cNvPr>
            <p:cNvSpPr>
              <a:spLocks noChangeAspect="1"/>
            </p:cNvSpPr>
            <p:nvPr/>
          </p:nvSpPr>
          <p:spPr>
            <a:xfrm rot="21440132">
              <a:off x="1899644" y="1748090"/>
              <a:ext cx="1269482" cy="126948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3. Förvara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      a. Frys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      b. Kyl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      c. Torr</a:t>
              </a:r>
              <a:br>
                <a:rPr kumimoji="0" lang="sv-SE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</a:br>
              <a:endParaRPr kumimoji="0" lang="sv-SE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51" name="Grupp 50">
            <a:extLst>
              <a:ext uri="{FF2B5EF4-FFF2-40B4-BE49-F238E27FC236}">
                <a16:creationId xmlns:a16="http://schemas.microsoft.com/office/drawing/2014/main" id="{BB264206-2282-C319-EFB3-C34A61F2BD3D}"/>
              </a:ext>
            </a:extLst>
          </p:cNvPr>
          <p:cNvGrpSpPr/>
          <p:nvPr/>
        </p:nvGrpSpPr>
        <p:grpSpPr>
          <a:xfrm>
            <a:off x="4624779" y="4673501"/>
            <a:ext cx="1347544" cy="1317242"/>
            <a:chOff x="1934901" y="5213400"/>
            <a:chExt cx="1372294" cy="1341436"/>
          </a:xfrm>
        </p:grpSpPr>
        <p:sp>
          <p:nvSpPr>
            <p:cNvPr id="52" name="Rektangel 64">
              <a:extLst>
                <a:ext uri="{FF2B5EF4-FFF2-40B4-BE49-F238E27FC236}">
                  <a16:creationId xmlns:a16="http://schemas.microsoft.com/office/drawing/2014/main" id="{3EA01814-D978-F5BF-F82D-D404566CCF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037713" y="5285353"/>
              <a:ext cx="1269482" cy="1269483"/>
            </a:xfrm>
            <a:custGeom>
              <a:avLst/>
              <a:gdLst>
                <a:gd name="connsiteX0" fmla="*/ 0 w 720000"/>
                <a:gd name="connsiteY0" fmla="*/ 0 h 720000"/>
                <a:gd name="connsiteX1" fmla="*/ 720000 w 720000"/>
                <a:gd name="connsiteY1" fmla="*/ 0 h 720000"/>
                <a:gd name="connsiteX2" fmla="*/ 720000 w 720000"/>
                <a:gd name="connsiteY2" fmla="*/ 720000 h 720000"/>
                <a:gd name="connsiteX3" fmla="*/ 0 w 720000"/>
                <a:gd name="connsiteY3" fmla="*/ 720000 h 720000"/>
                <a:gd name="connsiteX4" fmla="*/ 0 w 720000"/>
                <a:gd name="connsiteY4" fmla="*/ 0 h 720000"/>
                <a:gd name="connsiteX0" fmla="*/ 0 w 720000"/>
                <a:gd name="connsiteY0" fmla="*/ 0 h 720000"/>
                <a:gd name="connsiteX1" fmla="*/ 664301 w 720000"/>
                <a:gd name="connsiteY1" fmla="*/ 0 h 720000"/>
                <a:gd name="connsiteX2" fmla="*/ 720000 w 720000"/>
                <a:gd name="connsiteY2" fmla="*/ 720000 h 720000"/>
                <a:gd name="connsiteX3" fmla="*/ 0 w 720000"/>
                <a:gd name="connsiteY3" fmla="*/ 720000 h 720000"/>
                <a:gd name="connsiteX4" fmla="*/ 0 w 720000"/>
                <a:gd name="connsiteY4" fmla="*/ 0 h 72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0000" h="720000">
                  <a:moveTo>
                    <a:pt x="0" y="0"/>
                  </a:moveTo>
                  <a:lnTo>
                    <a:pt x="664301" y="0"/>
                  </a:lnTo>
                  <a:lnTo>
                    <a:pt x="720000" y="720000"/>
                  </a:lnTo>
                  <a:lnTo>
                    <a:pt x="0" y="72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3" name="Rektangel 52">
              <a:extLst>
                <a:ext uri="{FF2B5EF4-FFF2-40B4-BE49-F238E27FC236}">
                  <a16:creationId xmlns:a16="http://schemas.microsoft.com/office/drawing/2014/main" id="{60B3D0A1-92A7-B2A7-3D7C-B9363959AFC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934901" y="5213400"/>
              <a:ext cx="1269482" cy="1269483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2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El </a:t>
              </a:r>
              <a:br>
                <a:rPr kumimoji="0" lang="sv-SE" sz="12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</a:br>
              <a:r>
                <a:rPr kumimoji="0" lang="sv-SE" sz="12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(1, 3-4 och 6-7)</a:t>
              </a:r>
              <a:br>
                <a:rPr kumimoji="0" lang="sv-SE" sz="12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</a:br>
              <a:endPara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60" name="Grupp 59">
            <a:extLst>
              <a:ext uri="{FF2B5EF4-FFF2-40B4-BE49-F238E27FC236}">
                <a16:creationId xmlns:a16="http://schemas.microsoft.com/office/drawing/2014/main" id="{F6625F30-9DE7-38C9-DA37-3B56A0FB70E0}"/>
              </a:ext>
            </a:extLst>
          </p:cNvPr>
          <p:cNvGrpSpPr/>
          <p:nvPr/>
        </p:nvGrpSpPr>
        <p:grpSpPr>
          <a:xfrm rot="21423350">
            <a:off x="5980788" y="4673502"/>
            <a:ext cx="1347544" cy="1317242"/>
            <a:chOff x="1934901" y="5213400"/>
            <a:chExt cx="1372294" cy="1341436"/>
          </a:xfrm>
        </p:grpSpPr>
        <p:sp>
          <p:nvSpPr>
            <p:cNvPr id="61" name="Rektangel 64">
              <a:extLst>
                <a:ext uri="{FF2B5EF4-FFF2-40B4-BE49-F238E27FC236}">
                  <a16:creationId xmlns:a16="http://schemas.microsoft.com/office/drawing/2014/main" id="{F5CC05DA-0C06-8A73-0152-C77D6F4310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037713" y="5285353"/>
              <a:ext cx="1269482" cy="1269483"/>
            </a:xfrm>
            <a:custGeom>
              <a:avLst/>
              <a:gdLst>
                <a:gd name="connsiteX0" fmla="*/ 0 w 720000"/>
                <a:gd name="connsiteY0" fmla="*/ 0 h 720000"/>
                <a:gd name="connsiteX1" fmla="*/ 720000 w 720000"/>
                <a:gd name="connsiteY1" fmla="*/ 0 h 720000"/>
                <a:gd name="connsiteX2" fmla="*/ 720000 w 720000"/>
                <a:gd name="connsiteY2" fmla="*/ 720000 h 720000"/>
                <a:gd name="connsiteX3" fmla="*/ 0 w 720000"/>
                <a:gd name="connsiteY3" fmla="*/ 720000 h 720000"/>
                <a:gd name="connsiteX4" fmla="*/ 0 w 720000"/>
                <a:gd name="connsiteY4" fmla="*/ 0 h 720000"/>
                <a:gd name="connsiteX0" fmla="*/ 0 w 720000"/>
                <a:gd name="connsiteY0" fmla="*/ 0 h 720000"/>
                <a:gd name="connsiteX1" fmla="*/ 664301 w 720000"/>
                <a:gd name="connsiteY1" fmla="*/ 0 h 720000"/>
                <a:gd name="connsiteX2" fmla="*/ 720000 w 720000"/>
                <a:gd name="connsiteY2" fmla="*/ 720000 h 720000"/>
                <a:gd name="connsiteX3" fmla="*/ 0 w 720000"/>
                <a:gd name="connsiteY3" fmla="*/ 720000 h 720000"/>
                <a:gd name="connsiteX4" fmla="*/ 0 w 720000"/>
                <a:gd name="connsiteY4" fmla="*/ 0 h 72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0000" h="720000">
                  <a:moveTo>
                    <a:pt x="0" y="0"/>
                  </a:moveTo>
                  <a:lnTo>
                    <a:pt x="664301" y="0"/>
                  </a:lnTo>
                  <a:lnTo>
                    <a:pt x="720000" y="720000"/>
                  </a:lnTo>
                  <a:lnTo>
                    <a:pt x="0" y="72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2" name="Rektangel 61">
              <a:extLst>
                <a:ext uri="{FF2B5EF4-FFF2-40B4-BE49-F238E27FC236}">
                  <a16:creationId xmlns:a16="http://schemas.microsoft.com/office/drawing/2014/main" id="{6C9C6B27-6DDC-213C-B8E8-14FC254CC3B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934901" y="5213400"/>
              <a:ext cx="1269482" cy="1269483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2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Internet </a:t>
              </a:r>
              <a:br>
                <a:rPr kumimoji="0" lang="sv-SE" sz="12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</a:br>
              <a:r>
                <a:rPr kumimoji="0" lang="sv-SE" sz="12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(1)</a:t>
              </a:r>
            </a:p>
          </p:txBody>
        </p:sp>
      </p:grpSp>
      <p:grpSp>
        <p:nvGrpSpPr>
          <p:cNvPr id="63" name="Grupp 62">
            <a:extLst>
              <a:ext uri="{FF2B5EF4-FFF2-40B4-BE49-F238E27FC236}">
                <a16:creationId xmlns:a16="http://schemas.microsoft.com/office/drawing/2014/main" id="{F32C499D-E9BF-1B8F-F3D5-3563F93D23B8}"/>
              </a:ext>
            </a:extLst>
          </p:cNvPr>
          <p:cNvGrpSpPr/>
          <p:nvPr/>
        </p:nvGrpSpPr>
        <p:grpSpPr>
          <a:xfrm rot="170364">
            <a:off x="7290779" y="1521754"/>
            <a:ext cx="1350719" cy="1312472"/>
            <a:chOff x="1899644" y="1748090"/>
            <a:chExt cx="1375528" cy="1336579"/>
          </a:xfrm>
        </p:grpSpPr>
        <p:sp>
          <p:nvSpPr>
            <p:cNvPr id="64" name="Rektangel 64">
              <a:extLst>
                <a:ext uri="{FF2B5EF4-FFF2-40B4-BE49-F238E27FC236}">
                  <a16:creationId xmlns:a16="http://schemas.microsoft.com/office/drawing/2014/main" id="{9FE0D9B2-6CB0-C4A0-6481-C3D3391AE3CD}"/>
                </a:ext>
              </a:extLst>
            </p:cNvPr>
            <p:cNvSpPr>
              <a:spLocks noChangeAspect="1"/>
            </p:cNvSpPr>
            <p:nvPr/>
          </p:nvSpPr>
          <p:spPr>
            <a:xfrm rot="21440132">
              <a:off x="2005690" y="1815186"/>
              <a:ext cx="1269482" cy="1269483"/>
            </a:xfrm>
            <a:custGeom>
              <a:avLst/>
              <a:gdLst>
                <a:gd name="connsiteX0" fmla="*/ 0 w 720000"/>
                <a:gd name="connsiteY0" fmla="*/ 0 h 720000"/>
                <a:gd name="connsiteX1" fmla="*/ 720000 w 720000"/>
                <a:gd name="connsiteY1" fmla="*/ 0 h 720000"/>
                <a:gd name="connsiteX2" fmla="*/ 720000 w 720000"/>
                <a:gd name="connsiteY2" fmla="*/ 720000 h 720000"/>
                <a:gd name="connsiteX3" fmla="*/ 0 w 720000"/>
                <a:gd name="connsiteY3" fmla="*/ 720000 h 720000"/>
                <a:gd name="connsiteX4" fmla="*/ 0 w 720000"/>
                <a:gd name="connsiteY4" fmla="*/ 0 h 720000"/>
                <a:gd name="connsiteX0" fmla="*/ 0 w 720000"/>
                <a:gd name="connsiteY0" fmla="*/ 0 h 720000"/>
                <a:gd name="connsiteX1" fmla="*/ 664301 w 720000"/>
                <a:gd name="connsiteY1" fmla="*/ 0 h 720000"/>
                <a:gd name="connsiteX2" fmla="*/ 720000 w 720000"/>
                <a:gd name="connsiteY2" fmla="*/ 720000 h 720000"/>
                <a:gd name="connsiteX3" fmla="*/ 0 w 720000"/>
                <a:gd name="connsiteY3" fmla="*/ 720000 h 720000"/>
                <a:gd name="connsiteX4" fmla="*/ 0 w 720000"/>
                <a:gd name="connsiteY4" fmla="*/ 0 h 72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0000" h="720000">
                  <a:moveTo>
                    <a:pt x="0" y="0"/>
                  </a:moveTo>
                  <a:lnTo>
                    <a:pt x="664301" y="0"/>
                  </a:lnTo>
                  <a:lnTo>
                    <a:pt x="720000" y="720000"/>
                  </a:lnTo>
                  <a:lnTo>
                    <a:pt x="0" y="72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5" name="Rektangel 64">
              <a:extLst>
                <a:ext uri="{FF2B5EF4-FFF2-40B4-BE49-F238E27FC236}">
                  <a16:creationId xmlns:a16="http://schemas.microsoft.com/office/drawing/2014/main" id="{0C29FBE5-D039-7CCE-B851-7D69AE324632}"/>
                </a:ext>
              </a:extLst>
            </p:cNvPr>
            <p:cNvSpPr>
              <a:spLocks noChangeAspect="1"/>
            </p:cNvSpPr>
            <p:nvPr/>
          </p:nvSpPr>
          <p:spPr>
            <a:xfrm rot="21440132">
              <a:off x="1899644" y="1748090"/>
              <a:ext cx="1269482" cy="126948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5. Distribuera</a:t>
              </a:r>
              <a:br>
                <a:rPr kumimoji="0" lang="sv-SE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</a:br>
              <a:br>
                <a:rPr kumimoji="0" lang="sv-SE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</a:br>
              <a:br>
                <a:rPr kumimoji="0" lang="sv-SE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</a:br>
              <a:endParaRPr kumimoji="0" lang="sv-SE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72" name="Grupp 71">
            <a:extLst>
              <a:ext uri="{FF2B5EF4-FFF2-40B4-BE49-F238E27FC236}">
                <a16:creationId xmlns:a16="http://schemas.microsoft.com/office/drawing/2014/main" id="{3CE3A70B-A44A-742F-1D0F-DDA53F5A4087}"/>
              </a:ext>
            </a:extLst>
          </p:cNvPr>
          <p:cNvGrpSpPr/>
          <p:nvPr/>
        </p:nvGrpSpPr>
        <p:grpSpPr>
          <a:xfrm>
            <a:off x="8640091" y="1517313"/>
            <a:ext cx="1350719" cy="1312472"/>
            <a:chOff x="1899644" y="1748090"/>
            <a:chExt cx="1375528" cy="1336579"/>
          </a:xfrm>
        </p:grpSpPr>
        <p:sp>
          <p:nvSpPr>
            <p:cNvPr id="73" name="Rektangel 64">
              <a:extLst>
                <a:ext uri="{FF2B5EF4-FFF2-40B4-BE49-F238E27FC236}">
                  <a16:creationId xmlns:a16="http://schemas.microsoft.com/office/drawing/2014/main" id="{D369E628-5840-CDCC-0A23-6AEFEF069408}"/>
                </a:ext>
              </a:extLst>
            </p:cNvPr>
            <p:cNvSpPr>
              <a:spLocks noChangeAspect="1"/>
            </p:cNvSpPr>
            <p:nvPr/>
          </p:nvSpPr>
          <p:spPr>
            <a:xfrm rot="21440132">
              <a:off x="2005690" y="1815186"/>
              <a:ext cx="1269482" cy="1269483"/>
            </a:xfrm>
            <a:custGeom>
              <a:avLst/>
              <a:gdLst>
                <a:gd name="connsiteX0" fmla="*/ 0 w 720000"/>
                <a:gd name="connsiteY0" fmla="*/ 0 h 720000"/>
                <a:gd name="connsiteX1" fmla="*/ 720000 w 720000"/>
                <a:gd name="connsiteY1" fmla="*/ 0 h 720000"/>
                <a:gd name="connsiteX2" fmla="*/ 720000 w 720000"/>
                <a:gd name="connsiteY2" fmla="*/ 720000 h 720000"/>
                <a:gd name="connsiteX3" fmla="*/ 0 w 720000"/>
                <a:gd name="connsiteY3" fmla="*/ 720000 h 720000"/>
                <a:gd name="connsiteX4" fmla="*/ 0 w 720000"/>
                <a:gd name="connsiteY4" fmla="*/ 0 h 720000"/>
                <a:gd name="connsiteX0" fmla="*/ 0 w 720000"/>
                <a:gd name="connsiteY0" fmla="*/ 0 h 720000"/>
                <a:gd name="connsiteX1" fmla="*/ 664301 w 720000"/>
                <a:gd name="connsiteY1" fmla="*/ 0 h 720000"/>
                <a:gd name="connsiteX2" fmla="*/ 720000 w 720000"/>
                <a:gd name="connsiteY2" fmla="*/ 720000 h 720000"/>
                <a:gd name="connsiteX3" fmla="*/ 0 w 720000"/>
                <a:gd name="connsiteY3" fmla="*/ 720000 h 720000"/>
                <a:gd name="connsiteX4" fmla="*/ 0 w 720000"/>
                <a:gd name="connsiteY4" fmla="*/ 0 h 72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0000" h="720000">
                  <a:moveTo>
                    <a:pt x="0" y="0"/>
                  </a:moveTo>
                  <a:lnTo>
                    <a:pt x="664301" y="0"/>
                  </a:lnTo>
                  <a:lnTo>
                    <a:pt x="720000" y="720000"/>
                  </a:lnTo>
                  <a:lnTo>
                    <a:pt x="0" y="72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4" name="Rektangel 73">
              <a:extLst>
                <a:ext uri="{FF2B5EF4-FFF2-40B4-BE49-F238E27FC236}">
                  <a16:creationId xmlns:a16="http://schemas.microsoft.com/office/drawing/2014/main" id="{54CA4E9C-3328-553C-099C-CAC92E58F2BF}"/>
                </a:ext>
              </a:extLst>
            </p:cNvPr>
            <p:cNvSpPr>
              <a:spLocks noChangeAspect="1"/>
            </p:cNvSpPr>
            <p:nvPr/>
          </p:nvSpPr>
          <p:spPr>
            <a:xfrm rot="21440132">
              <a:off x="1899644" y="1748090"/>
              <a:ext cx="1269482" cy="126948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6. Diska</a:t>
              </a:r>
              <a:br>
                <a:rPr kumimoji="0" lang="sv-SE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</a:br>
              <a:br>
                <a:rPr kumimoji="0" lang="sv-SE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</a:br>
              <a:br>
                <a:rPr kumimoji="0" lang="sv-SE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</a:br>
              <a:endParaRPr kumimoji="0" lang="sv-SE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7" name="Grupp 6">
            <a:extLst>
              <a:ext uri="{FF2B5EF4-FFF2-40B4-BE49-F238E27FC236}">
                <a16:creationId xmlns:a16="http://schemas.microsoft.com/office/drawing/2014/main" id="{07FA03A1-CEC4-7F04-344C-0E0C2F9541A7}"/>
              </a:ext>
            </a:extLst>
          </p:cNvPr>
          <p:cNvGrpSpPr/>
          <p:nvPr/>
        </p:nvGrpSpPr>
        <p:grpSpPr>
          <a:xfrm rot="247277">
            <a:off x="10004484" y="1521753"/>
            <a:ext cx="1350719" cy="1312472"/>
            <a:chOff x="1899644" y="1748090"/>
            <a:chExt cx="1375528" cy="1336579"/>
          </a:xfrm>
        </p:grpSpPr>
        <p:sp>
          <p:nvSpPr>
            <p:cNvPr id="8" name="Rektangel 64">
              <a:extLst>
                <a:ext uri="{FF2B5EF4-FFF2-40B4-BE49-F238E27FC236}">
                  <a16:creationId xmlns:a16="http://schemas.microsoft.com/office/drawing/2014/main" id="{AA0A53C2-E500-9B4C-0C6F-DD417BBB0F67}"/>
                </a:ext>
              </a:extLst>
            </p:cNvPr>
            <p:cNvSpPr>
              <a:spLocks noChangeAspect="1"/>
            </p:cNvSpPr>
            <p:nvPr/>
          </p:nvSpPr>
          <p:spPr>
            <a:xfrm rot="21440132">
              <a:off x="2005690" y="1815186"/>
              <a:ext cx="1269482" cy="1269483"/>
            </a:xfrm>
            <a:custGeom>
              <a:avLst/>
              <a:gdLst>
                <a:gd name="connsiteX0" fmla="*/ 0 w 720000"/>
                <a:gd name="connsiteY0" fmla="*/ 0 h 720000"/>
                <a:gd name="connsiteX1" fmla="*/ 720000 w 720000"/>
                <a:gd name="connsiteY1" fmla="*/ 0 h 720000"/>
                <a:gd name="connsiteX2" fmla="*/ 720000 w 720000"/>
                <a:gd name="connsiteY2" fmla="*/ 720000 h 720000"/>
                <a:gd name="connsiteX3" fmla="*/ 0 w 720000"/>
                <a:gd name="connsiteY3" fmla="*/ 720000 h 720000"/>
                <a:gd name="connsiteX4" fmla="*/ 0 w 720000"/>
                <a:gd name="connsiteY4" fmla="*/ 0 h 720000"/>
                <a:gd name="connsiteX0" fmla="*/ 0 w 720000"/>
                <a:gd name="connsiteY0" fmla="*/ 0 h 720000"/>
                <a:gd name="connsiteX1" fmla="*/ 664301 w 720000"/>
                <a:gd name="connsiteY1" fmla="*/ 0 h 720000"/>
                <a:gd name="connsiteX2" fmla="*/ 720000 w 720000"/>
                <a:gd name="connsiteY2" fmla="*/ 720000 h 720000"/>
                <a:gd name="connsiteX3" fmla="*/ 0 w 720000"/>
                <a:gd name="connsiteY3" fmla="*/ 720000 h 720000"/>
                <a:gd name="connsiteX4" fmla="*/ 0 w 720000"/>
                <a:gd name="connsiteY4" fmla="*/ 0 h 72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0000" h="720000">
                  <a:moveTo>
                    <a:pt x="0" y="0"/>
                  </a:moveTo>
                  <a:lnTo>
                    <a:pt x="664301" y="0"/>
                  </a:lnTo>
                  <a:lnTo>
                    <a:pt x="720000" y="720000"/>
                  </a:lnTo>
                  <a:lnTo>
                    <a:pt x="0" y="72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" name="Rektangel 21">
              <a:extLst>
                <a:ext uri="{FF2B5EF4-FFF2-40B4-BE49-F238E27FC236}">
                  <a16:creationId xmlns:a16="http://schemas.microsoft.com/office/drawing/2014/main" id="{5F285D54-FFB9-FEEB-00D1-241A1DB619D9}"/>
                </a:ext>
              </a:extLst>
            </p:cNvPr>
            <p:cNvSpPr>
              <a:spLocks noChangeAspect="1"/>
            </p:cNvSpPr>
            <p:nvPr/>
          </p:nvSpPr>
          <p:spPr>
            <a:xfrm rot="21440132">
              <a:off x="1899644" y="1748090"/>
              <a:ext cx="1269482" cy="126948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7. Städa</a:t>
              </a:r>
              <a:br>
                <a:rPr kumimoji="0" lang="sv-SE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</a:br>
              <a:br>
                <a:rPr kumimoji="0" lang="sv-SE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</a:br>
              <a:br>
                <a:rPr kumimoji="0" lang="sv-SE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</a:br>
              <a:endParaRPr kumimoji="0" lang="sv-SE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79" name="Grupp 78">
            <a:extLst>
              <a:ext uri="{FF2B5EF4-FFF2-40B4-BE49-F238E27FC236}">
                <a16:creationId xmlns:a16="http://schemas.microsoft.com/office/drawing/2014/main" id="{44185B3B-3132-C425-2DAC-C1DFEA89E58F}"/>
              </a:ext>
            </a:extLst>
          </p:cNvPr>
          <p:cNvGrpSpPr/>
          <p:nvPr/>
        </p:nvGrpSpPr>
        <p:grpSpPr>
          <a:xfrm rot="153872">
            <a:off x="8619636" y="4672567"/>
            <a:ext cx="1347544" cy="1317242"/>
            <a:chOff x="1934901" y="5213400"/>
            <a:chExt cx="1372294" cy="1341436"/>
          </a:xfrm>
        </p:grpSpPr>
        <p:sp>
          <p:nvSpPr>
            <p:cNvPr id="80" name="Rektangel 64">
              <a:extLst>
                <a:ext uri="{FF2B5EF4-FFF2-40B4-BE49-F238E27FC236}">
                  <a16:creationId xmlns:a16="http://schemas.microsoft.com/office/drawing/2014/main" id="{9B71555C-0B51-366C-DE1F-132C9611845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037713" y="5285353"/>
              <a:ext cx="1269482" cy="1269483"/>
            </a:xfrm>
            <a:custGeom>
              <a:avLst/>
              <a:gdLst>
                <a:gd name="connsiteX0" fmla="*/ 0 w 720000"/>
                <a:gd name="connsiteY0" fmla="*/ 0 h 720000"/>
                <a:gd name="connsiteX1" fmla="*/ 720000 w 720000"/>
                <a:gd name="connsiteY1" fmla="*/ 0 h 720000"/>
                <a:gd name="connsiteX2" fmla="*/ 720000 w 720000"/>
                <a:gd name="connsiteY2" fmla="*/ 720000 h 720000"/>
                <a:gd name="connsiteX3" fmla="*/ 0 w 720000"/>
                <a:gd name="connsiteY3" fmla="*/ 720000 h 720000"/>
                <a:gd name="connsiteX4" fmla="*/ 0 w 720000"/>
                <a:gd name="connsiteY4" fmla="*/ 0 h 720000"/>
                <a:gd name="connsiteX0" fmla="*/ 0 w 720000"/>
                <a:gd name="connsiteY0" fmla="*/ 0 h 720000"/>
                <a:gd name="connsiteX1" fmla="*/ 664301 w 720000"/>
                <a:gd name="connsiteY1" fmla="*/ 0 h 720000"/>
                <a:gd name="connsiteX2" fmla="*/ 720000 w 720000"/>
                <a:gd name="connsiteY2" fmla="*/ 720000 h 720000"/>
                <a:gd name="connsiteX3" fmla="*/ 0 w 720000"/>
                <a:gd name="connsiteY3" fmla="*/ 720000 h 720000"/>
                <a:gd name="connsiteX4" fmla="*/ 0 w 720000"/>
                <a:gd name="connsiteY4" fmla="*/ 0 h 72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0000" h="720000">
                  <a:moveTo>
                    <a:pt x="0" y="0"/>
                  </a:moveTo>
                  <a:lnTo>
                    <a:pt x="664301" y="0"/>
                  </a:lnTo>
                  <a:lnTo>
                    <a:pt x="720000" y="720000"/>
                  </a:lnTo>
                  <a:lnTo>
                    <a:pt x="0" y="72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1" name="Rektangel 80">
              <a:extLst>
                <a:ext uri="{FF2B5EF4-FFF2-40B4-BE49-F238E27FC236}">
                  <a16:creationId xmlns:a16="http://schemas.microsoft.com/office/drawing/2014/main" id="{340C995E-2D69-F6ED-B383-111D3572F66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934901" y="5213400"/>
              <a:ext cx="1269482" cy="1269483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2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Vatten </a:t>
              </a:r>
              <a:br>
                <a:rPr kumimoji="0" lang="sv-SE" sz="12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</a:br>
              <a:r>
                <a:rPr kumimoji="0" lang="sv-SE" sz="12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(4 och 6-7)</a:t>
              </a:r>
              <a:br>
                <a:rPr kumimoji="0" lang="sv-SE" sz="12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</a:br>
              <a:endPara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83" name="Grupp 82">
            <a:extLst>
              <a:ext uri="{FF2B5EF4-FFF2-40B4-BE49-F238E27FC236}">
                <a16:creationId xmlns:a16="http://schemas.microsoft.com/office/drawing/2014/main" id="{BBE234A3-CF1E-9933-3AF2-794FC0CD31DC}"/>
              </a:ext>
            </a:extLst>
          </p:cNvPr>
          <p:cNvGrpSpPr/>
          <p:nvPr/>
        </p:nvGrpSpPr>
        <p:grpSpPr>
          <a:xfrm>
            <a:off x="9927750" y="4673502"/>
            <a:ext cx="1347544" cy="1317242"/>
            <a:chOff x="1934901" y="5213400"/>
            <a:chExt cx="1372294" cy="1341436"/>
          </a:xfrm>
        </p:grpSpPr>
        <p:sp>
          <p:nvSpPr>
            <p:cNvPr id="84" name="Rektangel 64">
              <a:extLst>
                <a:ext uri="{FF2B5EF4-FFF2-40B4-BE49-F238E27FC236}">
                  <a16:creationId xmlns:a16="http://schemas.microsoft.com/office/drawing/2014/main" id="{B905E6EA-F9EF-614B-0D8B-C2746D33181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037713" y="5285353"/>
              <a:ext cx="1269482" cy="1269483"/>
            </a:xfrm>
            <a:custGeom>
              <a:avLst/>
              <a:gdLst>
                <a:gd name="connsiteX0" fmla="*/ 0 w 720000"/>
                <a:gd name="connsiteY0" fmla="*/ 0 h 720000"/>
                <a:gd name="connsiteX1" fmla="*/ 720000 w 720000"/>
                <a:gd name="connsiteY1" fmla="*/ 0 h 720000"/>
                <a:gd name="connsiteX2" fmla="*/ 720000 w 720000"/>
                <a:gd name="connsiteY2" fmla="*/ 720000 h 720000"/>
                <a:gd name="connsiteX3" fmla="*/ 0 w 720000"/>
                <a:gd name="connsiteY3" fmla="*/ 720000 h 720000"/>
                <a:gd name="connsiteX4" fmla="*/ 0 w 720000"/>
                <a:gd name="connsiteY4" fmla="*/ 0 h 720000"/>
                <a:gd name="connsiteX0" fmla="*/ 0 w 720000"/>
                <a:gd name="connsiteY0" fmla="*/ 0 h 720000"/>
                <a:gd name="connsiteX1" fmla="*/ 664301 w 720000"/>
                <a:gd name="connsiteY1" fmla="*/ 0 h 720000"/>
                <a:gd name="connsiteX2" fmla="*/ 720000 w 720000"/>
                <a:gd name="connsiteY2" fmla="*/ 720000 h 720000"/>
                <a:gd name="connsiteX3" fmla="*/ 0 w 720000"/>
                <a:gd name="connsiteY3" fmla="*/ 720000 h 720000"/>
                <a:gd name="connsiteX4" fmla="*/ 0 w 720000"/>
                <a:gd name="connsiteY4" fmla="*/ 0 h 72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0000" h="720000">
                  <a:moveTo>
                    <a:pt x="0" y="0"/>
                  </a:moveTo>
                  <a:lnTo>
                    <a:pt x="664301" y="0"/>
                  </a:lnTo>
                  <a:lnTo>
                    <a:pt x="720000" y="720000"/>
                  </a:lnTo>
                  <a:lnTo>
                    <a:pt x="0" y="72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5" name="Rektangel 84">
              <a:extLst>
                <a:ext uri="{FF2B5EF4-FFF2-40B4-BE49-F238E27FC236}">
                  <a16:creationId xmlns:a16="http://schemas.microsoft.com/office/drawing/2014/main" id="{A4385850-CA71-228E-1732-9363000B9EE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934901" y="5213400"/>
              <a:ext cx="1269482" cy="1269483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2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Transportör </a:t>
              </a:r>
              <a:br>
                <a:rPr kumimoji="0" lang="sv-SE" sz="12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</a:br>
              <a:r>
                <a:rPr kumimoji="0" lang="sv-SE" sz="12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(5)</a:t>
              </a:r>
            </a:p>
          </p:txBody>
        </p:sp>
      </p:grpSp>
      <p:grpSp>
        <p:nvGrpSpPr>
          <p:cNvPr id="91" name="Grupp 90">
            <a:extLst>
              <a:ext uri="{FF2B5EF4-FFF2-40B4-BE49-F238E27FC236}">
                <a16:creationId xmlns:a16="http://schemas.microsoft.com/office/drawing/2014/main" id="{653CB471-B3E8-138F-556E-1A8C34761A52}"/>
              </a:ext>
            </a:extLst>
          </p:cNvPr>
          <p:cNvGrpSpPr/>
          <p:nvPr/>
        </p:nvGrpSpPr>
        <p:grpSpPr>
          <a:xfrm rot="21212358">
            <a:off x="7277129" y="3046088"/>
            <a:ext cx="1181519" cy="1162643"/>
            <a:chOff x="1825907" y="3421414"/>
            <a:chExt cx="1368492" cy="1346584"/>
          </a:xfrm>
        </p:grpSpPr>
        <p:sp>
          <p:nvSpPr>
            <p:cNvPr id="92" name="Rektangel 64">
              <a:extLst>
                <a:ext uri="{FF2B5EF4-FFF2-40B4-BE49-F238E27FC236}">
                  <a16:creationId xmlns:a16="http://schemas.microsoft.com/office/drawing/2014/main" id="{7762C21A-B623-623F-1E52-63B8089A1EB7}"/>
                </a:ext>
              </a:extLst>
            </p:cNvPr>
            <p:cNvSpPr>
              <a:spLocks noChangeAspect="1"/>
            </p:cNvSpPr>
            <p:nvPr/>
          </p:nvSpPr>
          <p:spPr>
            <a:xfrm rot="175349">
              <a:off x="1924917" y="3498515"/>
              <a:ext cx="1269482" cy="1269483"/>
            </a:xfrm>
            <a:custGeom>
              <a:avLst/>
              <a:gdLst>
                <a:gd name="connsiteX0" fmla="*/ 0 w 720000"/>
                <a:gd name="connsiteY0" fmla="*/ 0 h 720000"/>
                <a:gd name="connsiteX1" fmla="*/ 720000 w 720000"/>
                <a:gd name="connsiteY1" fmla="*/ 0 h 720000"/>
                <a:gd name="connsiteX2" fmla="*/ 720000 w 720000"/>
                <a:gd name="connsiteY2" fmla="*/ 720000 h 720000"/>
                <a:gd name="connsiteX3" fmla="*/ 0 w 720000"/>
                <a:gd name="connsiteY3" fmla="*/ 720000 h 720000"/>
                <a:gd name="connsiteX4" fmla="*/ 0 w 720000"/>
                <a:gd name="connsiteY4" fmla="*/ 0 h 720000"/>
                <a:gd name="connsiteX0" fmla="*/ 0 w 720000"/>
                <a:gd name="connsiteY0" fmla="*/ 0 h 720000"/>
                <a:gd name="connsiteX1" fmla="*/ 664301 w 720000"/>
                <a:gd name="connsiteY1" fmla="*/ 0 h 720000"/>
                <a:gd name="connsiteX2" fmla="*/ 720000 w 720000"/>
                <a:gd name="connsiteY2" fmla="*/ 720000 h 720000"/>
                <a:gd name="connsiteX3" fmla="*/ 0 w 720000"/>
                <a:gd name="connsiteY3" fmla="*/ 720000 h 720000"/>
                <a:gd name="connsiteX4" fmla="*/ 0 w 720000"/>
                <a:gd name="connsiteY4" fmla="*/ 0 h 72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0000" h="720000">
                  <a:moveTo>
                    <a:pt x="0" y="0"/>
                  </a:moveTo>
                  <a:lnTo>
                    <a:pt x="664301" y="0"/>
                  </a:lnTo>
                  <a:lnTo>
                    <a:pt x="720000" y="720000"/>
                  </a:lnTo>
                  <a:lnTo>
                    <a:pt x="0" y="72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3" name="Rektangel 92">
              <a:extLst>
                <a:ext uri="{FF2B5EF4-FFF2-40B4-BE49-F238E27FC236}">
                  <a16:creationId xmlns:a16="http://schemas.microsoft.com/office/drawing/2014/main" id="{07163C46-08C0-4F29-9AEE-DAE9F976AE8D}"/>
                </a:ext>
              </a:extLst>
            </p:cNvPr>
            <p:cNvSpPr>
              <a:spLocks noChangeAspect="1"/>
            </p:cNvSpPr>
            <p:nvPr/>
          </p:nvSpPr>
          <p:spPr>
            <a:xfrm rot="175349">
              <a:off x="1825907" y="3421414"/>
              <a:ext cx="1269482" cy="1269483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Utrustning </a:t>
              </a:r>
              <a:br>
                <a:rPr kumimoji="0" lang="sv-SE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</a:br>
              <a:r>
                <a:rPr kumimoji="0" lang="sv-SE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för </a:t>
              </a:r>
              <a:br>
                <a:rPr kumimoji="0" lang="sv-SE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</a:br>
              <a:r>
                <a:rPr kumimoji="0" lang="sv-SE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beredning </a:t>
              </a:r>
              <a:br>
                <a:rPr kumimoji="0" lang="sv-SE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</a:br>
              <a:r>
                <a:rPr kumimoji="0" lang="sv-SE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(4)</a:t>
              </a:r>
            </a:p>
          </p:txBody>
        </p:sp>
      </p:grpSp>
      <p:grpSp>
        <p:nvGrpSpPr>
          <p:cNvPr id="100" name="Grupp 99">
            <a:extLst>
              <a:ext uri="{FF2B5EF4-FFF2-40B4-BE49-F238E27FC236}">
                <a16:creationId xmlns:a16="http://schemas.microsoft.com/office/drawing/2014/main" id="{28079166-5A3A-7B83-7CA7-E0A389129D3C}"/>
              </a:ext>
            </a:extLst>
          </p:cNvPr>
          <p:cNvGrpSpPr/>
          <p:nvPr/>
        </p:nvGrpSpPr>
        <p:grpSpPr>
          <a:xfrm rot="21415140">
            <a:off x="6277638" y="3200947"/>
            <a:ext cx="1181519" cy="1162643"/>
            <a:chOff x="1825907" y="3421414"/>
            <a:chExt cx="1368492" cy="1346584"/>
          </a:xfrm>
        </p:grpSpPr>
        <p:sp>
          <p:nvSpPr>
            <p:cNvPr id="101" name="Rektangel 64">
              <a:extLst>
                <a:ext uri="{FF2B5EF4-FFF2-40B4-BE49-F238E27FC236}">
                  <a16:creationId xmlns:a16="http://schemas.microsoft.com/office/drawing/2014/main" id="{2CBD2E95-AE6C-D6EB-1DC6-5928DC9E8BD4}"/>
                </a:ext>
              </a:extLst>
            </p:cNvPr>
            <p:cNvSpPr>
              <a:spLocks noChangeAspect="1"/>
            </p:cNvSpPr>
            <p:nvPr/>
          </p:nvSpPr>
          <p:spPr>
            <a:xfrm rot="175349">
              <a:off x="1924917" y="3498515"/>
              <a:ext cx="1269482" cy="1269483"/>
            </a:xfrm>
            <a:custGeom>
              <a:avLst/>
              <a:gdLst>
                <a:gd name="connsiteX0" fmla="*/ 0 w 720000"/>
                <a:gd name="connsiteY0" fmla="*/ 0 h 720000"/>
                <a:gd name="connsiteX1" fmla="*/ 720000 w 720000"/>
                <a:gd name="connsiteY1" fmla="*/ 0 h 720000"/>
                <a:gd name="connsiteX2" fmla="*/ 720000 w 720000"/>
                <a:gd name="connsiteY2" fmla="*/ 720000 h 720000"/>
                <a:gd name="connsiteX3" fmla="*/ 0 w 720000"/>
                <a:gd name="connsiteY3" fmla="*/ 720000 h 720000"/>
                <a:gd name="connsiteX4" fmla="*/ 0 w 720000"/>
                <a:gd name="connsiteY4" fmla="*/ 0 h 720000"/>
                <a:gd name="connsiteX0" fmla="*/ 0 w 720000"/>
                <a:gd name="connsiteY0" fmla="*/ 0 h 720000"/>
                <a:gd name="connsiteX1" fmla="*/ 664301 w 720000"/>
                <a:gd name="connsiteY1" fmla="*/ 0 h 720000"/>
                <a:gd name="connsiteX2" fmla="*/ 720000 w 720000"/>
                <a:gd name="connsiteY2" fmla="*/ 720000 h 720000"/>
                <a:gd name="connsiteX3" fmla="*/ 0 w 720000"/>
                <a:gd name="connsiteY3" fmla="*/ 720000 h 720000"/>
                <a:gd name="connsiteX4" fmla="*/ 0 w 720000"/>
                <a:gd name="connsiteY4" fmla="*/ 0 h 72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0000" h="720000">
                  <a:moveTo>
                    <a:pt x="0" y="0"/>
                  </a:moveTo>
                  <a:lnTo>
                    <a:pt x="664301" y="0"/>
                  </a:lnTo>
                  <a:lnTo>
                    <a:pt x="720000" y="720000"/>
                  </a:lnTo>
                  <a:lnTo>
                    <a:pt x="0" y="72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2" name="Rektangel 101">
              <a:extLst>
                <a:ext uri="{FF2B5EF4-FFF2-40B4-BE49-F238E27FC236}">
                  <a16:creationId xmlns:a16="http://schemas.microsoft.com/office/drawing/2014/main" id="{CD6DC081-3D0A-05DA-8143-748A178EA6FD}"/>
                </a:ext>
              </a:extLst>
            </p:cNvPr>
            <p:cNvSpPr>
              <a:spLocks noChangeAspect="1"/>
            </p:cNvSpPr>
            <p:nvPr/>
          </p:nvSpPr>
          <p:spPr>
            <a:xfrm rot="175349">
              <a:off x="1825907" y="3421414"/>
              <a:ext cx="1269482" cy="1269483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Skafferi/ </a:t>
              </a:r>
              <a:br>
                <a:rPr kumimoji="0" lang="sv-SE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</a:br>
              <a:r>
                <a:rPr kumimoji="0" lang="sv-SE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lager </a:t>
              </a:r>
              <a:br>
                <a:rPr kumimoji="0" lang="sv-SE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</a:br>
              <a:r>
                <a:rPr kumimoji="0" lang="sv-SE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(3)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03" name="Grupp 102">
            <a:extLst>
              <a:ext uri="{FF2B5EF4-FFF2-40B4-BE49-F238E27FC236}">
                <a16:creationId xmlns:a16="http://schemas.microsoft.com/office/drawing/2014/main" id="{FEBE5A7C-5A28-6EC4-2216-82518E1BF53C}"/>
              </a:ext>
            </a:extLst>
          </p:cNvPr>
          <p:cNvGrpSpPr/>
          <p:nvPr/>
        </p:nvGrpSpPr>
        <p:grpSpPr>
          <a:xfrm rot="21251960">
            <a:off x="5354339" y="3005643"/>
            <a:ext cx="1181519" cy="1162643"/>
            <a:chOff x="1825907" y="3421414"/>
            <a:chExt cx="1368492" cy="1346584"/>
          </a:xfrm>
        </p:grpSpPr>
        <p:sp>
          <p:nvSpPr>
            <p:cNvPr id="104" name="Rektangel 64">
              <a:extLst>
                <a:ext uri="{FF2B5EF4-FFF2-40B4-BE49-F238E27FC236}">
                  <a16:creationId xmlns:a16="http://schemas.microsoft.com/office/drawing/2014/main" id="{E78C2A6D-CEC1-5C73-C2EC-17325B427F0A}"/>
                </a:ext>
              </a:extLst>
            </p:cNvPr>
            <p:cNvSpPr>
              <a:spLocks noChangeAspect="1"/>
            </p:cNvSpPr>
            <p:nvPr/>
          </p:nvSpPr>
          <p:spPr>
            <a:xfrm rot="175349">
              <a:off x="1924917" y="3498515"/>
              <a:ext cx="1269482" cy="1269483"/>
            </a:xfrm>
            <a:custGeom>
              <a:avLst/>
              <a:gdLst>
                <a:gd name="connsiteX0" fmla="*/ 0 w 720000"/>
                <a:gd name="connsiteY0" fmla="*/ 0 h 720000"/>
                <a:gd name="connsiteX1" fmla="*/ 720000 w 720000"/>
                <a:gd name="connsiteY1" fmla="*/ 0 h 720000"/>
                <a:gd name="connsiteX2" fmla="*/ 720000 w 720000"/>
                <a:gd name="connsiteY2" fmla="*/ 720000 h 720000"/>
                <a:gd name="connsiteX3" fmla="*/ 0 w 720000"/>
                <a:gd name="connsiteY3" fmla="*/ 720000 h 720000"/>
                <a:gd name="connsiteX4" fmla="*/ 0 w 720000"/>
                <a:gd name="connsiteY4" fmla="*/ 0 h 720000"/>
                <a:gd name="connsiteX0" fmla="*/ 0 w 720000"/>
                <a:gd name="connsiteY0" fmla="*/ 0 h 720000"/>
                <a:gd name="connsiteX1" fmla="*/ 664301 w 720000"/>
                <a:gd name="connsiteY1" fmla="*/ 0 h 720000"/>
                <a:gd name="connsiteX2" fmla="*/ 720000 w 720000"/>
                <a:gd name="connsiteY2" fmla="*/ 720000 h 720000"/>
                <a:gd name="connsiteX3" fmla="*/ 0 w 720000"/>
                <a:gd name="connsiteY3" fmla="*/ 720000 h 720000"/>
                <a:gd name="connsiteX4" fmla="*/ 0 w 720000"/>
                <a:gd name="connsiteY4" fmla="*/ 0 h 72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0000" h="720000">
                  <a:moveTo>
                    <a:pt x="0" y="0"/>
                  </a:moveTo>
                  <a:lnTo>
                    <a:pt x="664301" y="0"/>
                  </a:lnTo>
                  <a:lnTo>
                    <a:pt x="720000" y="720000"/>
                  </a:lnTo>
                  <a:lnTo>
                    <a:pt x="0" y="72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5" name="Rektangel 104">
              <a:extLst>
                <a:ext uri="{FF2B5EF4-FFF2-40B4-BE49-F238E27FC236}">
                  <a16:creationId xmlns:a16="http://schemas.microsoft.com/office/drawing/2014/main" id="{C0E3B020-EA16-EA78-D80E-B6EC40CF3078}"/>
                </a:ext>
              </a:extLst>
            </p:cNvPr>
            <p:cNvSpPr>
              <a:spLocks noChangeAspect="1"/>
            </p:cNvSpPr>
            <p:nvPr/>
          </p:nvSpPr>
          <p:spPr>
            <a:xfrm rot="175349">
              <a:off x="1825907" y="3421414"/>
              <a:ext cx="1269482" cy="1269483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Frys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(3)</a:t>
              </a:r>
            </a:p>
          </p:txBody>
        </p:sp>
      </p:grpSp>
      <p:grpSp>
        <p:nvGrpSpPr>
          <p:cNvPr id="106" name="Grupp 105">
            <a:extLst>
              <a:ext uri="{FF2B5EF4-FFF2-40B4-BE49-F238E27FC236}">
                <a16:creationId xmlns:a16="http://schemas.microsoft.com/office/drawing/2014/main" id="{9B9E0340-B204-A4D1-EB2F-39292647698D}"/>
              </a:ext>
            </a:extLst>
          </p:cNvPr>
          <p:cNvGrpSpPr/>
          <p:nvPr/>
        </p:nvGrpSpPr>
        <p:grpSpPr>
          <a:xfrm rot="21392964">
            <a:off x="4493064" y="3278334"/>
            <a:ext cx="1181519" cy="1162643"/>
            <a:chOff x="1825907" y="3421414"/>
            <a:chExt cx="1368492" cy="1346584"/>
          </a:xfrm>
        </p:grpSpPr>
        <p:sp>
          <p:nvSpPr>
            <p:cNvPr id="107" name="Rektangel 64">
              <a:extLst>
                <a:ext uri="{FF2B5EF4-FFF2-40B4-BE49-F238E27FC236}">
                  <a16:creationId xmlns:a16="http://schemas.microsoft.com/office/drawing/2014/main" id="{5210C532-A240-CD91-D930-52441FB93524}"/>
                </a:ext>
              </a:extLst>
            </p:cNvPr>
            <p:cNvSpPr>
              <a:spLocks noChangeAspect="1"/>
            </p:cNvSpPr>
            <p:nvPr/>
          </p:nvSpPr>
          <p:spPr>
            <a:xfrm rot="175349">
              <a:off x="1924917" y="3498515"/>
              <a:ext cx="1269482" cy="1269483"/>
            </a:xfrm>
            <a:custGeom>
              <a:avLst/>
              <a:gdLst>
                <a:gd name="connsiteX0" fmla="*/ 0 w 720000"/>
                <a:gd name="connsiteY0" fmla="*/ 0 h 720000"/>
                <a:gd name="connsiteX1" fmla="*/ 720000 w 720000"/>
                <a:gd name="connsiteY1" fmla="*/ 0 h 720000"/>
                <a:gd name="connsiteX2" fmla="*/ 720000 w 720000"/>
                <a:gd name="connsiteY2" fmla="*/ 720000 h 720000"/>
                <a:gd name="connsiteX3" fmla="*/ 0 w 720000"/>
                <a:gd name="connsiteY3" fmla="*/ 720000 h 720000"/>
                <a:gd name="connsiteX4" fmla="*/ 0 w 720000"/>
                <a:gd name="connsiteY4" fmla="*/ 0 h 720000"/>
                <a:gd name="connsiteX0" fmla="*/ 0 w 720000"/>
                <a:gd name="connsiteY0" fmla="*/ 0 h 720000"/>
                <a:gd name="connsiteX1" fmla="*/ 664301 w 720000"/>
                <a:gd name="connsiteY1" fmla="*/ 0 h 720000"/>
                <a:gd name="connsiteX2" fmla="*/ 720000 w 720000"/>
                <a:gd name="connsiteY2" fmla="*/ 720000 h 720000"/>
                <a:gd name="connsiteX3" fmla="*/ 0 w 720000"/>
                <a:gd name="connsiteY3" fmla="*/ 720000 h 720000"/>
                <a:gd name="connsiteX4" fmla="*/ 0 w 720000"/>
                <a:gd name="connsiteY4" fmla="*/ 0 h 72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0000" h="720000">
                  <a:moveTo>
                    <a:pt x="0" y="0"/>
                  </a:moveTo>
                  <a:lnTo>
                    <a:pt x="664301" y="0"/>
                  </a:lnTo>
                  <a:lnTo>
                    <a:pt x="720000" y="720000"/>
                  </a:lnTo>
                  <a:lnTo>
                    <a:pt x="0" y="72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8" name="Rektangel 107">
              <a:extLst>
                <a:ext uri="{FF2B5EF4-FFF2-40B4-BE49-F238E27FC236}">
                  <a16:creationId xmlns:a16="http://schemas.microsoft.com/office/drawing/2014/main" id="{67531B7A-4CCC-015C-4F3D-9CDB1E584F87}"/>
                </a:ext>
              </a:extLst>
            </p:cNvPr>
            <p:cNvSpPr>
              <a:spLocks noChangeAspect="1"/>
            </p:cNvSpPr>
            <p:nvPr/>
          </p:nvSpPr>
          <p:spPr>
            <a:xfrm rot="175349">
              <a:off x="1825907" y="3421414"/>
              <a:ext cx="1269482" cy="1269483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Kyl</a:t>
              </a:r>
              <a:br>
                <a:rPr kumimoji="0" lang="sv-SE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</a:br>
              <a:r>
                <a:rPr kumimoji="0" lang="sv-SE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(3)</a:t>
              </a:r>
            </a:p>
          </p:txBody>
        </p:sp>
      </p:grpSp>
      <p:grpSp>
        <p:nvGrpSpPr>
          <p:cNvPr id="109" name="Grupp 108">
            <a:extLst>
              <a:ext uri="{FF2B5EF4-FFF2-40B4-BE49-F238E27FC236}">
                <a16:creationId xmlns:a16="http://schemas.microsoft.com/office/drawing/2014/main" id="{FD79A36A-F654-FA9E-305C-F4B02667E692}"/>
              </a:ext>
            </a:extLst>
          </p:cNvPr>
          <p:cNvGrpSpPr/>
          <p:nvPr/>
        </p:nvGrpSpPr>
        <p:grpSpPr>
          <a:xfrm rot="21410227">
            <a:off x="3642824" y="2999060"/>
            <a:ext cx="1181519" cy="1162643"/>
            <a:chOff x="1825907" y="3421414"/>
            <a:chExt cx="1368492" cy="1346584"/>
          </a:xfrm>
        </p:grpSpPr>
        <p:sp>
          <p:nvSpPr>
            <p:cNvPr id="110" name="Rektangel 64">
              <a:extLst>
                <a:ext uri="{FF2B5EF4-FFF2-40B4-BE49-F238E27FC236}">
                  <a16:creationId xmlns:a16="http://schemas.microsoft.com/office/drawing/2014/main" id="{34BB3DAD-11E0-970A-2C53-C22AD6536FA3}"/>
                </a:ext>
              </a:extLst>
            </p:cNvPr>
            <p:cNvSpPr>
              <a:spLocks noChangeAspect="1"/>
            </p:cNvSpPr>
            <p:nvPr/>
          </p:nvSpPr>
          <p:spPr>
            <a:xfrm rot="175349">
              <a:off x="1924917" y="3498515"/>
              <a:ext cx="1269482" cy="1269483"/>
            </a:xfrm>
            <a:custGeom>
              <a:avLst/>
              <a:gdLst>
                <a:gd name="connsiteX0" fmla="*/ 0 w 720000"/>
                <a:gd name="connsiteY0" fmla="*/ 0 h 720000"/>
                <a:gd name="connsiteX1" fmla="*/ 720000 w 720000"/>
                <a:gd name="connsiteY1" fmla="*/ 0 h 720000"/>
                <a:gd name="connsiteX2" fmla="*/ 720000 w 720000"/>
                <a:gd name="connsiteY2" fmla="*/ 720000 h 720000"/>
                <a:gd name="connsiteX3" fmla="*/ 0 w 720000"/>
                <a:gd name="connsiteY3" fmla="*/ 720000 h 720000"/>
                <a:gd name="connsiteX4" fmla="*/ 0 w 720000"/>
                <a:gd name="connsiteY4" fmla="*/ 0 h 720000"/>
                <a:gd name="connsiteX0" fmla="*/ 0 w 720000"/>
                <a:gd name="connsiteY0" fmla="*/ 0 h 720000"/>
                <a:gd name="connsiteX1" fmla="*/ 664301 w 720000"/>
                <a:gd name="connsiteY1" fmla="*/ 0 h 720000"/>
                <a:gd name="connsiteX2" fmla="*/ 720000 w 720000"/>
                <a:gd name="connsiteY2" fmla="*/ 720000 h 720000"/>
                <a:gd name="connsiteX3" fmla="*/ 0 w 720000"/>
                <a:gd name="connsiteY3" fmla="*/ 720000 h 720000"/>
                <a:gd name="connsiteX4" fmla="*/ 0 w 720000"/>
                <a:gd name="connsiteY4" fmla="*/ 0 h 72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0000" h="720000">
                  <a:moveTo>
                    <a:pt x="0" y="0"/>
                  </a:moveTo>
                  <a:lnTo>
                    <a:pt x="664301" y="0"/>
                  </a:lnTo>
                  <a:lnTo>
                    <a:pt x="720000" y="720000"/>
                  </a:lnTo>
                  <a:lnTo>
                    <a:pt x="0" y="72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1" name="Rektangel 110">
              <a:extLst>
                <a:ext uri="{FF2B5EF4-FFF2-40B4-BE49-F238E27FC236}">
                  <a16:creationId xmlns:a16="http://schemas.microsoft.com/office/drawing/2014/main" id="{8B6588C5-F85A-1FB4-EF7F-D932BA9943A2}"/>
                </a:ext>
              </a:extLst>
            </p:cNvPr>
            <p:cNvSpPr>
              <a:spLocks noChangeAspect="1"/>
            </p:cNvSpPr>
            <p:nvPr/>
          </p:nvSpPr>
          <p:spPr>
            <a:xfrm rot="175349">
              <a:off x="1825907" y="3421414"/>
              <a:ext cx="1269482" cy="1269483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Lokaler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(1-4 och 6-7)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15" name="Grupp 114">
            <a:extLst>
              <a:ext uri="{FF2B5EF4-FFF2-40B4-BE49-F238E27FC236}">
                <a16:creationId xmlns:a16="http://schemas.microsoft.com/office/drawing/2014/main" id="{3238351B-79F4-97AA-0183-0270D56FEBBA}"/>
              </a:ext>
            </a:extLst>
          </p:cNvPr>
          <p:cNvGrpSpPr/>
          <p:nvPr/>
        </p:nvGrpSpPr>
        <p:grpSpPr>
          <a:xfrm rot="21388522">
            <a:off x="1665130" y="2994097"/>
            <a:ext cx="1181519" cy="1162643"/>
            <a:chOff x="1825907" y="3421414"/>
            <a:chExt cx="1368492" cy="1346584"/>
          </a:xfrm>
        </p:grpSpPr>
        <p:sp>
          <p:nvSpPr>
            <p:cNvPr id="116" name="Rektangel 64">
              <a:extLst>
                <a:ext uri="{FF2B5EF4-FFF2-40B4-BE49-F238E27FC236}">
                  <a16:creationId xmlns:a16="http://schemas.microsoft.com/office/drawing/2014/main" id="{C593A0B4-B0E6-4352-DC33-8C38B72205CF}"/>
                </a:ext>
              </a:extLst>
            </p:cNvPr>
            <p:cNvSpPr>
              <a:spLocks noChangeAspect="1"/>
            </p:cNvSpPr>
            <p:nvPr/>
          </p:nvSpPr>
          <p:spPr>
            <a:xfrm rot="175349">
              <a:off x="1924917" y="3498515"/>
              <a:ext cx="1269482" cy="1269483"/>
            </a:xfrm>
            <a:custGeom>
              <a:avLst/>
              <a:gdLst>
                <a:gd name="connsiteX0" fmla="*/ 0 w 720000"/>
                <a:gd name="connsiteY0" fmla="*/ 0 h 720000"/>
                <a:gd name="connsiteX1" fmla="*/ 720000 w 720000"/>
                <a:gd name="connsiteY1" fmla="*/ 0 h 720000"/>
                <a:gd name="connsiteX2" fmla="*/ 720000 w 720000"/>
                <a:gd name="connsiteY2" fmla="*/ 720000 h 720000"/>
                <a:gd name="connsiteX3" fmla="*/ 0 w 720000"/>
                <a:gd name="connsiteY3" fmla="*/ 720000 h 720000"/>
                <a:gd name="connsiteX4" fmla="*/ 0 w 720000"/>
                <a:gd name="connsiteY4" fmla="*/ 0 h 720000"/>
                <a:gd name="connsiteX0" fmla="*/ 0 w 720000"/>
                <a:gd name="connsiteY0" fmla="*/ 0 h 720000"/>
                <a:gd name="connsiteX1" fmla="*/ 664301 w 720000"/>
                <a:gd name="connsiteY1" fmla="*/ 0 h 720000"/>
                <a:gd name="connsiteX2" fmla="*/ 720000 w 720000"/>
                <a:gd name="connsiteY2" fmla="*/ 720000 h 720000"/>
                <a:gd name="connsiteX3" fmla="*/ 0 w 720000"/>
                <a:gd name="connsiteY3" fmla="*/ 720000 h 720000"/>
                <a:gd name="connsiteX4" fmla="*/ 0 w 720000"/>
                <a:gd name="connsiteY4" fmla="*/ 0 h 72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0000" h="720000">
                  <a:moveTo>
                    <a:pt x="0" y="0"/>
                  </a:moveTo>
                  <a:lnTo>
                    <a:pt x="664301" y="0"/>
                  </a:lnTo>
                  <a:lnTo>
                    <a:pt x="720000" y="720000"/>
                  </a:lnTo>
                  <a:lnTo>
                    <a:pt x="0" y="72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7" name="Rektangel 116">
              <a:extLst>
                <a:ext uri="{FF2B5EF4-FFF2-40B4-BE49-F238E27FC236}">
                  <a16:creationId xmlns:a16="http://schemas.microsoft.com/office/drawing/2014/main" id="{C3F33692-EE34-9F4B-8232-DFBCB4529820}"/>
                </a:ext>
              </a:extLst>
            </p:cNvPr>
            <p:cNvSpPr>
              <a:spLocks noChangeAspect="1"/>
            </p:cNvSpPr>
            <p:nvPr/>
          </p:nvSpPr>
          <p:spPr>
            <a:xfrm rot="175349">
              <a:off x="1825907" y="3421414"/>
              <a:ext cx="1269482" cy="1269483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Dator </a:t>
              </a:r>
              <a:br>
                <a:rPr kumimoji="0" lang="sv-SE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</a:br>
              <a:r>
                <a:rPr kumimoji="0" lang="sv-SE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(1)</a:t>
              </a:r>
            </a:p>
          </p:txBody>
        </p:sp>
      </p:grpSp>
      <p:sp>
        <p:nvSpPr>
          <p:cNvPr id="118" name="Ellips 117">
            <a:extLst>
              <a:ext uri="{FF2B5EF4-FFF2-40B4-BE49-F238E27FC236}">
                <a16:creationId xmlns:a16="http://schemas.microsoft.com/office/drawing/2014/main" id="{EB4225C9-5F86-158F-76AB-6C096561A322}"/>
              </a:ext>
            </a:extLst>
          </p:cNvPr>
          <p:cNvSpPr>
            <a:spLocks noChangeAspect="1"/>
          </p:cNvSpPr>
          <p:nvPr/>
        </p:nvSpPr>
        <p:spPr>
          <a:xfrm>
            <a:off x="2294699" y="2213471"/>
            <a:ext cx="481831" cy="481829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36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</a:t>
            </a:r>
            <a:br>
              <a:rPr kumimoji="0" lang="sv-S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sv-S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dagar</a:t>
            </a:r>
          </a:p>
        </p:txBody>
      </p:sp>
      <p:sp>
        <p:nvSpPr>
          <p:cNvPr id="119" name="Ellips 118">
            <a:extLst>
              <a:ext uri="{FF2B5EF4-FFF2-40B4-BE49-F238E27FC236}">
                <a16:creationId xmlns:a16="http://schemas.microsoft.com/office/drawing/2014/main" id="{465C34C5-9D4C-79A0-26CF-7882AD23BCC3}"/>
              </a:ext>
            </a:extLst>
          </p:cNvPr>
          <p:cNvSpPr>
            <a:spLocks noChangeAspect="1"/>
          </p:cNvSpPr>
          <p:nvPr/>
        </p:nvSpPr>
        <p:spPr>
          <a:xfrm>
            <a:off x="3691252" y="2266753"/>
            <a:ext cx="481831" cy="481829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36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30</a:t>
            </a:r>
            <a:br>
              <a:rPr kumimoji="0" lang="sv-S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sv-S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min</a:t>
            </a:r>
          </a:p>
        </p:txBody>
      </p:sp>
      <p:sp>
        <p:nvSpPr>
          <p:cNvPr id="120" name="Ellips 119">
            <a:extLst>
              <a:ext uri="{FF2B5EF4-FFF2-40B4-BE49-F238E27FC236}">
                <a16:creationId xmlns:a16="http://schemas.microsoft.com/office/drawing/2014/main" id="{0B9E1B17-6248-CAFD-0E82-6D8579F50891}"/>
              </a:ext>
            </a:extLst>
          </p:cNvPr>
          <p:cNvSpPr>
            <a:spLocks noChangeAspect="1"/>
          </p:cNvSpPr>
          <p:nvPr/>
        </p:nvSpPr>
        <p:spPr>
          <a:xfrm>
            <a:off x="5303967" y="2200630"/>
            <a:ext cx="481831" cy="481829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36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2h</a:t>
            </a:r>
          </a:p>
        </p:txBody>
      </p:sp>
      <p:sp>
        <p:nvSpPr>
          <p:cNvPr id="122" name="Ellips 121">
            <a:extLst>
              <a:ext uri="{FF2B5EF4-FFF2-40B4-BE49-F238E27FC236}">
                <a16:creationId xmlns:a16="http://schemas.microsoft.com/office/drawing/2014/main" id="{8212DDC0-59AF-393E-EEC4-DABEE8F131C5}"/>
              </a:ext>
            </a:extLst>
          </p:cNvPr>
          <p:cNvSpPr>
            <a:spLocks noChangeAspect="1"/>
          </p:cNvSpPr>
          <p:nvPr/>
        </p:nvSpPr>
        <p:spPr>
          <a:xfrm>
            <a:off x="7702368" y="2090809"/>
            <a:ext cx="481831" cy="481829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36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1h</a:t>
            </a:r>
          </a:p>
        </p:txBody>
      </p:sp>
      <p:sp>
        <p:nvSpPr>
          <p:cNvPr id="123" name="Ellips 122">
            <a:extLst>
              <a:ext uri="{FF2B5EF4-FFF2-40B4-BE49-F238E27FC236}">
                <a16:creationId xmlns:a16="http://schemas.microsoft.com/office/drawing/2014/main" id="{52AAA456-50CF-A70A-380A-0AA9D35CE040}"/>
              </a:ext>
            </a:extLst>
          </p:cNvPr>
          <p:cNvSpPr>
            <a:spLocks noChangeAspect="1"/>
          </p:cNvSpPr>
          <p:nvPr/>
        </p:nvSpPr>
        <p:spPr>
          <a:xfrm>
            <a:off x="10403249" y="2120239"/>
            <a:ext cx="481831" cy="481829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36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12h</a:t>
            </a:r>
          </a:p>
        </p:txBody>
      </p:sp>
      <p:sp>
        <p:nvSpPr>
          <p:cNvPr id="124" name="Ellips 123">
            <a:extLst>
              <a:ext uri="{FF2B5EF4-FFF2-40B4-BE49-F238E27FC236}">
                <a16:creationId xmlns:a16="http://schemas.microsoft.com/office/drawing/2014/main" id="{A82F7EC2-30B8-ACE6-AD78-D85AEF42EA3D}"/>
              </a:ext>
            </a:extLst>
          </p:cNvPr>
          <p:cNvSpPr>
            <a:spLocks noChangeAspect="1"/>
          </p:cNvSpPr>
          <p:nvPr/>
        </p:nvSpPr>
        <p:spPr>
          <a:xfrm>
            <a:off x="9077503" y="2113021"/>
            <a:ext cx="481831" cy="481829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36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12h</a:t>
            </a:r>
          </a:p>
        </p:txBody>
      </p:sp>
      <p:sp>
        <p:nvSpPr>
          <p:cNvPr id="126" name="Ellips 125">
            <a:extLst>
              <a:ext uri="{FF2B5EF4-FFF2-40B4-BE49-F238E27FC236}">
                <a16:creationId xmlns:a16="http://schemas.microsoft.com/office/drawing/2014/main" id="{5D6A7FC5-E17A-67EE-E895-21005E2A55BD}"/>
              </a:ext>
            </a:extLst>
          </p:cNvPr>
          <p:cNvSpPr>
            <a:spLocks noChangeAspect="1"/>
          </p:cNvSpPr>
          <p:nvPr/>
        </p:nvSpPr>
        <p:spPr>
          <a:xfrm>
            <a:off x="9000798" y="5336713"/>
            <a:ext cx="454693" cy="454691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36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5h</a:t>
            </a:r>
          </a:p>
        </p:txBody>
      </p:sp>
      <p:sp>
        <p:nvSpPr>
          <p:cNvPr id="127" name="Ellips 126">
            <a:extLst>
              <a:ext uri="{FF2B5EF4-FFF2-40B4-BE49-F238E27FC236}">
                <a16:creationId xmlns:a16="http://schemas.microsoft.com/office/drawing/2014/main" id="{64E3F4AD-8F68-08D5-73E8-77FA14264DBD}"/>
              </a:ext>
            </a:extLst>
          </p:cNvPr>
          <p:cNvSpPr>
            <a:spLocks noChangeAspect="1"/>
          </p:cNvSpPr>
          <p:nvPr/>
        </p:nvSpPr>
        <p:spPr>
          <a:xfrm>
            <a:off x="5023706" y="5368868"/>
            <a:ext cx="454693" cy="454691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36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1,5h</a:t>
            </a:r>
          </a:p>
        </p:txBody>
      </p:sp>
      <p:sp>
        <p:nvSpPr>
          <p:cNvPr id="128" name="Ellips 127">
            <a:extLst>
              <a:ext uri="{FF2B5EF4-FFF2-40B4-BE49-F238E27FC236}">
                <a16:creationId xmlns:a16="http://schemas.microsoft.com/office/drawing/2014/main" id="{07E3D866-5AB9-6C32-85BF-A69A7B89CA07}"/>
              </a:ext>
            </a:extLst>
          </p:cNvPr>
          <p:cNvSpPr>
            <a:spLocks noChangeAspect="1"/>
          </p:cNvSpPr>
          <p:nvPr/>
        </p:nvSpPr>
        <p:spPr>
          <a:xfrm>
            <a:off x="3975242" y="3599146"/>
            <a:ext cx="454693" cy="454691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36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30</a:t>
            </a:r>
            <a:br>
              <a:rPr kumimoji="0" lang="sv-S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sv-S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min</a:t>
            </a:r>
          </a:p>
        </p:txBody>
      </p:sp>
      <p:sp>
        <p:nvSpPr>
          <p:cNvPr id="129" name="Ellips 128">
            <a:extLst>
              <a:ext uri="{FF2B5EF4-FFF2-40B4-BE49-F238E27FC236}">
                <a16:creationId xmlns:a16="http://schemas.microsoft.com/office/drawing/2014/main" id="{AEB98F08-4298-B178-E48E-E8ABC68AC79D}"/>
              </a:ext>
            </a:extLst>
          </p:cNvPr>
          <p:cNvSpPr>
            <a:spLocks noChangeAspect="1"/>
          </p:cNvSpPr>
          <p:nvPr/>
        </p:nvSpPr>
        <p:spPr>
          <a:xfrm>
            <a:off x="6951592" y="3801053"/>
            <a:ext cx="454693" cy="454691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36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2h</a:t>
            </a:r>
          </a:p>
        </p:txBody>
      </p:sp>
      <p:cxnSp>
        <p:nvCxnSpPr>
          <p:cNvPr id="12" name="Rak koppling 11">
            <a:extLst>
              <a:ext uri="{FF2B5EF4-FFF2-40B4-BE49-F238E27FC236}">
                <a16:creationId xmlns:a16="http://schemas.microsoft.com/office/drawing/2014/main" id="{60585FEC-4188-E1DF-F006-993D50D9D35D}"/>
              </a:ext>
            </a:extLst>
          </p:cNvPr>
          <p:cNvCxnSpPr>
            <a:cxnSpLocks/>
          </p:cNvCxnSpPr>
          <p:nvPr/>
        </p:nvCxnSpPr>
        <p:spPr>
          <a:xfrm>
            <a:off x="5443778" y="1204365"/>
            <a:ext cx="3286958" cy="0"/>
          </a:xfrm>
          <a:prstGeom prst="line">
            <a:avLst/>
          </a:prstGeom>
          <a:ln w="50800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69" name="Grupp 68">
            <a:extLst>
              <a:ext uri="{FF2B5EF4-FFF2-40B4-BE49-F238E27FC236}">
                <a16:creationId xmlns:a16="http://schemas.microsoft.com/office/drawing/2014/main" id="{E7821C9D-1E58-C056-AF62-551486F2F8BE}"/>
              </a:ext>
            </a:extLst>
          </p:cNvPr>
          <p:cNvGrpSpPr/>
          <p:nvPr/>
        </p:nvGrpSpPr>
        <p:grpSpPr>
          <a:xfrm>
            <a:off x="7310792" y="4673502"/>
            <a:ext cx="1347544" cy="1317242"/>
            <a:chOff x="1934901" y="5213400"/>
            <a:chExt cx="1372294" cy="1341436"/>
          </a:xfrm>
        </p:grpSpPr>
        <p:sp>
          <p:nvSpPr>
            <p:cNvPr id="70" name="Rektangel 64">
              <a:extLst>
                <a:ext uri="{FF2B5EF4-FFF2-40B4-BE49-F238E27FC236}">
                  <a16:creationId xmlns:a16="http://schemas.microsoft.com/office/drawing/2014/main" id="{38913D65-74ED-0EE9-BCC6-1FF47AF6F05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037713" y="5285353"/>
              <a:ext cx="1269482" cy="1269483"/>
            </a:xfrm>
            <a:custGeom>
              <a:avLst/>
              <a:gdLst>
                <a:gd name="connsiteX0" fmla="*/ 0 w 720000"/>
                <a:gd name="connsiteY0" fmla="*/ 0 h 720000"/>
                <a:gd name="connsiteX1" fmla="*/ 720000 w 720000"/>
                <a:gd name="connsiteY1" fmla="*/ 0 h 720000"/>
                <a:gd name="connsiteX2" fmla="*/ 720000 w 720000"/>
                <a:gd name="connsiteY2" fmla="*/ 720000 h 720000"/>
                <a:gd name="connsiteX3" fmla="*/ 0 w 720000"/>
                <a:gd name="connsiteY3" fmla="*/ 720000 h 720000"/>
                <a:gd name="connsiteX4" fmla="*/ 0 w 720000"/>
                <a:gd name="connsiteY4" fmla="*/ 0 h 720000"/>
                <a:gd name="connsiteX0" fmla="*/ 0 w 720000"/>
                <a:gd name="connsiteY0" fmla="*/ 0 h 720000"/>
                <a:gd name="connsiteX1" fmla="*/ 664301 w 720000"/>
                <a:gd name="connsiteY1" fmla="*/ 0 h 720000"/>
                <a:gd name="connsiteX2" fmla="*/ 720000 w 720000"/>
                <a:gd name="connsiteY2" fmla="*/ 720000 h 720000"/>
                <a:gd name="connsiteX3" fmla="*/ 0 w 720000"/>
                <a:gd name="connsiteY3" fmla="*/ 720000 h 720000"/>
                <a:gd name="connsiteX4" fmla="*/ 0 w 720000"/>
                <a:gd name="connsiteY4" fmla="*/ 0 h 72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0000" h="720000">
                  <a:moveTo>
                    <a:pt x="0" y="0"/>
                  </a:moveTo>
                  <a:lnTo>
                    <a:pt x="664301" y="0"/>
                  </a:lnTo>
                  <a:lnTo>
                    <a:pt x="720000" y="720000"/>
                  </a:lnTo>
                  <a:lnTo>
                    <a:pt x="0" y="72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1" name="Rektangel 70">
              <a:extLst>
                <a:ext uri="{FF2B5EF4-FFF2-40B4-BE49-F238E27FC236}">
                  <a16:creationId xmlns:a16="http://schemas.microsoft.com/office/drawing/2014/main" id="{C2E2D7E9-9D86-97BC-7A84-658499AB65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934901" y="5213400"/>
              <a:ext cx="1269482" cy="1269483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2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Livsmedel </a:t>
              </a:r>
              <a:br>
                <a:rPr kumimoji="0" lang="sv-SE" sz="12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</a:br>
              <a:r>
                <a:rPr kumimoji="0" lang="sv-SE" sz="12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(4)</a:t>
              </a:r>
              <a:br>
                <a:rPr kumimoji="0" lang="sv-SE" sz="12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</a:br>
              <a:endPara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30" name="Ellips 129">
            <a:extLst>
              <a:ext uri="{FF2B5EF4-FFF2-40B4-BE49-F238E27FC236}">
                <a16:creationId xmlns:a16="http://schemas.microsoft.com/office/drawing/2014/main" id="{B2BB3984-9528-18B4-BACA-D1A3594A7715}"/>
              </a:ext>
            </a:extLst>
          </p:cNvPr>
          <p:cNvSpPr>
            <a:spLocks noChangeAspect="1"/>
          </p:cNvSpPr>
          <p:nvPr/>
        </p:nvSpPr>
        <p:spPr>
          <a:xfrm>
            <a:off x="7702841" y="5344035"/>
            <a:ext cx="454693" cy="454691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36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6h</a:t>
            </a:r>
          </a:p>
        </p:txBody>
      </p:sp>
      <p:grpSp>
        <p:nvGrpSpPr>
          <p:cNvPr id="112" name="Grupp 111">
            <a:extLst>
              <a:ext uri="{FF2B5EF4-FFF2-40B4-BE49-F238E27FC236}">
                <a16:creationId xmlns:a16="http://schemas.microsoft.com/office/drawing/2014/main" id="{243BFA62-5EFE-51BF-D6A0-0B8F85E8C2C4}"/>
              </a:ext>
            </a:extLst>
          </p:cNvPr>
          <p:cNvGrpSpPr/>
          <p:nvPr/>
        </p:nvGrpSpPr>
        <p:grpSpPr>
          <a:xfrm>
            <a:off x="2548707" y="3190070"/>
            <a:ext cx="1181519" cy="1162643"/>
            <a:chOff x="1825907" y="3421414"/>
            <a:chExt cx="1368492" cy="1346584"/>
          </a:xfrm>
        </p:grpSpPr>
        <p:sp>
          <p:nvSpPr>
            <p:cNvPr id="113" name="Rektangel 64">
              <a:extLst>
                <a:ext uri="{FF2B5EF4-FFF2-40B4-BE49-F238E27FC236}">
                  <a16:creationId xmlns:a16="http://schemas.microsoft.com/office/drawing/2014/main" id="{91B39C76-C5C4-88CA-2DF6-D9BC5EB910E4}"/>
                </a:ext>
              </a:extLst>
            </p:cNvPr>
            <p:cNvSpPr>
              <a:spLocks noChangeAspect="1"/>
            </p:cNvSpPr>
            <p:nvPr/>
          </p:nvSpPr>
          <p:spPr>
            <a:xfrm rot="175349">
              <a:off x="1924917" y="3498515"/>
              <a:ext cx="1269482" cy="1269483"/>
            </a:xfrm>
            <a:custGeom>
              <a:avLst/>
              <a:gdLst>
                <a:gd name="connsiteX0" fmla="*/ 0 w 720000"/>
                <a:gd name="connsiteY0" fmla="*/ 0 h 720000"/>
                <a:gd name="connsiteX1" fmla="*/ 720000 w 720000"/>
                <a:gd name="connsiteY1" fmla="*/ 0 h 720000"/>
                <a:gd name="connsiteX2" fmla="*/ 720000 w 720000"/>
                <a:gd name="connsiteY2" fmla="*/ 720000 h 720000"/>
                <a:gd name="connsiteX3" fmla="*/ 0 w 720000"/>
                <a:gd name="connsiteY3" fmla="*/ 720000 h 720000"/>
                <a:gd name="connsiteX4" fmla="*/ 0 w 720000"/>
                <a:gd name="connsiteY4" fmla="*/ 0 h 720000"/>
                <a:gd name="connsiteX0" fmla="*/ 0 w 720000"/>
                <a:gd name="connsiteY0" fmla="*/ 0 h 720000"/>
                <a:gd name="connsiteX1" fmla="*/ 664301 w 720000"/>
                <a:gd name="connsiteY1" fmla="*/ 0 h 720000"/>
                <a:gd name="connsiteX2" fmla="*/ 720000 w 720000"/>
                <a:gd name="connsiteY2" fmla="*/ 720000 h 720000"/>
                <a:gd name="connsiteX3" fmla="*/ 0 w 720000"/>
                <a:gd name="connsiteY3" fmla="*/ 720000 h 720000"/>
                <a:gd name="connsiteX4" fmla="*/ 0 w 720000"/>
                <a:gd name="connsiteY4" fmla="*/ 0 h 72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0000" h="720000">
                  <a:moveTo>
                    <a:pt x="0" y="0"/>
                  </a:moveTo>
                  <a:lnTo>
                    <a:pt x="664301" y="0"/>
                  </a:lnTo>
                  <a:lnTo>
                    <a:pt x="720000" y="720000"/>
                  </a:lnTo>
                  <a:lnTo>
                    <a:pt x="0" y="72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4" name="Rektangel 113">
              <a:extLst>
                <a:ext uri="{FF2B5EF4-FFF2-40B4-BE49-F238E27FC236}">
                  <a16:creationId xmlns:a16="http://schemas.microsoft.com/office/drawing/2014/main" id="{A444CB27-AD4E-F2A2-52C0-2F61090E77A3}"/>
                </a:ext>
              </a:extLst>
            </p:cNvPr>
            <p:cNvSpPr>
              <a:spLocks noChangeAspect="1"/>
            </p:cNvSpPr>
            <p:nvPr/>
          </p:nvSpPr>
          <p:spPr>
            <a:xfrm rot="175349">
              <a:off x="1825907" y="3421414"/>
              <a:ext cx="1269482" cy="1269483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Personal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(1-7)</a:t>
              </a:r>
              <a:br>
                <a:rPr kumimoji="0" lang="sv-SE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</a:br>
              <a:endPara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31" name="Ellips 130">
            <a:extLst>
              <a:ext uri="{FF2B5EF4-FFF2-40B4-BE49-F238E27FC236}">
                <a16:creationId xmlns:a16="http://schemas.microsoft.com/office/drawing/2014/main" id="{0E32EF1F-D0AE-9A86-844F-572EA3659E0F}"/>
              </a:ext>
            </a:extLst>
          </p:cNvPr>
          <p:cNvSpPr>
            <a:spLocks noChangeAspect="1"/>
          </p:cNvSpPr>
          <p:nvPr/>
        </p:nvSpPr>
        <p:spPr>
          <a:xfrm>
            <a:off x="2890087" y="3793000"/>
            <a:ext cx="454693" cy="454691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36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30</a:t>
            </a:r>
            <a:br>
              <a:rPr kumimoji="0" lang="sv-S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sv-S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min</a:t>
            </a:r>
          </a:p>
        </p:txBody>
      </p:sp>
      <p:grpSp>
        <p:nvGrpSpPr>
          <p:cNvPr id="54" name="Grupp 53">
            <a:extLst>
              <a:ext uri="{FF2B5EF4-FFF2-40B4-BE49-F238E27FC236}">
                <a16:creationId xmlns:a16="http://schemas.microsoft.com/office/drawing/2014/main" id="{BA08C89B-D496-5F31-45FB-E0B2539BB6D3}"/>
              </a:ext>
            </a:extLst>
          </p:cNvPr>
          <p:cNvGrpSpPr/>
          <p:nvPr/>
        </p:nvGrpSpPr>
        <p:grpSpPr>
          <a:xfrm rot="243967">
            <a:off x="5951356" y="1528262"/>
            <a:ext cx="1350719" cy="1312472"/>
            <a:chOff x="1899644" y="1748090"/>
            <a:chExt cx="1375528" cy="1336579"/>
          </a:xfrm>
        </p:grpSpPr>
        <p:sp>
          <p:nvSpPr>
            <p:cNvPr id="55" name="Rektangel 64">
              <a:extLst>
                <a:ext uri="{FF2B5EF4-FFF2-40B4-BE49-F238E27FC236}">
                  <a16:creationId xmlns:a16="http://schemas.microsoft.com/office/drawing/2014/main" id="{39B132DE-1B1D-77C9-7850-E04366DC16DD}"/>
                </a:ext>
              </a:extLst>
            </p:cNvPr>
            <p:cNvSpPr>
              <a:spLocks noChangeAspect="1"/>
            </p:cNvSpPr>
            <p:nvPr/>
          </p:nvSpPr>
          <p:spPr>
            <a:xfrm rot="21440132">
              <a:off x="2005690" y="1815186"/>
              <a:ext cx="1269482" cy="1269483"/>
            </a:xfrm>
            <a:custGeom>
              <a:avLst/>
              <a:gdLst>
                <a:gd name="connsiteX0" fmla="*/ 0 w 720000"/>
                <a:gd name="connsiteY0" fmla="*/ 0 h 720000"/>
                <a:gd name="connsiteX1" fmla="*/ 720000 w 720000"/>
                <a:gd name="connsiteY1" fmla="*/ 0 h 720000"/>
                <a:gd name="connsiteX2" fmla="*/ 720000 w 720000"/>
                <a:gd name="connsiteY2" fmla="*/ 720000 h 720000"/>
                <a:gd name="connsiteX3" fmla="*/ 0 w 720000"/>
                <a:gd name="connsiteY3" fmla="*/ 720000 h 720000"/>
                <a:gd name="connsiteX4" fmla="*/ 0 w 720000"/>
                <a:gd name="connsiteY4" fmla="*/ 0 h 720000"/>
                <a:gd name="connsiteX0" fmla="*/ 0 w 720000"/>
                <a:gd name="connsiteY0" fmla="*/ 0 h 720000"/>
                <a:gd name="connsiteX1" fmla="*/ 664301 w 720000"/>
                <a:gd name="connsiteY1" fmla="*/ 0 h 720000"/>
                <a:gd name="connsiteX2" fmla="*/ 720000 w 720000"/>
                <a:gd name="connsiteY2" fmla="*/ 720000 h 720000"/>
                <a:gd name="connsiteX3" fmla="*/ 0 w 720000"/>
                <a:gd name="connsiteY3" fmla="*/ 720000 h 720000"/>
                <a:gd name="connsiteX4" fmla="*/ 0 w 720000"/>
                <a:gd name="connsiteY4" fmla="*/ 0 h 72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0000" h="720000">
                  <a:moveTo>
                    <a:pt x="0" y="0"/>
                  </a:moveTo>
                  <a:lnTo>
                    <a:pt x="664301" y="0"/>
                  </a:lnTo>
                  <a:lnTo>
                    <a:pt x="720000" y="720000"/>
                  </a:lnTo>
                  <a:lnTo>
                    <a:pt x="0" y="72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6" name="Rektangel 55">
              <a:extLst>
                <a:ext uri="{FF2B5EF4-FFF2-40B4-BE49-F238E27FC236}">
                  <a16:creationId xmlns:a16="http://schemas.microsoft.com/office/drawing/2014/main" id="{8DD623E3-635D-711F-9471-311FFDD4F851}"/>
                </a:ext>
              </a:extLst>
            </p:cNvPr>
            <p:cNvSpPr>
              <a:spLocks noChangeAspect="1"/>
            </p:cNvSpPr>
            <p:nvPr/>
          </p:nvSpPr>
          <p:spPr>
            <a:xfrm rot="21440132">
              <a:off x="1899644" y="1748090"/>
              <a:ext cx="1269482" cy="126948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4. Tillaga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(bereda, tillaga, värmebehandla)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br>
                <a:rPr kumimoji="0" lang="sv-SE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</a:br>
              <a:br>
                <a:rPr kumimoji="0" lang="sv-SE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</a:br>
              <a:endParaRPr kumimoji="0" lang="sv-SE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21" name="Ellips 120">
            <a:extLst>
              <a:ext uri="{FF2B5EF4-FFF2-40B4-BE49-F238E27FC236}">
                <a16:creationId xmlns:a16="http://schemas.microsoft.com/office/drawing/2014/main" id="{63130AB3-E22F-543F-C902-E790E9E36BC9}"/>
              </a:ext>
            </a:extLst>
          </p:cNvPr>
          <p:cNvSpPr>
            <a:spLocks noChangeAspect="1"/>
          </p:cNvSpPr>
          <p:nvPr/>
        </p:nvSpPr>
        <p:spPr>
          <a:xfrm>
            <a:off x="6336200" y="2226430"/>
            <a:ext cx="481831" cy="481829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36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6h</a:t>
            </a:r>
          </a:p>
        </p:txBody>
      </p:sp>
      <p:sp>
        <p:nvSpPr>
          <p:cNvPr id="132" name="Ellips 131">
            <a:extLst>
              <a:ext uri="{FF2B5EF4-FFF2-40B4-BE49-F238E27FC236}">
                <a16:creationId xmlns:a16="http://schemas.microsoft.com/office/drawing/2014/main" id="{ACA47DF3-90C4-4F20-B253-86CE29CCAA32}"/>
              </a:ext>
            </a:extLst>
          </p:cNvPr>
          <p:cNvSpPr>
            <a:spLocks noChangeAspect="1"/>
          </p:cNvSpPr>
          <p:nvPr/>
        </p:nvSpPr>
        <p:spPr>
          <a:xfrm>
            <a:off x="2675578" y="5330017"/>
            <a:ext cx="454693" cy="454691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36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dagar</a:t>
            </a:r>
          </a:p>
        </p:txBody>
      </p:sp>
    </p:spTree>
    <p:extLst>
      <p:ext uri="{BB962C8B-B14F-4D97-AF65-F5344CB8AC3E}">
        <p14:creationId xmlns:p14="http://schemas.microsoft.com/office/powerpoint/2010/main" val="361364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Myndigheten för civilt försvar">
  <a:themeElements>
    <a:clrScheme name="MCF">
      <a:dk1>
        <a:sysClr val="windowText" lastClr="000000"/>
      </a:dk1>
      <a:lt1>
        <a:sysClr val="window" lastClr="FFFFFF"/>
      </a:lt1>
      <a:dk2>
        <a:srgbClr val="061727"/>
      </a:dk2>
      <a:lt2>
        <a:srgbClr val="F8F5F3"/>
      </a:lt2>
      <a:accent1>
        <a:srgbClr val="0B233E"/>
      </a:accent1>
      <a:accent2>
        <a:srgbClr val="10335F"/>
      </a:accent2>
      <a:accent3>
        <a:srgbClr val="164A8C"/>
      </a:accent3>
      <a:accent4>
        <a:srgbClr val="CC4E13"/>
      </a:accent4>
      <a:accent5>
        <a:srgbClr val="FF832C"/>
      </a:accent5>
      <a:accent6>
        <a:srgbClr val="F6EFE9"/>
      </a:accent6>
      <a:hlink>
        <a:srgbClr val="164A8C"/>
      </a:hlink>
      <a:folHlink>
        <a:srgbClr val="164A8C"/>
      </a:folHlink>
    </a:clrScheme>
    <a:fontScheme name="MCF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custClrLst>
    <a:custClr name="MCF Gul">
      <a:srgbClr val="FED000"/>
    </a:custClr>
    <a:custClr name="MCF Röd">
      <a:srgbClr val="A2191F"/>
    </a:custClr>
    <a:custClr name="MCF Rosa">
      <a:srgbClr val="9F1853"/>
    </a:custClr>
    <a:custClr name="MCF Lila">
      <a:srgbClr val="5D28AF"/>
    </a:custClr>
    <a:custClr name="MCF Petrol">
      <a:srgbClr val="005D5D"/>
    </a:custClr>
    <a:custClr name="MCF Grön">
      <a:srgbClr val="0E6027"/>
    </a:custClr>
    <a:custClr name="MCF Grå">
      <a:srgbClr val="4D5358"/>
    </a:custClr>
    <a:custClr>
      <a:srgbClr val="FFFFFF"/>
    </a:custClr>
    <a:custClr>
      <a:srgbClr val="FFFFFF"/>
    </a:custClr>
    <a:custClr>
      <a:srgbClr val="FFFFFF"/>
    </a:custClr>
    <a:custClr name="MCF Gul 60%">
      <a:srgbClr val="FEEA66"/>
    </a:custClr>
    <a:custClr name="MCF Röd 60%">
      <a:srgbClr val="C77579"/>
    </a:custClr>
    <a:custClr name="MCF Rosa 60%">
      <a:srgbClr val="C57498"/>
    </a:custClr>
    <a:custClr name="MCF Lila 60%">
      <a:srgbClr val="9E7ECF"/>
    </a:custClr>
    <a:custClr name="MCF Petrol 60%">
      <a:srgbClr val="669E9E"/>
    </a:custClr>
    <a:custClr name="MCF Grön 60%">
      <a:srgbClr val="6EA07D"/>
    </a:custClr>
    <a:custClr name="MCF Grå 60%">
      <a:srgbClr val="94989B"/>
    </a:custClr>
    <a:custClr>
      <a:srgbClr val="FFFFFF"/>
    </a:custClr>
    <a:custClr>
      <a:srgbClr val="FFFFFF"/>
    </a:custClr>
    <a:custClr>
      <a:srgbClr val="FFFFFF"/>
    </a:custClr>
    <a:custClr name="MCF Gul 20%">
      <a:srgbClr val="FFFACC"/>
    </a:custClr>
    <a:custClr name="MCF Röd 20%">
      <a:srgbClr val="ECD1D2"/>
    </a:custClr>
    <a:custClr name="MCF Rosa 20%">
      <a:srgbClr val="ECD1DD"/>
    </a:custClr>
    <a:custClr name="MCF Lila 20%">
      <a:srgbClr val="DFD4EF"/>
    </a:custClr>
    <a:custClr name="MCF Petrol 20%">
      <a:srgbClr val="CCDFDF"/>
    </a:custClr>
    <a:custClr name="MCF Grön 20%">
      <a:srgbClr val="CFDFD4"/>
    </a:custClr>
    <a:custClr name="MCF Grå 20%">
      <a:srgbClr val="DBDDDE"/>
    </a:custClr>
    <a:custClr>
      <a:srgbClr val="FFFFFF"/>
    </a:custClr>
    <a:custClr>
      <a:srgbClr val="FFFFFF"/>
    </a:custClr>
    <a:custClr>
      <a:srgbClr val="FFFFFF"/>
    </a:custClr>
    <a:custClr name="MCF Gul 140%">
      <a:srgbClr val="987D00"/>
    </a:custClr>
    <a:custClr name="MCF Röd 140%">
      <a:srgbClr val="510D10"/>
    </a:custClr>
    <a:custClr name="MCF Rosa 140%">
      <a:srgbClr val="500C2A"/>
    </a:custClr>
    <a:custClr name="MCF Lila 140%">
      <a:srgbClr val="2F1458"/>
    </a:custClr>
    <a:custClr name="MCF Petrol 140%">
      <a:srgbClr val="002F2F"/>
    </a:custClr>
    <a:custClr name="MCF Grön 140%">
      <a:srgbClr val="073014"/>
    </a:custClr>
    <a:custClr name="MCF Grå 140%">
      <a:srgbClr val="272A2C"/>
    </a:custClr>
    <a:custClr>
      <a:srgbClr val="FFFFFF"/>
    </a:custClr>
    <a:custClr>
      <a:srgbClr val="FFFFFF"/>
    </a:custClr>
    <a:custClr>
      <a:srgbClr val="FFFFFF"/>
    </a:custClr>
    <a:custClr name="MCF Gul 120%">
      <a:srgbClr val="CBA600"/>
    </a:custClr>
    <a:custClr name="MCF Röd 120%">
      <a:srgbClr val="7A1317"/>
    </a:custClr>
    <a:custClr name="MCF Rosa120%">
      <a:srgbClr val="77123E"/>
    </a:custClr>
    <a:custClr name="MCF Lila 120%">
      <a:srgbClr val="461E83"/>
    </a:custClr>
    <a:custClr name="MCF Petrol 120%">
      <a:srgbClr val="004646"/>
    </a:custClr>
    <a:custClr name="MCF Grön 120%">
      <a:srgbClr val="0B481D"/>
    </a:custClr>
    <a:custClr name="MCF Grå 120%">
      <a:srgbClr val="3A3E42"/>
    </a:custClr>
    <a:custClr>
      <a:srgbClr val="FFFFFF"/>
    </a:custClr>
    <a:custClr>
      <a:srgbClr val="FFFFFF"/>
    </a:custClr>
    <a:custClr>
      <a:srgbClr val="FFFFFF"/>
    </a:custClr>
  </a:custClrLst>
  <a:extLst>
    <a:ext uri="{05A4C25C-085E-4340-85A3-A5531E510DB2}">
      <thm15:themeFamily xmlns:thm15="http://schemas.microsoft.com/office/thememl/2012/main" name="Presentation svenska.potx" id="{109B2EFB-1982-4151-8C20-63DF9090417A}" vid="{C247C530-FBDA-4951-AB74-5B0C19A5B3F3}"/>
    </a:ext>
  </a:extLst>
</a:theme>
</file>

<file path=ppt/theme/theme2.xml><?xml version="1.0" encoding="utf-8"?>
<a:theme xmlns:a="http://schemas.openxmlformats.org/drawingml/2006/main" name="Myndigheten för civilt försvar vit">
  <a:themeElements>
    <a:clrScheme name="MCF vit">
      <a:dk1>
        <a:sysClr val="windowText" lastClr="000000"/>
      </a:dk1>
      <a:lt1>
        <a:sysClr val="window" lastClr="FFFFFF"/>
      </a:lt1>
      <a:dk2>
        <a:srgbClr val="061727"/>
      </a:dk2>
      <a:lt2>
        <a:srgbClr val="F8F5F3"/>
      </a:lt2>
      <a:accent1>
        <a:srgbClr val="0B233E"/>
      </a:accent1>
      <a:accent2>
        <a:srgbClr val="10335F"/>
      </a:accent2>
      <a:accent3>
        <a:srgbClr val="164A8C"/>
      </a:accent3>
      <a:accent4>
        <a:srgbClr val="CC4E13"/>
      </a:accent4>
      <a:accent5>
        <a:srgbClr val="FF832C"/>
      </a:accent5>
      <a:accent6>
        <a:srgbClr val="F6EFE9"/>
      </a:accent6>
      <a:hlink>
        <a:srgbClr val="164A8C"/>
      </a:hlink>
      <a:folHlink>
        <a:srgbClr val="164A8C"/>
      </a:folHlink>
    </a:clrScheme>
    <a:fontScheme name="MCF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custClrLst>
    <a:custClr name="MCF Gul">
      <a:srgbClr val="FED000"/>
    </a:custClr>
    <a:custClr name="MCF Röd">
      <a:srgbClr val="A2191F"/>
    </a:custClr>
    <a:custClr name="MCF Rosa">
      <a:srgbClr val="9F1853"/>
    </a:custClr>
    <a:custClr name="MCF Lila">
      <a:srgbClr val="5D28AF"/>
    </a:custClr>
    <a:custClr name="MCF Petrol">
      <a:srgbClr val="005D5D"/>
    </a:custClr>
    <a:custClr name="MCF Grön">
      <a:srgbClr val="0E6027"/>
    </a:custClr>
    <a:custClr name="MCF Grå">
      <a:srgbClr val="4D5358"/>
    </a:custClr>
    <a:custClr>
      <a:srgbClr val="FFFFFF"/>
    </a:custClr>
    <a:custClr>
      <a:srgbClr val="FFFFFF"/>
    </a:custClr>
    <a:custClr>
      <a:srgbClr val="FFFFFF"/>
    </a:custClr>
    <a:custClr name="MCF Gul 60%">
      <a:srgbClr val="FEEA66"/>
    </a:custClr>
    <a:custClr name="MCF Röd 60%">
      <a:srgbClr val="C77579"/>
    </a:custClr>
    <a:custClr name="MCF Rosa 60%">
      <a:srgbClr val="C57498"/>
    </a:custClr>
    <a:custClr name="MCF Lila 60%">
      <a:srgbClr val="9E7ECF"/>
    </a:custClr>
    <a:custClr name="MCF Petrol 60%">
      <a:srgbClr val="669E9E"/>
    </a:custClr>
    <a:custClr name="MCF Grön 60%">
      <a:srgbClr val="6EA07D"/>
    </a:custClr>
    <a:custClr name="MCF Grå 60%">
      <a:srgbClr val="94989B"/>
    </a:custClr>
    <a:custClr>
      <a:srgbClr val="FFFFFF"/>
    </a:custClr>
    <a:custClr>
      <a:srgbClr val="FFFFFF"/>
    </a:custClr>
    <a:custClr>
      <a:srgbClr val="FFFFFF"/>
    </a:custClr>
    <a:custClr name="MCF Gul 20%">
      <a:srgbClr val="FFFACC"/>
    </a:custClr>
    <a:custClr name="MCF Röd 20%">
      <a:srgbClr val="ECD1D2"/>
    </a:custClr>
    <a:custClr name="MCF Rosa 20%">
      <a:srgbClr val="ECD1DD"/>
    </a:custClr>
    <a:custClr name="MCF Lila 20%">
      <a:srgbClr val="DFD4EF"/>
    </a:custClr>
    <a:custClr name="MCF Petrol 20%">
      <a:srgbClr val="CCDFDF"/>
    </a:custClr>
    <a:custClr name="MCF Grön 20%">
      <a:srgbClr val="CFDFD4"/>
    </a:custClr>
    <a:custClr name="MCF Grå 20%">
      <a:srgbClr val="DBDDDE"/>
    </a:custClr>
    <a:custClr>
      <a:srgbClr val="FFFFFF"/>
    </a:custClr>
    <a:custClr>
      <a:srgbClr val="FFFFFF"/>
    </a:custClr>
    <a:custClr>
      <a:srgbClr val="FFFFFF"/>
    </a:custClr>
    <a:custClr name="MCF Gul 140%">
      <a:srgbClr val="987D00"/>
    </a:custClr>
    <a:custClr name="MCF Röd 140%">
      <a:srgbClr val="510D10"/>
    </a:custClr>
    <a:custClr name="MCF Rosa 140%">
      <a:srgbClr val="500C2A"/>
    </a:custClr>
    <a:custClr name="MCF Lila 140%">
      <a:srgbClr val="2F1458"/>
    </a:custClr>
    <a:custClr name="MCF Petrol 140%">
      <a:srgbClr val="002F2F"/>
    </a:custClr>
    <a:custClr name="MCF Grön 140%">
      <a:srgbClr val="073014"/>
    </a:custClr>
    <a:custClr name="MCF Grå 140%">
      <a:srgbClr val="272A2C"/>
    </a:custClr>
    <a:custClr>
      <a:srgbClr val="FFFFFF"/>
    </a:custClr>
    <a:custClr>
      <a:srgbClr val="FFFFFF"/>
    </a:custClr>
    <a:custClr>
      <a:srgbClr val="FFFFFF"/>
    </a:custClr>
    <a:custClr name="MCF Gul 120%">
      <a:srgbClr val="CBA600"/>
    </a:custClr>
    <a:custClr name="MCF Röd 120%">
      <a:srgbClr val="7A1317"/>
    </a:custClr>
    <a:custClr name="MCF Rosa120%">
      <a:srgbClr val="77123E"/>
    </a:custClr>
    <a:custClr name="MCF Lila 120%">
      <a:srgbClr val="461E83"/>
    </a:custClr>
    <a:custClr name="MCF Petrol 120%">
      <a:srgbClr val="004646"/>
    </a:custClr>
    <a:custClr name="MCF Grön 120%">
      <a:srgbClr val="0B481D"/>
    </a:custClr>
    <a:custClr name="MCF Grå 120%">
      <a:srgbClr val="3A3E42"/>
    </a:custClr>
    <a:custClr>
      <a:srgbClr val="FFFFFF"/>
    </a:custClr>
    <a:custClr>
      <a:srgbClr val="FFFFFF"/>
    </a:custClr>
    <a:custClr>
      <a:srgbClr val="FFFFFF"/>
    </a:custClr>
  </a:custClrLst>
  <a:extLst>
    <a:ext uri="{05A4C25C-085E-4340-85A3-A5531E510DB2}">
      <thm15:themeFamily xmlns:thm15="http://schemas.microsoft.com/office/thememl/2012/main" name="Presentation svenska.potx" id="{109B2EFB-1982-4151-8C20-63DF9090417A}" vid="{A7CB563C-A487-4F43-BA76-74EE141526D3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custClrLst>
    <a:custClr name="MCF Gul">
      <a:srgbClr val="FED000"/>
    </a:custClr>
    <a:custClr name="MCF Gul 80%">
      <a:srgbClr val="FED933"/>
    </a:custClr>
    <a:custClr name="MCF Gul 60%">
      <a:srgbClr val="FEEA66"/>
    </a:custClr>
    <a:custClr name="MCF Gul 40%">
      <a:srgbClr val="FFF599"/>
    </a:custClr>
    <a:custClr name="MCF Gul 20%">
      <a:srgbClr val="FFFACC"/>
    </a:custClr>
    <a:custClr name="MCF Gul 140%">
      <a:srgbClr val="987D00"/>
    </a:custClr>
    <a:custClr name="MCF Gul 120%">
      <a:srgbClr val="CBA600"/>
    </a:custClr>
    <a:custClr name="MCF Röd">
      <a:srgbClr val="A2191F"/>
    </a:custClr>
    <a:custClr name="MCF Röd 80%">
      <a:srgbClr val="B5474C"/>
    </a:custClr>
    <a:custClr name="MCF Röd 60%">
      <a:srgbClr val="C77579"/>
    </a:custClr>
    <a:custClr name="MCF Röd 40%">
      <a:srgbClr val="DAA3A5"/>
    </a:custClr>
    <a:custClr name="MCF Röd 20%">
      <a:srgbClr val="ECD1D2"/>
    </a:custClr>
    <a:custClr name="MCF Röd 120%">
      <a:srgbClr val="7A1317"/>
    </a:custClr>
    <a:custClr name="MCF Röd 140%">
      <a:srgbClr val="510D10"/>
    </a:custClr>
    <a:custClr name="MCF Rosa">
      <a:srgbClr val="9F1853"/>
    </a:custClr>
    <a:custClr name="MCF Rosa 80%">
      <a:srgbClr val="B24675"/>
    </a:custClr>
    <a:custClr name="MCF Rosa 60%">
      <a:srgbClr val="C57498"/>
    </a:custClr>
    <a:custClr name="MCF Rosa 40%">
      <a:srgbClr val="D9A3BA"/>
    </a:custClr>
    <a:custClr name="MCF Rosa 20%">
      <a:srgbClr val="ECD1DD"/>
    </a:custClr>
    <a:custClr name="MCF Rosa 140%">
      <a:srgbClr val="500C2A"/>
    </a:custClr>
    <a:custClr name="MCF Rosa120%">
      <a:srgbClr val="77123E"/>
    </a:custClr>
    <a:custClr name="MCF Lila">
      <a:srgbClr val="5D28AF"/>
    </a:custClr>
    <a:custClr name="MCF Lila 80%">
      <a:srgbClr val="7D53BF"/>
    </a:custClr>
    <a:custClr name="MCF Lila 60%">
      <a:srgbClr val="9E7ECF"/>
    </a:custClr>
    <a:custClr name="MCF Lila 40%">
      <a:srgbClr val="BEA9DF"/>
    </a:custClr>
    <a:custClr name="MCF Lila 20%">
      <a:srgbClr val="DFD4EF"/>
    </a:custClr>
    <a:custClr name="MCF Lila 140%">
      <a:srgbClr val="2F1458"/>
    </a:custClr>
    <a:custClr name="MCF Lila 120%">
      <a:srgbClr val="461E83"/>
    </a:custClr>
    <a:custClr name="MCF Petrol">
      <a:srgbClr val="005D5D"/>
    </a:custClr>
    <a:custClr name="MCF Petrol 80%">
      <a:srgbClr val="337D7D"/>
    </a:custClr>
    <a:custClr name="MCF Petrol 60%">
      <a:srgbClr val="669E9E"/>
    </a:custClr>
    <a:custClr name="MCF Petrol 40%">
      <a:srgbClr val="99BEBE"/>
    </a:custClr>
    <a:custClr name="MCF Petrol 20%">
      <a:srgbClr val="CCDFDF"/>
    </a:custClr>
    <a:custClr name="MCF Petrol 140%">
      <a:srgbClr val="002F2F"/>
    </a:custClr>
    <a:custClr name="MCF Petrol 120%">
      <a:srgbClr val="004646"/>
    </a:custClr>
    <a:custClr name="MCF Grön">
      <a:srgbClr val="0E6027"/>
    </a:custClr>
    <a:custClr name="MCF Grön 80%">
      <a:srgbClr val="3E8052"/>
    </a:custClr>
    <a:custClr name="MCF Grön 60%">
      <a:srgbClr val="6EA07D"/>
    </a:custClr>
    <a:custClr name="MCF Grön 40%">
      <a:srgbClr val="9FBFA9"/>
    </a:custClr>
    <a:custClr name="MCF Grön 20%">
      <a:srgbClr val="CFDFD4"/>
    </a:custClr>
    <a:custClr name="MCF Grön 140%">
      <a:srgbClr val="073014"/>
    </a:custClr>
    <a:custClr name="MCF Grön 120%">
      <a:srgbClr val="0B481D"/>
    </a:custClr>
    <a:custClr name="MCF Grå">
      <a:srgbClr val="4D5358"/>
    </a:custClr>
    <a:custClr name="MCF Grå 80%">
      <a:srgbClr val="717579"/>
    </a:custClr>
    <a:custClr name="MCF Grå 60%">
      <a:srgbClr val="94989B"/>
    </a:custClr>
    <a:custClr name="MCF Grå 40%">
      <a:srgbClr val="B8BABC"/>
    </a:custClr>
    <a:custClr name="MCF Grå 20%">
      <a:srgbClr val="DBDDDE"/>
    </a:custClr>
    <a:custClr name="MCF Grå 140%">
      <a:srgbClr val="272A2C"/>
    </a:custClr>
    <a:custClr name="MCF Grå 120%">
      <a:srgbClr val="3A3E42"/>
    </a:custClr>
  </a:custClr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sbLabel xmlns="afa7482c-d655-474e-bb6b-702d3688f345">
      <Value>5</Value>
      <Value>13</Value>
    </msbLabel>
    <ae988adf4e814ae495e8a146d7409465 xmlns="279630f5-4588-4446-8067-1140693f53ed">
      <Terms xmlns="http://schemas.microsoft.com/office/infopath/2007/PartnerControls">
        <TermInfo xmlns="http://schemas.microsoft.com/office/infopath/2007/PartnerControls">
          <TermName xmlns="http://schemas.microsoft.com/office/infopath/2007/PartnerControls">Standard</TermName>
          <TermId xmlns="http://schemas.microsoft.com/office/infopath/2007/PartnerControls">42db7290-f92b-446b-999c-1bee6d848af0</TermId>
        </TermInfo>
      </Terms>
    </ae988adf4e814ae495e8a146d7409465>
    <TaxCatchAll xmlns="279630f5-4588-4446-8067-1140693f53ed">
      <Value>1</Value>
    </TaxCatchAll>
    <MSB_RecordId xmlns="279630f5-4588-4446-8067-1140693f53ed" xsi:nil="true"/>
    <e0ce8e00bb4745a08251a513d6944fa1 xmlns="279630f5-4588-4446-8067-1140693f53ed">
      <Terms xmlns="http://schemas.microsoft.com/office/infopath/2007/PartnerControls"/>
    </e0ce8e00bb4745a08251a513d6944fa1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MSB Dokument" ma:contentTypeID="0x0101008239AB5D3D2647B580F011DA2F3561110100AF9E8DF8B335BE4491CC47897D96776F" ma:contentTypeVersion="14" ma:contentTypeDescription="Skapa ett nytt dokument." ma:contentTypeScope="" ma:versionID="f3ffee82c3130e028049ca24b8c7233f">
  <xsd:schema xmlns:xsd="http://www.w3.org/2001/XMLSchema" xmlns:xs="http://www.w3.org/2001/XMLSchema" xmlns:p="http://schemas.microsoft.com/office/2006/metadata/properties" xmlns:ns2="afa7482c-d655-474e-bb6b-702d3688f345" xmlns:ns3="279630f5-4588-4446-8067-1140693f53ed" targetNamespace="http://schemas.microsoft.com/office/2006/metadata/properties" ma:root="true" ma:fieldsID="7641217a5605b55ccecc333f9ffd0b15" ns2:_="" ns3:_="">
    <xsd:import namespace="afa7482c-d655-474e-bb6b-702d3688f345"/>
    <xsd:import namespace="279630f5-4588-4446-8067-1140693f53ed"/>
    <xsd:element name="properties">
      <xsd:complexType>
        <xsd:sequence>
          <xsd:element name="documentManagement">
            <xsd:complexType>
              <xsd:all>
                <xsd:element ref="ns2:msbLabel" minOccurs="0"/>
                <xsd:element ref="ns3:ae988adf4e814ae495e8a146d7409465" minOccurs="0"/>
                <xsd:element ref="ns3:TaxCatchAll" minOccurs="0"/>
                <xsd:element ref="ns3:TaxCatchAllLabel" minOccurs="0"/>
                <xsd:element ref="ns3:e0ce8e00bb4745a08251a513d6944fa1" minOccurs="0"/>
                <xsd:element ref="ns3:MSB_RecordId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fa7482c-d655-474e-bb6b-702d3688f345" elementFormDefault="qualified">
    <xsd:import namespace="http://schemas.microsoft.com/office/2006/documentManagement/types"/>
    <xsd:import namespace="http://schemas.microsoft.com/office/infopath/2007/PartnerControls"/>
    <xsd:element name="msbLabel" ma:index="8" nillable="true" ma:displayName="Märkning" ma:list="{db204bb2-64d1-4fa5-82f4-253e0a14f934}" ma:internalName="msbLabel" ma:readOnly="false" ma:showField="Titl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79630f5-4588-4446-8067-1140693f53ed" elementFormDefault="qualified">
    <xsd:import namespace="http://schemas.microsoft.com/office/2006/documentManagement/types"/>
    <xsd:import namespace="http://schemas.microsoft.com/office/infopath/2007/PartnerControls"/>
    <xsd:element name="ae988adf4e814ae495e8a146d7409465" ma:index="9" nillable="true" ma:taxonomy="true" ma:internalName="ae988adf4e814ae495e8a146d7409465" ma:taxonomyFieldName="MSB_SiteBusinessProcess" ma:displayName="Handlingsslag" ma:default="1;#Standard|42db7290-f92b-446b-999c-1bee6d848af0" ma:fieldId="{ae988adf-4e81-4ae4-95e8-a146d7409465}" ma:sspId="1d297c32-e349-4b6d-b895-deec35520f0b" ma:termSetId="84c5b001-a021-41b2-9608-e8b90a27b6c1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10" nillable="true" ma:displayName="Global taxonomikolumn" ma:hidden="true" ma:list="{2737cfc7-f61b-4a6f-8442-93074637cda6}" ma:internalName="TaxCatchAll" ma:showField="CatchAllData" ma:web="279630f5-4588-4446-8067-1140693f53e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1" nillable="true" ma:displayName="Global taxonomikolumn1" ma:hidden="true" ma:list="{2737cfc7-f61b-4a6f-8442-93074637cda6}" ma:internalName="TaxCatchAllLabel" ma:readOnly="true" ma:showField="CatchAllDataLabel" ma:web="279630f5-4588-4446-8067-1140693f53e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e0ce8e00bb4745a08251a513d6944fa1" ma:index="13" nillable="true" ma:taxonomy="true" ma:internalName="e0ce8e00bb4745a08251a513d6944fa1" ma:taxonomyFieldName="MSB_DocumentType" ma:displayName="Handlingstyp" ma:fieldId="{e0ce8e00-bb47-45a0-8251-a513d6944fa1}" ma:sspId="1d297c32-e349-4b6d-b895-deec35520f0b" ma:termSetId="e3c19ec3-4bda-47fb-b9f4-9ecf798a87b8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SB_RecordId" ma:index="15" nillable="true" ma:displayName="Diarienummer" ma:internalName="MSB_RecordId">
      <xsd:simpleType>
        <xsd:restriction base="dms:Text"/>
      </xsd:simpleType>
    </xsd:element>
    <xsd:element name="SharedWithUsers" ma:index="16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27495F5-B8E9-43ED-A62C-76B5C72B12D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EF8333A-D95C-4E36-B8C7-86586FD15B3D}">
  <ds:schemaRefs>
    <ds:schemaRef ds:uri="http://schemas.microsoft.com/office/infopath/2007/PartnerControls"/>
    <ds:schemaRef ds:uri="http://www.w3.org/XML/1998/namespace"/>
    <ds:schemaRef ds:uri="http://schemas.microsoft.com/office/2006/documentManagement/types"/>
    <ds:schemaRef ds:uri="http://purl.org/dc/dcmitype/"/>
    <ds:schemaRef ds:uri="http://schemas.microsoft.com/office/2006/metadata/properties"/>
    <ds:schemaRef ds:uri="http://purl.org/dc/elements/1.1/"/>
    <ds:schemaRef ds:uri="http://purl.org/dc/terms/"/>
    <ds:schemaRef ds:uri="http://schemas.openxmlformats.org/package/2006/metadata/core-properties"/>
    <ds:schemaRef ds:uri="279630f5-4588-4446-8067-1140693f53ed"/>
    <ds:schemaRef ds:uri="afa7482c-d655-474e-bb6b-702d3688f345"/>
  </ds:schemaRefs>
</ds:datastoreItem>
</file>

<file path=customXml/itemProps3.xml><?xml version="1.0" encoding="utf-8"?>
<ds:datastoreItem xmlns:ds="http://schemas.openxmlformats.org/officeDocument/2006/customXml" ds:itemID="{52962CCE-DDB1-485E-849F-B867D2AA34A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fa7482c-d655-474e-bb6b-702d3688f345"/>
    <ds:schemaRef ds:uri="279630f5-4588-4446-8067-1140693f53e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44</TotalTime>
  <Words>289</Words>
  <Application>Microsoft Office PowerPoint</Application>
  <PresentationFormat>Bredbild</PresentationFormat>
  <Paragraphs>66</Paragraphs>
  <Slides>2</Slides>
  <Notes>2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2</vt:i4>
      </vt:variant>
      <vt:variant>
        <vt:lpstr>Bildrubriker</vt:lpstr>
      </vt:variant>
      <vt:variant>
        <vt:i4>2</vt:i4>
      </vt:variant>
    </vt:vector>
  </HeadingPairs>
  <TitlesOfParts>
    <vt:vector size="7" baseType="lpstr">
      <vt:lpstr>Aptos</vt:lpstr>
      <vt:lpstr>Arial</vt:lpstr>
      <vt:lpstr>Garamond</vt:lpstr>
      <vt:lpstr>Myndigheten för civilt försvar</vt:lpstr>
      <vt:lpstr>Myndigheten för civilt försvar vit</vt:lpstr>
      <vt:lpstr>Övningsexempel</vt:lpstr>
      <vt:lpstr>Samhällsviktig verksamhet: Tillagningskök i Lyckoby</vt:lpstr>
    </vt:vector>
  </TitlesOfParts>
  <Company>Myndigheten för civilt försvar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Övningsexempel</dc:title>
  <dc:creator>Nordahl Anna</dc:creator>
  <cp:lastModifiedBy>Nelson Magnus</cp:lastModifiedBy>
  <cp:revision>1</cp:revision>
  <dcterms:created xsi:type="dcterms:W3CDTF">2026-04-22T12:57:24Z</dcterms:created>
  <dcterms:modified xsi:type="dcterms:W3CDTF">2026-07-03T12:45:09Z</dcterms:modified>
  <cp:version>2025-09-30 - 1</cp:version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0x0101008239AB5D3D2647B580F011DA2F3561110100AF9E8DF8B335BE4491CC47897D96776F</vt:lpwstr>
  </property>
  <property fmtid="{D5CDD505-2E9C-101B-9397-08002B2CF9AE}" pid="3" name="MSB_SiteBusinessProcess">
    <vt:lpwstr>1;#Standard|42db7290-f92b-446b-999c-1bee6d848af0</vt:lpwstr>
  </property>
  <property fmtid="{D5CDD505-2E9C-101B-9397-08002B2CF9AE}" pid="4" name="MSB_DocumentType">
    <vt:lpwstr/>
  </property>
</Properties>
</file>