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1"/>
  </p:notesMasterIdLst>
  <p:sldIdLst>
    <p:sldId id="487" r:id="rId6"/>
    <p:sldId id="347" r:id="rId7"/>
    <p:sldId id="309" r:id="rId8"/>
    <p:sldId id="310" r:id="rId9"/>
    <p:sldId id="497"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rdahl Anna" initials="NA" lastIdx="2" clrIdx="0">
    <p:extLst>
      <p:ext uri="{19B8F6BF-5375-455C-9EA6-DF929625EA0E}">
        <p15:presenceInfo xmlns:p15="http://schemas.microsoft.com/office/powerpoint/2012/main" userId="S-1-5-21-466509168-1772936955-2901788264-48551" providerId="AD"/>
      </p:ext>
    </p:extLst>
  </p:cmAuthor>
  <p:cmAuthor id="2" name="Grundel Lauritzen Alexandra" initials="GLA" lastIdx="4" clrIdx="1">
    <p:extLst>
      <p:ext uri="{19B8F6BF-5375-455C-9EA6-DF929625EA0E}">
        <p15:presenceInfo xmlns:p15="http://schemas.microsoft.com/office/powerpoint/2012/main" userId="S-1-5-21-466509168-1772936955-2901788264-15327" providerId="AD"/>
      </p:ext>
    </p:extLst>
  </p:cmAuthor>
  <p:cmAuthor id="3" name="hjabe@msb.local" initials="h" lastIdx="1" clrIdx="2">
    <p:extLst>
      <p:ext uri="{19B8F6BF-5375-455C-9EA6-DF929625EA0E}">
        <p15:presenceInfo xmlns:p15="http://schemas.microsoft.com/office/powerpoint/2012/main" userId="hjabe@msb.loca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10" autoAdjust="0"/>
  </p:normalViewPr>
  <p:slideViewPr>
    <p:cSldViewPr snapToGrid="0">
      <p:cViewPr varScale="1">
        <p:scale>
          <a:sx n="47" d="100"/>
          <a:sy n="47" d="100"/>
        </p:scale>
        <p:origin x="139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8E6694-2DC5-481F-86BC-A3C010A8D339}" type="datetimeFigureOut">
              <a:rPr lang="sv-SE" smtClean="0"/>
              <a:t>2026-05-20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92258E-6C1A-4BF9-91DD-0190CBD9317C}" type="slidenum">
              <a:rPr lang="sv-SE" smtClean="0"/>
              <a:t>‹#›</a:t>
            </a:fld>
            <a:endParaRPr lang="sv-SE"/>
          </a:p>
        </p:txBody>
      </p:sp>
    </p:spTree>
    <p:extLst>
      <p:ext uri="{BB962C8B-B14F-4D97-AF65-F5344CB8AC3E}">
        <p14:creationId xmlns:p14="http://schemas.microsoft.com/office/powerpoint/2010/main" val="1226575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Gruppövning - Konsekvensanalys – del 1</a:t>
            </a:r>
          </a:p>
          <a:p>
            <a:pPr>
              <a:lnSpc>
                <a:spcPct val="120000"/>
              </a:lnSpc>
              <a:spcAft>
                <a:spcPts val="1000"/>
              </a:spcAft>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Syfte: </a:t>
            </a:r>
            <a:r>
              <a:rPr lang="sv-SE" sz="1200" b="0" kern="100" dirty="0">
                <a:effectLst/>
                <a:latin typeface="Garamond" panose="02020404030301010803" pitchFamily="18" charset="0"/>
                <a:ea typeface="Garamond" panose="02020404030301010803" pitchFamily="18" charset="0"/>
                <a:cs typeface="Times New Roman" panose="02020603050405020304" pitchFamily="18" charset="0"/>
              </a:rPr>
              <a:t>praktisera metod och använda mallar för konsekvensanalys del 1 -  landa </a:t>
            </a:r>
            <a:r>
              <a:rPr lang="sv-SE" sz="1800" dirty="0">
                <a:effectLst/>
                <a:latin typeface="Century Gothic" panose="020B0502020202020204" pitchFamily="34" charset="0"/>
                <a:ea typeface="Times New Roman" panose="02020603050405020304" pitchFamily="18" charset="0"/>
                <a:cs typeface="Times New Roman" panose="02020603050405020304" pitchFamily="18" charset="0"/>
              </a:rPr>
              <a:t>i vilka aktiviteter som är prioriterade </a:t>
            </a:r>
            <a:r>
              <a:rPr lang="sv-SE" sz="1200" b="0" kern="100" dirty="0">
                <a:effectLst/>
                <a:latin typeface="Garamond" panose="02020404030301010803" pitchFamily="18" charset="0"/>
                <a:ea typeface="Garamond" panose="02020404030301010803" pitchFamily="18" charset="0"/>
                <a:cs typeface="Times New Roman" panose="02020603050405020304" pitchFamily="18" charset="0"/>
              </a:rPr>
              <a:t>samt lärande genom att ta del av andra gruppers erfarenheter</a:t>
            </a:r>
          </a:p>
          <a:p>
            <a:pPr>
              <a:lnSpc>
                <a:spcPct val="120000"/>
              </a:lnSpc>
              <a:spcAft>
                <a:spcPts val="1000"/>
              </a:spcAft>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Format: </a:t>
            </a:r>
            <a:r>
              <a:rPr lang="sv-SE" sz="1200" kern="100" dirty="0">
                <a:effectLst/>
                <a:latin typeface="Garamond" panose="02020404030301010803" pitchFamily="18" charset="0"/>
                <a:ea typeface="Garamond" panose="02020404030301010803" pitchFamily="18" charset="0"/>
                <a:cs typeface="Times New Roman" panose="02020603050405020304" pitchFamily="18" charset="0"/>
              </a:rPr>
              <a:t>i grupper om 4-6 personer</a:t>
            </a:r>
          </a:p>
          <a:p>
            <a:pPr>
              <a:lnSpc>
                <a:spcPct val="120000"/>
              </a:lnSpc>
              <a:spcAft>
                <a:spcPts val="1000"/>
              </a:spcAft>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Tidsåtgång: </a:t>
            </a:r>
            <a:r>
              <a:rPr lang="sv-SE" sz="1200" b="0" kern="100" dirty="0">
                <a:effectLst/>
                <a:latin typeface="Garamond" panose="02020404030301010803" pitchFamily="18" charset="0"/>
                <a:ea typeface="Garamond" panose="02020404030301010803" pitchFamily="18" charset="0"/>
                <a:cs typeface="Times New Roman" panose="02020603050405020304" pitchFamily="18" charset="0"/>
              </a:rPr>
              <a:t>4</a:t>
            </a:r>
            <a:r>
              <a:rPr lang="sv-SE" sz="1200" kern="100" dirty="0">
                <a:effectLst/>
                <a:latin typeface="Garamond" panose="02020404030301010803" pitchFamily="18" charset="0"/>
                <a:ea typeface="Garamond" panose="02020404030301010803" pitchFamily="18" charset="0"/>
                <a:cs typeface="Times New Roman" panose="02020603050405020304" pitchFamily="18" charset="0"/>
              </a:rPr>
              <a:t>0 minuter (totalt 60 minuter)</a:t>
            </a:r>
          </a:p>
          <a:p>
            <a:pPr>
              <a:lnSpc>
                <a:spcPct val="120000"/>
              </a:lnSpc>
              <a:spcAft>
                <a:spcPts val="1000"/>
              </a:spcAft>
            </a:pPr>
            <a:r>
              <a:rPr lang="sv-SE" sz="1200" b="1" kern="100" dirty="0">
                <a:effectLst/>
                <a:latin typeface="Garamond" panose="02020404030301010803" pitchFamily="18" charset="0"/>
                <a:ea typeface="Garamond" panose="02020404030301010803" pitchFamily="18" charset="0"/>
                <a:cs typeface="Times New Roman" panose="02020603050405020304" pitchFamily="18" charset="0"/>
              </a:rPr>
              <a:t>Reflektion: </a:t>
            </a:r>
            <a:r>
              <a:rPr lang="sv-SE" sz="1800" b="0" kern="100" dirty="0">
                <a:effectLst/>
                <a:latin typeface="Century Gothic" panose="020B0502020202020204" pitchFamily="34" charset="0"/>
                <a:ea typeface="Garamond" panose="02020404030301010803" pitchFamily="18" charset="0"/>
                <a:cs typeface="Times New Roman" panose="02020603050405020304" pitchFamily="18" charset="0"/>
              </a:rPr>
              <a:t>20 minuter där g</a:t>
            </a:r>
            <a:r>
              <a:rPr lang="sv-SE" sz="1800" b="0" dirty="0">
                <a:effectLst/>
                <a:latin typeface="Century Gothic" panose="020B0502020202020204" pitchFamily="34" charset="0"/>
                <a:ea typeface="Times New Roman" panose="02020603050405020304" pitchFamily="18" charset="0"/>
                <a:cs typeface="Times New Roman" panose="02020603050405020304" pitchFamily="18" charset="0"/>
              </a:rPr>
              <a:t>rupperna </a:t>
            </a:r>
            <a:r>
              <a:rPr lang="sv-SE" sz="1800" dirty="0">
                <a:effectLst/>
                <a:latin typeface="Century Gothic" panose="020B0502020202020204" pitchFamily="34" charset="0"/>
                <a:ea typeface="Times New Roman" panose="02020603050405020304" pitchFamily="18" charset="0"/>
                <a:cs typeface="Times New Roman" panose="02020603050405020304" pitchFamily="18" charset="0"/>
              </a:rPr>
              <a:t>redovisar genom att ge exempel på hur de har diskuterat –fokus på processen! </a:t>
            </a:r>
          </a:p>
          <a:p>
            <a:pPr marL="285750" indent="-285750">
              <a:lnSpc>
                <a:spcPct val="120000"/>
              </a:lnSpc>
              <a:spcAft>
                <a:spcPts val="1000"/>
              </a:spcAft>
              <a:buFontTx/>
              <a:buChar char="-"/>
            </a:pPr>
            <a:r>
              <a:rPr lang="sv-SE" sz="1800" dirty="0">
                <a:effectLst/>
                <a:latin typeface="Century Gothic" panose="020B0502020202020204" pitchFamily="34" charset="0"/>
                <a:ea typeface="Times New Roman" panose="02020603050405020304" pitchFamily="18" charset="0"/>
                <a:cs typeface="Times New Roman" panose="02020603050405020304" pitchFamily="18" charset="0"/>
              </a:rPr>
              <a:t>Vad tar de med sig från steget/momentet?</a:t>
            </a:r>
          </a:p>
          <a:p>
            <a:pPr marL="285750" indent="-285750">
              <a:lnSpc>
                <a:spcPct val="120000"/>
              </a:lnSpc>
              <a:spcAft>
                <a:spcPts val="1000"/>
              </a:spcAft>
              <a:buFontTx/>
              <a:buChar char="-"/>
            </a:pPr>
            <a:r>
              <a:rPr lang="sv-SE" sz="1800" dirty="0">
                <a:effectLst/>
                <a:latin typeface="Century Gothic" panose="020B0502020202020204" pitchFamily="34" charset="0"/>
                <a:ea typeface="Times New Roman" panose="02020603050405020304" pitchFamily="18" charset="0"/>
                <a:cs typeface="Times New Roman" panose="02020603050405020304" pitchFamily="18" charset="0"/>
              </a:rPr>
              <a:t>Vad har varit svårt?</a:t>
            </a:r>
            <a:endParaRPr lang="en-GB"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BCA38-E219-45C2-8992-9152482A77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95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momentet: Gör en konsekvensanalys på tillagningsköket i </a:t>
            </a:r>
            <a:r>
              <a:rPr lang="sv-SE" dirty="0" err="1"/>
              <a:t>Lyckoby</a:t>
            </a:r>
            <a:r>
              <a:rPr lang="sv-SE" dirty="0"/>
              <a:t> och deras måltidsverksamhet. </a:t>
            </a:r>
          </a:p>
          <a:p>
            <a:endParaRPr lang="sv-SE" dirty="0"/>
          </a:p>
          <a:p>
            <a:r>
              <a:rPr lang="sv-SE" b="1" dirty="0"/>
              <a:t>KLICKA FRAM FRÅGOR </a:t>
            </a:r>
          </a:p>
          <a:p>
            <a:r>
              <a:rPr lang="sv-SE" dirty="0"/>
              <a:t>Stödfrågor för uppgiften är:</a:t>
            </a:r>
          </a:p>
          <a:p>
            <a:r>
              <a:rPr lang="sv-SE" dirty="0"/>
              <a:t>• Vilka aktiviteter består verksamheten av?</a:t>
            </a:r>
          </a:p>
          <a:p>
            <a:r>
              <a:rPr lang="sv-SE" dirty="0"/>
              <a:t>• Ta en aktivitet i taget för att säkerställa att ni hinner igenom minst en:</a:t>
            </a:r>
          </a:p>
          <a:p>
            <a:r>
              <a:rPr lang="sv-SE" dirty="0"/>
              <a:t>• Utgå från kriteriemodellen - Vad blir konsekvenserna av en störning i aktiviteten? </a:t>
            </a:r>
          </a:p>
          <a:p>
            <a:r>
              <a:rPr lang="sv-SE" dirty="0"/>
              <a:t>• Hur länge kan aktiviteten ligga nere innan det ger oacceptabla konsekvenser (avbrottstid)?</a:t>
            </a:r>
          </a:p>
          <a:p>
            <a:r>
              <a:rPr lang="sv-SE" dirty="0"/>
              <a:t>• Är aktiviteten prioriterad? </a:t>
            </a:r>
          </a:p>
          <a:p>
            <a:endParaRPr lang="sv-SE" dirty="0"/>
          </a:p>
          <a:p>
            <a:r>
              <a:rPr lang="sv-SE" dirty="0"/>
              <a:t>För att inte få allt för stor spridning/variation på avbrottstider kan gruppen enas om gemensamma tidsaspekter som passar verksamheten, t ex 0h, 2h, 4h eller 1 dygn etc. </a:t>
            </a:r>
          </a:p>
          <a:p>
            <a:endParaRPr lang="sv-SE" dirty="0"/>
          </a:p>
          <a:p>
            <a:r>
              <a:rPr lang="sv-SE" dirty="0"/>
              <a:t>Känns det svårt? Tänk på att inte hamna i för detaljerade diskussioner! Syftet är att testa metoden och mallen. </a:t>
            </a:r>
          </a:p>
          <a:p>
            <a:r>
              <a:rPr lang="sv-SE" dirty="0"/>
              <a:t>KOM IHÅG:</a:t>
            </a:r>
          </a:p>
          <a:p>
            <a:r>
              <a:rPr lang="sv-SE" dirty="0"/>
              <a:t>Håll er till frågeställningen – ta en fråga i taget (i den ordningen de kommer)</a:t>
            </a:r>
          </a:p>
          <a:p>
            <a:pPr marL="0" lvl="0" indent="0">
              <a:lnSpc>
                <a:spcPct val="110000"/>
              </a:lnSpc>
              <a:spcAft>
                <a:spcPts val="600"/>
              </a:spcAft>
              <a:buFont typeface="Symbol" panose="05050102010706020507" pitchFamily="18" charset="2"/>
              <a:buNone/>
            </a:pPr>
            <a:r>
              <a:rPr lang="sv-SE" dirty="0"/>
              <a:t>Håll det enkelt. </a:t>
            </a:r>
            <a:r>
              <a:rPr lang="sv-SE" sz="1800" dirty="0">
                <a:effectLst/>
                <a:latin typeface="Garamond" panose="02020404030301010803" pitchFamily="18" charset="0"/>
                <a:ea typeface="Garamond" panose="02020404030301010803" pitchFamily="18" charset="0"/>
                <a:cs typeface="Times New Roman" panose="02020603050405020304" pitchFamily="18" charset="0"/>
              </a:rPr>
              <a:t>Här kan ni välja att använda medföljande mallar eller egna mallar. </a:t>
            </a:r>
            <a:r>
              <a:rPr lang="sv-SE" dirty="0"/>
              <a:t>Utgå från kriteriemodellen i er bedömning av avbrottstider. </a:t>
            </a:r>
            <a:r>
              <a:rPr lang="sv-SE" sz="1800" b="1" dirty="0">
                <a:effectLst/>
                <a:latin typeface="Garamond" panose="02020404030301010803" pitchFamily="18" charset="0"/>
                <a:ea typeface="Garamond" panose="02020404030301010803" pitchFamily="18" charset="0"/>
                <a:cs typeface="Times New Roman" panose="02020603050405020304" pitchFamily="18" charset="0"/>
              </a:rPr>
              <a:t>Tips</a:t>
            </a:r>
            <a:r>
              <a:rPr lang="sv-SE" sz="1800" dirty="0">
                <a:effectLst/>
                <a:latin typeface="Garamond" panose="02020404030301010803" pitchFamily="18" charset="0"/>
                <a:ea typeface="Garamond" panose="02020404030301010803" pitchFamily="18" charset="0"/>
                <a:cs typeface="Times New Roman" panose="02020603050405020304" pitchFamily="18" charset="0"/>
              </a:rPr>
              <a:t>: använd post-it lappar så blir det lätt att flytta runt och ändra. </a:t>
            </a:r>
          </a:p>
          <a:p>
            <a:pPr marL="0" lvl="0" indent="0">
              <a:lnSpc>
                <a:spcPct val="110000"/>
              </a:lnSpc>
              <a:spcAft>
                <a:spcPts val="600"/>
              </a:spcAft>
              <a:buFont typeface="Symbol" panose="05050102010706020507" pitchFamily="18" charset="2"/>
              <a:buNone/>
            </a:pPr>
            <a:r>
              <a:rPr lang="sv-SE" sz="1800" b="1" dirty="0">
                <a:effectLst/>
                <a:latin typeface="Garamond" panose="02020404030301010803" pitchFamily="18" charset="0"/>
                <a:ea typeface="Garamond" panose="02020404030301010803" pitchFamily="18" charset="0"/>
                <a:cs typeface="Times New Roman" panose="02020603050405020304" pitchFamily="18" charset="0"/>
              </a:rPr>
              <a:t>Tips</a:t>
            </a:r>
            <a:r>
              <a:rPr lang="sv-SE" sz="1800" dirty="0">
                <a:effectLst/>
                <a:latin typeface="Garamond" panose="02020404030301010803" pitchFamily="18" charset="0"/>
                <a:ea typeface="Garamond" panose="02020404030301010803" pitchFamily="18" charset="0"/>
                <a:cs typeface="Times New Roman" panose="02020603050405020304" pitchFamily="18" charset="0"/>
              </a:rPr>
              <a:t>: Det kan vara värdefullt att använda tidigare verksamhetsanalyser för att använda som underlag för att identifiera mål, uppdrag och krav.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BCA38-E219-45C2-8992-9152482A77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414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i="1" kern="1200" dirty="0">
                <a:solidFill>
                  <a:schemeClr val="tx1"/>
                </a:solidFill>
                <a:effectLst/>
                <a:latin typeface="+mn-lt"/>
                <a:ea typeface="+mn-ea"/>
                <a:cs typeface="+mn-cs"/>
              </a:rPr>
              <a:t>Stödbild för gruppövningen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i="1" kern="1200" dirty="0">
                <a:solidFill>
                  <a:schemeClr val="tx1"/>
                </a:solidFill>
                <a:effectLst/>
                <a:latin typeface="+mn-lt"/>
                <a:ea typeface="+mn-ea"/>
                <a:cs typeface="+mn-cs"/>
              </a:rPr>
              <a:t>Kriteriemodell för </a:t>
            </a:r>
            <a:r>
              <a:rPr lang="sv-SE" sz="1800" i="1" kern="1200" dirty="0" err="1">
                <a:solidFill>
                  <a:schemeClr val="tx1"/>
                </a:solidFill>
                <a:effectLst/>
                <a:latin typeface="+mn-lt"/>
                <a:ea typeface="+mn-ea"/>
                <a:cs typeface="+mn-cs"/>
              </a:rPr>
              <a:t>Lyckoby</a:t>
            </a:r>
            <a:r>
              <a:rPr lang="sv-SE" sz="1800" i="1" kern="1200" dirty="0">
                <a:solidFill>
                  <a:schemeClr val="tx1"/>
                </a:solidFill>
                <a:effectLst/>
                <a:latin typeface="+mn-lt"/>
                <a:ea typeface="+mn-ea"/>
                <a:cs typeface="+mn-cs"/>
              </a:rPr>
              <a:t> kommun. Ledningen har redan dragit en gräns för vad som anses är acceptabla konsekvenser.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kern="1200" dirty="0">
                <a:solidFill>
                  <a:schemeClr val="tx1"/>
                </a:solidFill>
                <a:effectLst/>
                <a:latin typeface="+mn-lt"/>
                <a:ea typeface="+mn-ea"/>
                <a:cs typeface="+mn-cs"/>
              </a:rPr>
              <a:t>Grupperna </a:t>
            </a:r>
            <a:r>
              <a:rPr lang="sv-SE" sz="1800" kern="1200">
                <a:solidFill>
                  <a:schemeClr val="tx1"/>
                </a:solidFill>
                <a:effectLst/>
                <a:latin typeface="+mn-lt"/>
                <a:ea typeface="+mn-ea"/>
                <a:cs typeface="+mn-cs"/>
              </a:rPr>
              <a:t>får utskrift som </a:t>
            </a:r>
            <a:r>
              <a:rPr lang="sv-SE" sz="1800" kern="1200" dirty="0">
                <a:solidFill>
                  <a:schemeClr val="tx1"/>
                </a:solidFill>
                <a:effectLst/>
                <a:latin typeface="+mn-lt"/>
                <a:ea typeface="+mn-ea"/>
                <a:cs typeface="+mn-cs"/>
              </a:rPr>
              <a:t>stöd i arbetet</a:t>
            </a:r>
          </a:p>
        </p:txBody>
      </p:sp>
      <p:sp>
        <p:nvSpPr>
          <p:cNvPr id="4" name="Platshållare för bildnummer 3"/>
          <p:cNvSpPr>
            <a:spLocks noGrp="1"/>
          </p:cNvSpPr>
          <p:nvPr>
            <p:ph type="sldNum" sz="quarter" idx="5"/>
          </p:nvPr>
        </p:nvSpPr>
        <p:spPr/>
        <p:txBody>
          <a:bodyPr/>
          <a:lstStyle/>
          <a:p>
            <a:fld id="{EF219C5B-8DB8-44C4-9711-6AE663146101}" type="slidenum">
              <a:rPr lang="en-GB" smtClean="0"/>
              <a:t>3</a:t>
            </a:fld>
            <a:endParaRPr lang="en-GB"/>
          </a:p>
        </p:txBody>
      </p:sp>
    </p:spTree>
    <p:extLst>
      <p:ext uri="{BB962C8B-B14F-4D97-AF65-F5344CB8AC3E}">
        <p14:creationId xmlns:p14="http://schemas.microsoft.com/office/powerpoint/2010/main" val="689749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Stöd för gruppövning</a:t>
            </a:r>
          </a:p>
          <a:p>
            <a:r>
              <a:rPr lang="sv-SE" sz="1200" kern="1200" dirty="0">
                <a:solidFill>
                  <a:schemeClr val="tx1"/>
                </a:solidFill>
                <a:effectLst/>
                <a:latin typeface="+mn-lt"/>
                <a:ea typeface="+mn-ea"/>
                <a:cs typeface="+mn-cs"/>
              </a:rPr>
              <a:t>Mallen används för att kartlägga verksamheten, konsekvenserna och att identifiera vilka aktiviteter som ska prioriteras i det fortsatta arbetet.</a:t>
            </a:r>
          </a:p>
          <a:p>
            <a:endParaRPr lang="en-GB"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BCA38-E219-45C2-8992-9152482A77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17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00" dirty="0">
                <a:effectLst/>
                <a:latin typeface="Century Gothic" panose="020B0502020202020204" pitchFamily="34" charset="0"/>
                <a:ea typeface="Garamond" panose="02020404030301010803" pitchFamily="18" charset="0"/>
                <a:cs typeface="Times New Roman" panose="02020603050405020304" pitchFamily="18" charset="0"/>
              </a:rPr>
              <a:t>Redovisning i helgrupp med efterföljande diskussion (20 minuter)</a:t>
            </a:r>
            <a:endParaRPr lang="sv-SE" sz="1200" b="0" kern="100" dirty="0">
              <a:effectLst/>
              <a:latin typeface="Century Gothic" panose="020B0502020202020204" pitchFamily="34" charset="0"/>
              <a:ea typeface="Garamond" panose="02020404030301010803" pitchFamily="18" charset="0"/>
              <a:cs typeface="Times New Roman" panose="02020603050405020304" pitchFamily="18" charset="0"/>
            </a:endParaRPr>
          </a:p>
          <a:p>
            <a:r>
              <a:rPr lang="sv-SE" sz="1800" dirty="0">
                <a:effectLst/>
                <a:latin typeface="Garamond" panose="02020404030301010803" pitchFamily="18" charset="0"/>
                <a:ea typeface="Garamond" panose="02020404030301010803" pitchFamily="18" charset="0"/>
                <a:cs typeface="Times New Roman" panose="02020603050405020304" pitchFamily="18" charset="0"/>
              </a:rPr>
              <a:t>Deltagarna (grupperna) redovisar i helgrupp hur de tagit sig igenom övningen, vilka utmaningar de stött på och hur de tagit sig igenom dem. Syftet med redovisningen är att dela erfarenheter av att arbeta med metoden. Fokus är processen, inte resultatet från verksamheten i </a:t>
            </a:r>
            <a:r>
              <a:rPr lang="sv-SE" sz="1800" dirty="0" err="1">
                <a:effectLst/>
                <a:latin typeface="Garamond" panose="02020404030301010803" pitchFamily="18" charset="0"/>
                <a:ea typeface="Garamond" panose="02020404030301010803" pitchFamily="18" charset="0"/>
                <a:cs typeface="Times New Roman" panose="02020603050405020304" pitchFamily="18" charset="0"/>
              </a:rPr>
              <a:t>Lyckoby</a:t>
            </a:r>
            <a:r>
              <a:rPr lang="sv-SE" sz="1800" dirty="0">
                <a:effectLst/>
                <a:latin typeface="Garamond" panose="02020404030301010803" pitchFamily="18" charset="0"/>
                <a:ea typeface="Garamond" panose="02020404030301010803" pitchFamily="18" charset="0"/>
                <a:cs typeface="Times New Roman" panose="02020603050405020304" pitchFamily="18" charset="0"/>
              </a:rPr>
              <a:t>.</a:t>
            </a:r>
            <a:endParaRPr lang="en-GB"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0BCA38-E219-45C2-8992-9152482A77E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366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29E101-7303-49A5-B844-707994CB66D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AF8A4C6B-FE52-4571-94BC-BD8D201EEE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795E928E-915E-4853-AC65-F18B7D295813}"/>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EF87DF28-238A-42AC-A8A4-3EB32DFFDF43}"/>
              </a:ext>
            </a:extLst>
          </p:cNvPr>
          <p:cNvSpPr>
            <a:spLocks noGrp="1"/>
          </p:cNvSpPr>
          <p:nvPr>
            <p:ph type="ftr" sz="quarter" idx="11"/>
          </p:nvPr>
        </p:nvSpPr>
        <p:spPr/>
        <p:txBody>
          <a:bodyPr/>
          <a:lstStyle/>
          <a:p>
            <a:r>
              <a:rPr lang="sv-SE"/>
              <a:t>Sidfot</a:t>
            </a:r>
          </a:p>
        </p:txBody>
      </p:sp>
      <p:sp>
        <p:nvSpPr>
          <p:cNvPr id="6" name="Platshållare för bildnummer 5">
            <a:extLst>
              <a:ext uri="{FF2B5EF4-FFF2-40B4-BE49-F238E27FC236}">
                <a16:creationId xmlns:a16="http://schemas.microsoft.com/office/drawing/2014/main" id="{3F40E162-3112-4DEE-87C9-FC30299696D0}"/>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485442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CF41BF-4AD1-44E8-9A13-9C49C49CC0FE}"/>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CB2CC30-977D-4362-95BF-C364B856C31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2111689-7E78-4486-9C4B-0A3B0EE9928E}"/>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62CA8D31-AA93-4519-898E-0981B7348EBD}"/>
              </a:ext>
            </a:extLst>
          </p:cNvPr>
          <p:cNvSpPr>
            <a:spLocks noGrp="1"/>
          </p:cNvSpPr>
          <p:nvPr>
            <p:ph type="ftr" sz="quarter" idx="11"/>
          </p:nvPr>
        </p:nvSpPr>
        <p:spPr/>
        <p:txBody>
          <a:bodyPr/>
          <a:lstStyle/>
          <a:p>
            <a:r>
              <a:rPr lang="sv-SE"/>
              <a:t>Sidfot</a:t>
            </a:r>
          </a:p>
        </p:txBody>
      </p:sp>
      <p:sp>
        <p:nvSpPr>
          <p:cNvPr id="6" name="Platshållare för bildnummer 5">
            <a:extLst>
              <a:ext uri="{FF2B5EF4-FFF2-40B4-BE49-F238E27FC236}">
                <a16:creationId xmlns:a16="http://schemas.microsoft.com/office/drawing/2014/main" id="{A734A00D-6364-41AE-9EE7-6D62F88E1A56}"/>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834693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9801E0D-AB38-4CD5-AE85-70659F064E8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96C0CF2-822D-46F1-8734-68BA043DCDD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8623499-1955-4D55-BA78-D00697F93D8E}"/>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1383976E-52D2-4D40-9D5C-A333B35CB490}"/>
              </a:ext>
            </a:extLst>
          </p:cNvPr>
          <p:cNvSpPr>
            <a:spLocks noGrp="1"/>
          </p:cNvSpPr>
          <p:nvPr>
            <p:ph type="ftr" sz="quarter" idx="11"/>
          </p:nvPr>
        </p:nvSpPr>
        <p:spPr/>
        <p:txBody>
          <a:bodyPr/>
          <a:lstStyle/>
          <a:p>
            <a:r>
              <a:rPr lang="sv-SE"/>
              <a:t>Sidfot</a:t>
            </a:r>
          </a:p>
        </p:txBody>
      </p:sp>
      <p:sp>
        <p:nvSpPr>
          <p:cNvPr id="6" name="Platshållare för bildnummer 5">
            <a:extLst>
              <a:ext uri="{FF2B5EF4-FFF2-40B4-BE49-F238E27FC236}">
                <a16:creationId xmlns:a16="http://schemas.microsoft.com/office/drawing/2014/main" id="{D79ADD47-F638-43C7-A1D4-25F73F4D6724}"/>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1513085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grpSp>
        <p:nvGrpSpPr>
          <p:cNvPr id="10" name="Grupp 9">
            <a:extLst>
              <a:ext uri="{FF2B5EF4-FFF2-40B4-BE49-F238E27FC236}">
                <a16:creationId xmlns:a16="http://schemas.microsoft.com/office/drawing/2014/main" id="{5ADF8B40-A042-13D6-BE86-3FFC67629E62}"/>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3" name="Frihandsfigur 7">
              <a:extLst>
                <a:ext uri="{FF2B5EF4-FFF2-40B4-BE49-F238E27FC236}">
                  <a16:creationId xmlns:a16="http://schemas.microsoft.com/office/drawing/2014/main" id="{712C975F-A0C1-763B-2A36-614D8FD23DBE}"/>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4" name="Frihandsfigur 8">
              <a:extLst>
                <a:ext uri="{FF2B5EF4-FFF2-40B4-BE49-F238E27FC236}">
                  <a16:creationId xmlns:a16="http://schemas.microsoft.com/office/drawing/2014/main" id="{54976291-150F-DAD1-440F-BED5D275218D}"/>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5" name="Frihandsfigur 17">
              <a:extLst>
                <a:ext uri="{FF2B5EF4-FFF2-40B4-BE49-F238E27FC236}">
                  <a16:creationId xmlns:a16="http://schemas.microsoft.com/office/drawing/2014/main" id="{4EABF5EA-D2BA-B292-9E72-DBF0F0790F25}"/>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pic>
        <p:nvPicPr>
          <p:cNvPr id="11" name="Bildobjekt 7" descr="Logotyp Myndigheten för civilt försvar">
            <a:extLst>
              <a:ext uri="{FF2B5EF4-FFF2-40B4-BE49-F238E27FC236}">
                <a16:creationId xmlns:a16="http://schemas.microsoft.com/office/drawing/2014/main" id="{729ADCA1-CB36-9E5B-7763-B612A7D40F98}"/>
              </a:ext>
              <a:ext uri="{C183D7F6-B498-43B3-948B-1728B52AA6E4}">
                <adec:decorative xmlns:adec="http://schemas.microsoft.com/office/drawing/2017/decorative" val="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93172"/>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9" y="5806222"/>
            <a:ext cx="1009915" cy="198031"/>
          </a:xfrm>
        </p:spPr>
        <p:txBody>
          <a:bodyPr/>
          <a:lstStyle>
            <a:lvl1pPr>
              <a:defRPr sz="900">
                <a:solidFill>
                  <a:schemeClr val="accent5"/>
                </a:solidFill>
              </a:defRPr>
            </a:lvl1pPr>
          </a:lstStyle>
          <a:p>
            <a:endParaRPr lang="sv-SE" dirty="0"/>
          </a:p>
        </p:txBody>
      </p:sp>
      <p:sp>
        <p:nvSpPr>
          <p:cNvPr id="5" name="Platshållare för sidfot 4">
            <a:extLst>
              <a:ext uri="{FF2B5EF4-FFF2-40B4-BE49-F238E27FC236}">
                <a16:creationId xmlns:a16="http://schemas.microsoft.com/office/drawing/2014/main" id="{1A416973-C155-F962-8AF3-CE31F29C633B}"/>
              </a:ext>
            </a:extLst>
          </p:cNvPr>
          <p:cNvSpPr>
            <a:spLocks noGrp="1"/>
          </p:cNvSpPr>
          <p:nvPr>
            <p:ph type="ftr" sz="quarter" idx="11"/>
          </p:nvPr>
        </p:nvSpPr>
        <p:spPr>
          <a:xfrm>
            <a:off x="552449" y="6049291"/>
            <a:ext cx="2581397" cy="171536"/>
          </a:xfrm>
        </p:spPr>
        <p:txBody>
          <a:bodyPr/>
          <a:lstStyle>
            <a:lvl1pPr algn="l">
              <a:defRPr sz="900">
                <a:solidFill>
                  <a:schemeClr val="accent5"/>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34007241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9C5581-399A-A049-5BB0-204A5A0F943C}"/>
              </a:ext>
            </a:extLst>
          </p:cNvPr>
          <p:cNvSpPr>
            <a:spLocks noGrp="1"/>
          </p:cNvSpPr>
          <p:nvPr>
            <p:ph type="title"/>
          </p:nvPr>
        </p:nvSpPr>
        <p:spPr>
          <a:xfrm>
            <a:off x="1393199" y="638889"/>
            <a:ext cx="9424947" cy="878339"/>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E76CBC88-D1CD-D18D-4170-CF854F8A0E34}"/>
              </a:ext>
            </a:extLst>
          </p:cNvPr>
          <p:cNvSpPr>
            <a:spLocks noGrp="1"/>
          </p:cNvSpPr>
          <p:nvPr>
            <p:ph idx="1"/>
          </p:nvPr>
        </p:nvSpPr>
        <p:spPr>
          <a:xfrm>
            <a:off x="1393200" y="1641231"/>
            <a:ext cx="9424947" cy="422616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bildnummer 8">
            <a:extLst>
              <a:ext uri="{FF2B5EF4-FFF2-40B4-BE49-F238E27FC236}">
                <a16:creationId xmlns:a16="http://schemas.microsoft.com/office/drawing/2014/main" id="{FFDF9CA7-2C84-D13E-EE10-931F4A3E646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7" name="Platshållare för datum 6">
            <a:extLst>
              <a:ext uri="{FF2B5EF4-FFF2-40B4-BE49-F238E27FC236}">
                <a16:creationId xmlns:a16="http://schemas.microsoft.com/office/drawing/2014/main" id="{39676AD5-066A-FFD4-4779-B435141CAD2E}"/>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D9C4AE58-43BF-223C-4552-D8665A58BE38}"/>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305891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Rubrikbild med namn och enhet/avdelning">
    <p:bg>
      <p:bgPr>
        <a:solidFill>
          <a:schemeClr val="accent1"/>
        </a:solidFill>
        <a:effectLst/>
      </p:bgPr>
    </p:bg>
    <p:spTree>
      <p:nvGrpSpPr>
        <p:cNvPr id="1" name=""/>
        <p:cNvGrpSpPr/>
        <p:nvPr/>
      </p:nvGrpSpPr>
      <p:grpSpPr>
        <a:xfrm>
          <a:off x="0" y="0"/>
          <a:ext cx="0" cy="0"/>
          <a:chOff x="0" y="0"/>
          <a:chExt cx="0" cy="0"/>
        </a:xfrm>
      </p:grpSpPr>
      <p:grpSp>
        <p:nvGrpSpPr>
          <p:cNvPr id="15" name="Grupp 14">
            <a:extLst>
              <a:ext uri="{FF2B5EF4-FFF2-40B4-BE49-F238E27FC236}">
                <a16:creationId xmlns:a16="http://schemas.microsoft.com/office/drawing/2014/main" id="{77363B1A-B409-D2AA-BE58-3B2BA49EA69E}"/>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6" name="Frihandsfigur 7">
              <a:extLst>
                <a:ext uri="{FF2B5EF4-FFF2-40B4-BE49-F238E27FC236}">
                  <a16:creationId xmlns:a16="http://schemas.microsoft.com/office/drawing/2014/main" id="{D33A95DF-C114-1CF3-3059-F6CFB137D865}"/>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7" name="Frihandsfigur 8">
              <a:extLst>
                <a:ext uri="{FF2B5EF4-FFF2-40B4-BE49-F238E27FC236}">
                  <a16:creationId xmlns:a16="http://schemas.microsoft.com/office/drawing/2014/main" id="{D659175C-4826-7317-D277-454FA87D7280}"/>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8" name="Frihandsfigur 17">
              <a:extLst>
                <a:ext uri="{FF2B5EF4-FFF2-40B4-BE49-F238E27FC236}">
                  <a16:creationId xmlns:a16="http://schemas.microsoft.com/office/drawing/2014/main" id="{B6C876EA-E570-03B3-7093-89FADF8D72F9}"/>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900">
                <a:solidFill>
                  <a:srgbClr val="FF832C"/>
                </a:solidFill>
              </a:defRPr>
            </a:lvl1pPr>
          </a:lstStyle>
          <a:p>
            <a:endParaRPr lang="sv-SE"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5443255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Rubrikbild med rörlig bakgrund">
    <p:bg>
      <p:bgPr>
        <a:solidFill>
          <a:schemeClr val="accent1"/>
        </a:solidFill>
        <a:effectLst/>
      </p:bgPr>
    </p:bg>
    <p:spTree>
      <p:nvGrpSpPr>
        <p:cNvPr id="1" name=""/>
        <p:cNvGrpSpPr/>
        <p:nvPr/>
      </p:nvGrpSpPr>
      <p:grpSpPr>
        <a:xfrm>
          <a:off x="0" y="0"/>
          <a:ext cx="0" cy="0"/>
          <a:chOff x="0" y="0"/>
          <a:chExt cx="0" cy="0"/>
        </a:xfrm>
      </p:grpSpPr>
      <p:sp>
        <p:nvSpPr>
          <p:cNvPr id="10" name="Frihandsfigur 7">
            <a:extLst>
              <a:ext uri="{FF2B5EF4-FFF2-40B4-BE49-F238E27FC236}">
                <a16:creationId xmlns:a16="http://schemas.microsoft.com/office/drawing/2014/main" id="{78A26EA8-A16F-08CC-32E4-910BD1321492}"/>
              </a:ext>
              <a:ext uri="{C183D7F6-B498-43B3-948B-1728B52AA6E4}">
                <adec:decorative xmlns:adec="http://schemas.microsoft.com/office/drawing/2017/decorative" val="1"/>
              </a:ext>
            </a:extLst>
          </p:cNvPr>
          <p:cNvSpPr>
            <a:spLocks/>
          </p:cNvSpPr>
          <p:nvPr/>
        </p:nvSpPr>
        <p:spPr>
          <a:xfrm>
            <a:off x="0" y="0"/>
            <a:ext cx="12191999"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100000">
                <a:srgbClr val="061727"/>
              </a:gs>
              <a:gs pos="25000">
                <a:srgbClr val="0B233E"/>
              </a:gs>
              <a:gs pos="0">
                <a:srgbClr val="0B233E"/>
              </a:gs>
            </a:gsLst>
            <a:lin ang="0" scaled="0"/>
          </a:gradFill>
          <a:ln w="6322" cap="flat">
            <a:noFill/>
            <a:prstDash val="solid"/>
            <a:miter/>
          </a:ln>
        </p:spPr>
        <p:txBody>
          <a:bodyPr rtlCol="0" anchor="ctr"/>
          <a:lstStyle/>
          <a:p>
            <a:endParaRPr lang="sv-SE" dirty="0"/>
          </a:p>
        </p:txBody>
      </p:sp>
      <p:sp>
        <p:nvSpPr>
          <p:cNvPr id="11" name="Frihandsfigur 9">
            <a:extLst>
              <a:ext uri="{FF2B5EF4-FFF2-40B4-BE49-F238E27FC236}">
                <a16:creationId xmlns:a16="http://schemas.microsoft.com/office/drawing/2014/main" id="{25549E3B-60D0-E3F8-93F4-AF97517C3DDE}"/>
              </a:ext>
              <a:ext uri="{C183D7F6-B498-43B3-948B-1728B52AA6E4}">
                <adec:decorative xmlns:adec="http://schemas.microsoft.com/office/drawing/2017/decorative" val="1"/>
              </a:ext>
            </a:extLst>
          </p:cNvPr>
          <p:cNvSpPr/>
          <p:nvPr/>
        </p:nvSpPr>
        <p:spPr>
          <a:xfrm>
            <a:off x="0"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4" name="Frihandsfigur 10">
            <a:extLst>
              <a:ext uri="{FF2B5EF4-FFF2-40B4-BE49-F238E27FC236}">
                <a16:creationId xmlns:a16="http://schemas.microsoft.com/office/drawing/2014/main" id="{51B31F59-AEE3-1C37-94E1-296A6EAC171B}"/>
              </a:ext>
              <a:ext uri="{C183D7F6-B498-43B3-948B-1728B52AA6E4}">
                <adec:decorative xmlns:adec="http://schemas.microsoft.com/office/drawing/2017/decorative" val="1"/>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50000">
                <a:srgbClr val="0A1F37"/>
              </a:gs>
              <a:gs pos="100000">
                <a:srgbClr val="0B233E"/>
              </a:gs>
              <a:gs pos="0">
                <a:srgbClr val="061727"/>
              </a:gs>
            </a:gsLst>
            <a:lin ang="0" scaled="0"/>
          </a:gradFill>
          <a:ln w="6322" cap="flat">
            <a:noFill/>
            <a:prstDash val="solid"/>
            <a:miter/>
          </a:ln>
        </p:spPr>
        <p:txBody>
          <a:bodyPr rtlCol="0" anchor="ctr"/>
          <a:lstStyle/>
          <a:p>
            <a:endParaRPr lang="sv-SE" dirty="0"/>
          </a:p>
        </p:txBody>
      </p:sp>
      <p:pic>
        <p:nvPicPr>
          <p:cNvPr id="13" name="Bildobjekt 7">
            <a:extLst>
              <a:ext uri="{FF2B5EF4-FFF2-40B4-BE49-F238E27FC236}">
                <a16:creationId xmlns:a16="http://schemas.microsoft.com/office/drawing/2014/main" id="{1FE72896-F74F-345F-E717-F5E61E916B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9832" y="509181"/>
            <a:ext cx="1492738" cy="522000"/>
          </a:xfrm>
          <a:prstGeom prst="rect">
            <a:avLst/>
          </a:prstGeom>
        </p:spPr>
      </p:pic>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0" y="2488818"/>
            <a:ext cx="10121361"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4400" y="3734339"/>
            <a:ext cx="10115550"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900">
                <a:solidFill>
                  <a:srgbClr val="FF832C"/>
                </a:solidFill>
              </a:defRPr>
            </a:lvl1pPr>
          </a:lstStyle>
          <a:p>
            <a:endParaRPr lang="sv-SE" dirty="0"/>
          </a:p>
        </p:txBody>
      </p:sp>
      <p:sp>
        <p:nvSpPr>
          <p:cNvPr id="7" name="Platshållare för text 10">
            <a:extLst>
              <a:ext uri="{FF2B5EF4-FFF2-40B4-BE49-F238E27FC236}">
                <a16:creationId xmlns:a16="http://schemas.microsoft.com/office/drawing/2014/main" id="{9216FF9C-1E91-7DA1-203E-576AE64DE454}"/>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2" name="Platshållare för text 10">
            <a:extLst>
              <a:ext uri="{FF2B5EF4-FFF2-40B4-BE49-F238E27FC236}">
                <a16:creationId xmlns:a16="http://schemas.microsoft.com/office/drawing/2014/main" id="{7AB6B96B-BAA2-0F16-5A35-078C6799F543}"/>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9" name="Platshållare för text 8">
            <a:extLst>
              <a:ext uri="{FF2B5EF4-FFF2-40B4-BE49-F238E27FC236}">
                <a16:creationId xmlns:a16="http://schemas.microsoft.com/office/drawing/2014/main" id="{304E2EC9-18D1-1FE7-2C6E-D87BA5E84ECA}"/>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7086860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ccel="50000" decel="50000" autoRev="1" fill="hold" grpId="0" nodeType="withEffect">
                                  <p:stCondLst>
                                    <p:cond delay="0"/>
                                  </p:stCondLst>
                                  <p:endCondLst>
                                    <p:cond evt="onNext" delay="0">
                                      <p:tgtEl>
                                        <p:sldTgt/>
                                      </p:tgtEl>
                                    </p:cond>
                                  </p:endCondLst>
                                  <p:childTnLst>
                                    <p:animScale>
                                      <p:cBhvr>
                                        <p:cTn id="6" dur="6000" fill="hold"/>
                                        <p:tgtEl>
                                          <p:spTgt spid="11"/>
                                        </p:tgtEl>
                                      </p:cBhvr>
                                      <p:by x="150000" y="100000"/>
                                    </p:animScale>
                                  </p:childTnLst>
                                </p:cTn>
                              </p:par>
                              <p:par>
                                <p:cTn id="7" presetID="6" presetClass="emph" presetSubtype="0" repeatCount="indefinite" accel="50000" decel="50000" autoRev="1" fill="hold" grpId="0" nodeType="withEffect">
                                  <p:stCondLst>
                                    <p:cond delay="0"/>
                                  </p:stCondLst>
                                  <p:endCondLst>
                                    <p:cond evt="onNext" delay="0">
                                      <p:tgtEl>
                                        <p:sldTgt/>
                                      </p:tgtEl>
                                    </p:cond>
                                  </p:endCondLst>
                                  <p:childTnLst>
                                    <p:animScale>
                                      <p:cBhvr>
                                        <p:cTn id="8" dur="6000" fill="hold"/>
                                        <p:tgtEl>
                                          <p:spTgt spid="14"/>
                                        </p:tgtEl>
                                      </p:cBhvr>
                                      <p:by x="100000" y="150000"/>
                                    </p:animScale>
                                  </p:childTnLst>
                                </p:cTn>
                              </p:par>
                              <p:par>
                                <p:cTn id="9"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10" dur="6000" autoRev="1" fill="remove"/>
                                        <p:tgtEl>
                                          <p:spTgt spid="10"/>
                                        </p:tgtEl>
                                        <p:attrNameLst>
                                          <p:attrName>style.color</p:attrName>
                                        </p:attrNameLst>
                                      </p:cBhvr>
                                      <p:to>
                                        <a:srgbClr val="061727"/>
                                      </p:to>
                                    </p:animClr>
                                    <p:animClr clrSpc="rgb" dir="cw">
                                      <p:cBhvr>
                                        <p:cTn id="11" dur="6000" autoRev="1" fill="remove"/>
                                        <p:tgtEl>
                                          <p:spTgt spid="10"/>
                                        </p:tgtEl>
                                        <p:attrNameLst>
                                          <p:attrName>fillcolor</p:attrName>
                                        </p:attrNameLst>
                                      </p:cBhvr>
                                      <p:to>
                                        <a:srgbClr val="061727"/>
                                      </p:to>
                                    </p:animClr>
                                    <p:set>
                                      <p:cBhvr>
                                        <p:cTn id="12" dur="6000" autoRev="1" fill="remove"/>
                                        <p:tgtEl>
                                          <p:spTgt spid="10"/>
                                        </p:tgtEl>
                                        <p:attrNameLst>
                                          <p:attrName>fill.type</p:attrName>
                                        </p:attrNameLst>
                                      </p:cBhvr>
                                      <p:to>
                                        <p:strVal val="solid"/>
                                      </p:to>
                                    </p:set>
                                    <p:set>
                                      <p:cBhvr>
                                        <p:cTn id="13" dur="6000" autoRev="1" fill="remove"/>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Rubrikbild med f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rihandsfigur 7">
            <a:extLst>
              <a:ext uri="{FF2B5EF4-FFF2-40B4-BE49-F238E27FC236}">
                <a16:creationId xmlns:a16="http://schemas.microsoft.com/office/drawing/2014/main" id="{61472155-B46D-BB01-DD29-FD19AB579B1F}"/>
              </a:ext>
              <a:ext uri="{C183D7F6-B498-43B3-948B-1728B52AA6E4}">
                <adec:decorative xmlns:adec="http://schemas.microsoft.com/office/drawing/2017/decorative" val="1"/>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pic>
        <p:nvPicPr>
          <p:cNvPr id="28" name="Bildobjekt 7">
            <a:extLst>
              <a:ext uri="{FF2B5EF4-FFF2-40B4-BE49-F238E27FC236}">
                <a16:creationId xmlns:a16="http://schemas.microsoft.com/office/drawing/2014/main" id="{D9DE757D-E17A-8126-E5A7-D5AF935BF75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09832" y="509181"/>
            <a:ext cx="1492738" cy="522000"/>
          </a:xfrm>
          <a:prstGeom prst="rect">
            <a:avLst/>
          </a:prstGeom>
        </p:spPr>
      </p:pic>
      <p:sp>
        <p:nvSpPr>
          <p:cNvPr id="30" name="Platshållare för bild 29" descr="Alternativtext som beskriver bilden eller kryssa i &quot;Markera som dekorativ&quot;">
            <a:extLst>
              <a:ext uri="{FF2B5EF4-FFF2-40B4-BE49-F238E27FC236}">
                <a16:creationId xmlns:a16="http://schemas.microsoft.com/office/drawing/2014/main" id="{469B23A3-6CDE-D6ED-CA43-6988C9614E6A}"/>
              </a:ext>
            </a:extLst>
          </p:cNvPr>
          <p:cNvSpPr>
            <a:spLocks noGrp="1"/>
          </p:cNvSpPr>
          <p:nvPr>
            <p:ph type="pic" sz="quarter" idx="15"/>
          </p:nvPr>
        </p:nvSpPr>
        <p:spPr>
          <a:xfrm>
            <a:off x="5486402" y="-1"/>
            <a:ext cx="6705599" cy="6861600"/>
          </a:xfrm>
          <a:custGeom>
            <a:avLst/>
            <a:gdLst>
              <a:gd name="connsiteX0" fmla="*/ 1969134 w 6705599"/>
              <a:gd name="connsiteY0" fmla="*/ 0 h 6857997"/>
              <a:gd name="connsiteX1" fmla="*/ 5436301 w 6705599"/>
              <a:gd name="connsiteY1" fmla="*/ 0 h 6857997"/>
              <a:gd name="connsiteX2" fmla="*/ 6705599 w 6705599"/>
              <a:gd name="connsiteY2" fmla="*/ 3040090 h 6857997"/>
              <a:gd name="connsiteX3" fmla="*/ 6705599 w 6705599"/>
              <a:gd name="connsiteY3" fmla="*/ 6857997 h 6857997"/>
              <a:gd name="connsiteX4" fmla="*/ 0 w 6705599"/>
              <a:gd name="connsiteY4" fmla="*/ 6857997 h 685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599" h="6857997">
                <a:moveTo>
                  <a:pt x="1969134" y="0"/>
                </a:moveTo>
                <a:lnTo>
                  <a:pt x="5436301" y="0"/>
                </a:lnTo>
                <a:lnTo>
                  <a:pt x="6705599" y="3040090"/>
                </a:lnTo>
                <a:lnTo>
                  <a:pt x="6705599" y="6857997"/>
                </a:lnTo>
                <a:lnTo>
                  <a:pt x="0" y="6857997"/>
                </a:lnTo>
                <a:close/>
              </a:path>
            </a:pathLst>
          </a:custGeom>
          <a:noFill/>
        </p:spPr>
        <p:txBody>
          <a:bodyPr wrap="square" tIns="2412000">
            <a:noAutofit/>
          </a:bodyPr>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0D78243E-6204-91A9-CD11-3ED87BEB4F9A}"/>
              </a:ext>
            </a:extLst>
          </p:cNvPr>
          <p:cNvSpPr>
            <a:spLocks noGrp="1"/>
          </p:cNvSpPr>
          <p:nvPr>
            <p:ph type="ctrTitle"/>
          </p:nvPr>
        </p:nvSpPr>
        <p:spPr>
          <a:xfrm>
            <a:off x="554401" y="2502568"/>
            <a:ext cx="5777648" cy="1116000"/>
          </a:xfrm>
        </p:spPr>
        <p:txBody>
          <a:bodyPr lIns="0" tIns="0" rIns="0" bIns="0" anchor="b"/>
          <a:lstStyle>
            <a:lvl1pPr algn="l">
              <a:lnSpc>
                <a:spcPct val="84000"/>
              </a:lnSpc>
              <a:defRPr sz="4000">
                <a:solidFill>
                  <a:schemeClr val="tx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037EE5B3-5FC9-92CE-3483-C9864B90A471}"/>
              </a:ext>
            </a:extLst>
          </p:cNvPr>
          <p:cNvSpPr>
            <a:spLocks noGrp="1"/>
          </p:cNvSpPr>
          <p:nvPr>
            <p:ph type="subTitle" idx="1"/>
          </p:nvPr>
        </p:nvSpPr>
        <p:spPr>
          <a:xfrm>
            <a:off x="552450" y="3740150"/>
            <a:ext cx="5470215" cy="651600"/>
          </a:xfrm>
        </p:spPr>
        <p:txBody>
          <a:bodyPr lIns="0" rIns="0" bIns="0"/>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4" name="Platshållare för datum 3">
            <a:extLst>
              <a:ext uri="{FF2B5EF4-FFF2-40B4-BE49-F238E27FC236}">
                <a16:creationId xmlns:a16="http://schemas.microsoft.com/office/drawing/2014/main" id="{A1832C76-70D2-007C-903C-E2096FC68EA4}"/>
              </a:ext>
            </a:extLst>
          </p:cNvPr>
          <p:cNvSpPr>
            <a:spLocks noGrp="1"/>
          </p:cNvSpPr>
          <p:nvPr>
            <p:ph type="dt" sz="half" idx="10"/>
          </p:nvPr>
        </p:nvSpPr>
        <p:spPr>
          <a:xfrm>
            <a:off x="552447" y="5806165"/>
            <a:ext cx="1009915" cy="198031"/>
          </a:xfrm>
        </p:spPr>
        <p:txBody>
          <a:bodyPr/>
          <a:lstStyle>
            <a:lvl1pPr>
              <a:defRPr sz="900">
                <a:solidFill>
                  <a:srgbClr val="FF832C"/>
                </a:solidFill>
              </a:defRPr>
            </a:lvl1pPr>
          </a:lstStyle>
          <a:p>
            <a:endParaRPr lang="sv-SE" dirty="0"/>
          </a:p>
        </p:txBody>
      </p:sp>
      <p:sp>
        <p:nvSpPr>
          <p:cNvPr id="13" name="Platshållare för text 10">
            <a:extLst>
              <a:ext uri="{FF2B5EF4-FFF2-40B4-BE49-F238E27FC236}">
                <a16:creationId xmlns:a16="http://schemas.microsoft.com/office/drawing/2014/main" id="{BCDA3AAC-82A5-5E5A-D030-03628BF84AA1}"/>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1" name="Platshållare för text 10">
            <a:extLst>
              <a:ext uri="{FF2B5EF4-FFF2-40B4-BE49-F238E27FC236}">
                <a16:creationId xmlns:a16="http://schemas.microsoft.com/office/drawing/2014/main" id="{50EC2E7D-9616-2304-9D9A-41CE7A725BAA}"/>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4" name="Platshållare för text 8">
            <a:extLst>
              <a:ext uri="{FF2B5EF4-FFF2-40B4-BE49-F238E27FC236}">
                <a16:creationId xmlns:a16="http://schemas.microsoft.com/office/drawing/2014/main" id="{E69CC9DC-3F0D-42E3-1DAA-028BA2E9F60F}"/>
              </a:ext>
              <a:ext uri="{C183D7F6-B498-43B3-948B-1728B52AA6E4}">
                <adec:decorative xmlns:adec="http://schemas.microsoft.com/office/drawing/2017/decorative" val="1"/>
              </a:ext>
            </a:extLst>
          </p:cNvPr>
          <p:cNvSpPr>
            <a:spLocks noGrp="1"/>
          </p:cNvSpPr>
          <p:nvPr>
            <p:ph type="body" sz="quarter" idx="16"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5" name="Platshållare för sidfot 4">
            <a:extLst>
              <a:ext uri="{FF2B5EF4-FFF2-40B4-BE49-F238E27FC236}">
                <a16:creationId xmlns:a16="http://schemas.microsoft.com/office/drawing/2014/main" id="{1A416973-C155-F962-8AF3-CE31F29C633B}"/>
              </a:ext>
              <a:ext uri="{C183D7F6-B498-43B3-948B-1728B52AA6E4}">
                <adec:decorative xmlns:adec="http://schemas.microsoft.com/office/drawing/2017/decorative" val="1"/>
              </a:ext>
            </a:extLst>
          </p:cNvPr>
          <p:cNvSpPr>
            <a:spLocks noGrp="1"/>
          </p:cNvSpPr>
          <p:nvPr>
            <p:ph type="ftr" sz="quarter" idx="11"/>
          </p:nvPr>
        </p:nvSpPr>
        <p:spPr>
          <a:xfrm>
            <a:off x="819574" y="7049830"/>
            <a:ext cx="3473452" cy="142875"/>
          </a:xfrm>
        </p:spPr>
        <p:txBody>
          <a:bodyPr/>
          <a:lstStyle>
            <a:lvl1pPr algn="l">
              <a:defRPr sz="900">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A2820114-64CE-BC1C-2CC4-A006533EDF5F}"/>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19276465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Avsnittsrubrik">
    <p:bg>
      <p:bgPr>
        <a:solidFill>
          <a:schemeClr val="accent1"/>
        </a:solidFill>
        <a:effectLst/>
      </p:bgPr>
    </p:bg>
    <p:spTree>
      <p:nvGrpSpPr>
        <p:cNvPr id="1" name=""/>
        <p:cNvGrpSpPr/>
        <p:nvPr/>
      </p:nvGrpSpPr>
      <p:grpSpPr>
        <a:xfrm>
          <a:off x="0" y="0"/>
          <a:ext cx="0" cy="0"/>
          <a:chOff x="0" y="0"/>
          <a:chExt cx="0" cy="0"/>
        </a:xfrm>
      </p:grpSpPr>
      <p:grpSp>
        <p:nvGrpSpPr>
          <p:cNvPr id="12" name="Grupp 11">
            <a:extLst>
              <a:ext uri="{FF2B5EF4-FFF2-40B4-BE49-F238E27FC236}">
                <a16:creationId xmlns:a16="http://schemas.microsoft.com/office/drawing/2014/main" id="{3EF16BEA-0666-D5B7-4F94-A86D0966E281}"/>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3" name="Frihandsfigur 7">
              <a:extLst>
                <a:ext uri="{FF2B5EF4-FFF2-40B4-BE49-F238E27FC236}">
                  <a16:creationId xmlns:a16="http://schemas.microsoft.com/office/drawing/2014/main" id="{84EF5997-3EBA-BF8F-7B1C-028B97F684A0}"/>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4" name="Frihandsfigur 8">
              <a:extLst>
                <a:ext uri="{FF2B5EF4-FFF2-40B4-BE49-F238E27FC236}">
                  <a16:creationId xmlns:a16="http://schemas.microsoft.com/office/drawing/2014/main" id="{409209F4-737D-6975-C75A-4618AD83A4C3}"/>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5" name="Frihandsfigur 16">
              <a:extLst>
                <a:ext uri="{FF2B5EF4-FFF2-40B4-BE49-F238E27FC236}">
                  <a16:creationId xmlns:a16="http://schemas.microsoft.com/office/drawing/2014/main" id="{B8435FA0-90E2-0107-AB53-B9BBA2D8AA47}"/>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3858" y="6047117"/>
            <a:ext cx="1328021" cy="464400"/>
          </a:xfrm>
          <a:prstGeom prst="rect">
            <a:avLst/>
          </a:prstGeom>
        </p:spPr>
      </p:pic>
    </p:spTree>
    <p:extLst>
      <p:ext uri="{BB962C8B-B14F-4D97-AF65-F5344CB8AC3E}">
        <p14:creationId xmlns:p14="http://schemas.microsoft.com/office/powerpoint/2010/main" val="16925013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nittsrubrik beige">
    <p:bg>
      <p:bgPr>
        <a:solidFill>
          <a:srgbClr val="F8EFE9"/>
        </a:solidFill>
        <a:effectLst/>
      </p:bgPr>
    </p:bg>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5756293A-C27F-4F34-AF0A-B2D66CCC1E48}"/>
              </a:ext>
              <a:ext uri="{C183D7F6-B498-43B3-948B-1728B52AA6E4}">
                <adec:decorative xmlns:adec="http://schemas.microsoft.com/office/drawing/2017/decorative" val="1"/>
              </a:ext>
            </a:extLst>
          </p:cNvPr>
          <p:cNvGrpSpPr/>
          <p:nvPr userDrawn="1"/>
        </p:nvGrpSpPr>
        <p:grpSpPr>
          <a:xfrm flipV="1">
            <a:off x="-2" y="0"/>
            <a:ext cx="12192002" cy="6858000"/>
            <a:chOff x="-2" y="0"/>
            <a:chExt cx="12192002" cy="6858000"/>
          </a:xfrm>
        </p:grpSpPr>
        <p:sp>
          <p:nvSpPr>
            <p:cNvPr id="8" name="Frihandsfigur 8">
              <a:extLst>
                <a:ext uri="{FF2B5EF4-FFF2-40B4-BE49-F238E27FC236}">
                  <a16:creationId xmlns:a16="http://schemas.microsoft.com/office/drawing/2014/main" id="{6FCC2738-5B39-9C43-A076-6E36C591D9CF}"/>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7F2EE"/>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1" name="Frihandsfigur 9">
              <a:extLst>
                <a:ext uri="{FF2B5EF4-FFF2-40B4-BE49-F238E27FC236}">
                  <a16:creationId xmlns:a16="http://schemas.microsoft.com/office/drawing/2014/main" id="{BA961FBC-5DCD-BA15-A629-44AA6433940B}"/>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dirty="0"/>
            </a:p>
          </p:txBody>
        </p:sp>
        <p:sp>
          <p:nvSpPr>
            <p:cNvPr id="13" name="Frihandsfigur 10">
              <a:extLst>
                <a:ext uri="{FF2B5EF4-FFF2-40B4-BE49-F238E27FC236}">
                  <a16:creationId xmlns:a16="http://schemas.microsoft.com/office/drawing/2014/main" id="{1798F231-7C5C-4CEF-5DE8-410E2AE7B61F}"/>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5000">
                  <a:srgbClr val="F6EFE9"/>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2"/>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0" name="Platshållare för text 10">
            <a:extLst>
              <a:ext uri="{FF2B5EF4-FFF2-40B4-BE49-F238E27FC236}">
                <a16:creationId xmlns:a16="http://schemas.microsoft.com/office/drawing/2014/main" id="{29D0196E-3684-23EF-315E-A111EC2C12BA}"/>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39978806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Avsnittsrubrik foto med ljus text">
    <p:bg>
      <p:bgPr>
        <a:solidFill>
          <a:srgbClr val="061727"/>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1"/>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32862365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7BF75-5F17-4368-93C7-DE30081C49F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484A6D5-319E-4057-9AB0-2FEE2FA8FA3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B99B573-4ECE-4D72-84CA-D0AB48381C4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EFA22F09-2B37-4A50-8461-F37F52ACF7A2}"/>
              </a:ext>
            </a:extLst>
          </p:cNvPr>
          <p:cNvSpPr>
            <a:spLocks noGrp="1"/>
          </p:cNvSpPr>
          <p:nvPr>
            <p:ph type="ftr" sz="quarter" idx="11"/>
          </p:nvPr>
        </p:nvSpPr>
        <p:spPr/>
        <p:txBody>
          <a:bodyPr/>
          <a:lstStyle/>
          <a:p>
            <a:r>
              <a:rPr lang="sv-SE"/>
              <a:t>Sidfot</a:t>
            </a:r>
          </a:p>
        </p:txBody>
      </p:sp>
      <p:sp>
        <p:nvSpPr>
          <p:cNvPr id="6" name="Platshållare för bildnummer 5">
            <a:extLst>
              <a:ext uri="{FF2B5EF4-FFF2-40B4-BE49-F238E27FC236}">
                <a16:creationId xmlns:a16="http://schemas.microsoft.com/office/drawing/2014/main" id="{F893A05C-A3EA-46B5-BD26-FE20C3557AD2}"/>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26406389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Avsnittsrubrik foto med mörk text">
    <p:bg>
      <p:bgPr>
        <a:solidFill>
          <a:schemeClr val="tx2"/>
        </a:solidFill>
        <a:effectLst/>
      </p:bgPr>
    </p:bg>
    <p:spTree>
      <p:nvGrpSpPr>
        <p:cNvPr id="1" name=""/>
        <p:cNvGrpSpPr/>
        <p:nvPr/>
      </p:nvGrpSpPr>
      <p:grpSpPr>
        <a:xfrm>
          <a:off x="0" y="0"/>
          <a:ext cx="0" cy="0"/>
          <a:chOff x="0" y="0"/>
          <a:chExt cx="0" cy="0"/>
        </a:xfrm>
      </p:grpSpPr>
      <p:sp>
        <p:nvSpPr>
          <p:cNvPr id="8" name="Platshållare för bild 7" descr="Alternativtext som beskriver bilden eller kryssa i &quot;Markera som dekorativ&quot;">
            <a:extLst>
              <a:ext uri="{FF2B5EF4-FFF2-40B4-BE49-F238E27FC236}">
                <a16:creationId xmlns:a16="http://schemas.microsoft.com/office/drawing/2014/main" id="{5FB7BDB1-F346-5219-10C7-81AE76EDE2F8}"/>
              </a:ext>
            </a:extLst>
          </p:cNvPr>
          <p:cNvSpPr>
            <a:spLocks noGrp="1"/>
          </p:cNvSpPr>
          <p:nvPr>
            <p:ph type="pic" sz="quarter" idx="13"/>
          </p:nvPr>
        </p:nvSpPr>
        <p:spPr>
          <a:xfrm>
            <a:off x="0" y="0"/>
            <a:ext cx="12192000" cy="6858000"/>
          </a:xfrm>
        </p:spPr>
        <p:txBody>
          <a:bodyPr tIns="288000"/>
          <a:lstStyle>
            <a:lvl1pPr marL="0" indent="0" algn="ctr">
              <a:buNone/>
              <a:defRPr sz="1800">
                <a:solidFill>
                  <a:schemeClr val="bg1"/>
                </a:solidFill>
              </a:defRPr>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1397358" y="2148245"/>
            <a:ext cx="9950092" cy="1115338"/>
          </a:xfrm>
        </p:spPr>
        <p:txBody>
          <a:bodyPr anchor="b"/>
          <a:lstStyle>
            <a:lvl1pPr>
              <a:lnSpc>
                <a:spcPct val="84000"/>
              </a:lnSpc>
              <a:defRPr sz="4000">
                <a:solidFill>
                  <a:srgbClr val="061727"/>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CE094BA1-AEAC-9A43-CE55-9C4B4AD1BD6F}"/>
              </a:ext>
            </a:extLst>
          </p:cNvPr>
          <p:cNvSpPr>
            <a:spLocks noGrp="1"/>
          </p:cNvSpPr>
          <p:nvPr>
            <p:ph type="body" idx="1"/>
          </p:nvPr>
        </p:nvSpPr>
        <p:spPr>
          <a:xfrm>
            <a:off x="1397358" y="3401592"/>
            <a:ext cx="9969409" cy="651600"/>
          </a:xfrm>
        </p:spPr>
        <p:txBody>
          <a:bodyPr/>
          <a:lstStyle>
            <a:lvl1pPr marL="0" indent="0">
              <a:lnSpc>
                <a:spcPct val="100000"/>
              </a:lnSpc>
              <a:spcBef>
                <a:spcPts val="0"/>
              </a:spcBef>
              <a:buNone/>
              <a:defRPr sz="20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539F0E2-90BD-BB8B-8BE6-1CC221AEC90E}"/>
              </a:ext>
              <a:ext uri="{C183D7F6-B498-43B3-948B-1728B52AA6E4}">
                <adec:decorative xmlns:adec="http://schemas.microsoft.com/office/drawing/2017/decorative" val="1"/>
              </a:ext>
            </a:extLst>
          </p:cNvPr>
          <p:cNvSpPr>
            <a:spLocks noGrp="1"/>
          </p:cNvSpPr>
          <p:nvPr>
            <p:ph type="dt" sz="half" idx="10"/>
          </p:nvPr>
        </p:nvSpPr>
        <p:spPr>
          <a:xfrm>
            <a:off x="825321" y="7044786"/>
            <a:ext cx="1025106" cy="142875"/>
          </a:xfrm>
        </p:spPr>
        <p:txBody>
          <a:bodyPr/>
          <a:lstStyle>
            <a:lvl1pPr>
              <a:defRPr>
                <a:solidFill>
                  <a:srgbClr val="F0F0F0"/>
                </a:solidFill>
              </a:defRPr>
            </a:lvl1pPr>
          </a:lstStyle>
          <a:p>
            <a:endParaRPr lang="sv-SE" dirty="0"/>
          </a:p>
        </p:txBody>
      </p:sp>
      <p:sp>
        <p:nvSpPr>
          <p:cNvPr id="5" name="Platshållare för sidfot 4">
            <a:extLst>
              <a:ext uri="{FF2B5EF4-FFF2-40B4-BE49-F238E27FC236}">
                <a16:creationId xmlns:a16="http://schemas.microsoft.com/office/drawing/2014/main" id="{024F1822-E0C1-F7C4-DE92-67BE35E15F78}"/>
              </a:ext>
              <a:ext uri="{C183D7F6-B498-43B3-948B-1728B52AA6E4}">
                <adec:decorative xmlns:adec="http://schemas.microsoft.com/office/drawing/2017/decorative" val="1"/>
              </a:ext>
            </a:extLst>
          </p:cNvPr>
          <p:cNvSpPr>
            <a:spLocks noGrp="1"/>
          </p:cNvSpPr>
          <p:nvPr>
            <p:ph type="ftr" sz="quarter" idx="11"/>
          </p:nvPr>
        </p:nvSpPr>
        <p:spPr>
          <a:xfrm>
            <a:off x="1973505" y="7044786"/>
            <a:ext cx="6014138" cy="142875"/>
          </a:xfrm>
        </p:spPr>
        <p:txBody>
          <a:bodyPr/>
          <a:lstStyle>
            <a:lvl1pPr>
              <a:defRPr>
                <a:solidFill>
                  <a:srgbClr val="F0F0F0"/>
                </a:solidFill>
              </a:defRPr>
            </a:lvl1pPr>
          </a:lstStyle>
          <a:p>
            <a:r>
              <a:rPr lang="sv-SE"/>
              <a:t>Sidfot</a:t>
            </a:r>
            <a:endParaRPr lang="sv-SE" dirty="0"/>
          </a:p>
        </p:txBody>
      </p:sp>
      <p:sp>
        <p:nvSpPr>
          <p:cNvPr id="6" name="Platshållare för bildnummer 5">
            <a:extLst>
              <a:ext uri="{FF2B5EF4-FFF2-40B4-BE49-F238E27FC236}">
                <a16:creationId xmlns:a16="http://schemas.microsoft.com/office/drawing/2014/main" id="{177C1246-2085-0FC7-3053-911523131AF9}"/>
              </a:ext>
              <a:ext uri="{C183D7F6-B498-43B3-948B-1728B52AA6E4}">
                <adec:decorative xmlns:adec="http://schemas.microsoft.com/office/drawing/2017/decorative" val="1"/>
              </a:ext>
            </a:extLst>
          </p:cNvPr>
          <p:cNvSpPr>
            <a:spLocks noGrp="1"/>
          </p:cNvSpPr>
          <p:nvPr>
            <p:ph type="sldNum" sz="quarter" idx="12"/>
          </p:nvPr>
        </p:nvSpPr>
        <p:spPr>
          <a:xfrm>
            <a:off x="402653" y="7049830"/>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11" name="Platshållare för text 10">
            <a:extLst>
              <a:ext uri="{FF2B5EF4-FFF2-40B4-BE49-F238E27FC236}">
                <a16:creationId xmlns:a16="http://schemas.microsoft.com/office/drawing/2014/main" id="{71A701F0-7639-34C5-A4CF-18B6BE07AE98}"/>
              </a:ext>
              <a:ext uri="{C183D7F6-B498-43B3-948B-1728B52AA6E4}">
                <adec:decorative xmlns:adec="http://schemas.microsoft.com/office/drawing/2017/decorative" val="1"/>
              </a:ext>
            </a:extLst>
          </p:cNvPr>
          <p:cNvSpPr>
            <a:spLocks noGrp="1"/>
          </p:cNvSpPr>
          <p:nvPr>
            <p:ph type="body" sz="quarter" idx="14"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24238807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ngress">
    <p:bg>
      <p:bgPr>
        <a:solidFill>
          <a:srgbClr val="061727"/>
        </a:solidFill>
        <a:effectLst/>
      </p:bgPr>
    </p:bg>
    <p:spTree>
      <p:nvGrpSpPr>
        <p:cNvPr id="1" name=""/>
        <p:cNvGrpSpPr/>
        <p:nvPr/>
      </p:nvGrpSpPr>
      <p:grpSpPr>
        <a:xfrm>
          <a:off x="0" y="0"/>
          <a:ext cx="0" cy="0"/>
          <a:chOff x="0" y="0"/>
          <a:chExt cx="0" cy="0"/>
        </a:xfrm>
      </p:grpSpPr>
      <p:grpSp>
        <p:nvGrpSpPr>
          <p:cNvPr id="4" name="Grupp 3">
            <a:extLst>
              <a:ext uri="{FF2B5EF4-FFF2-40B4-BE49-F238E27FC236}">
                <a16:creationId xmlns:a16="http://schemas.microsoft.com/office/drawing/2014/main" id="{70C9EF7F-4E9D-01CB-0A3B-7EC4BAA1ED26}"/>
              </a:ext>
              <a:ext uri="{C183D7F6-B498-43B3-948B-1728B52AA6E4}">
                <adec:decorative xmlns:adec="http://schemas.microsoft.com/office/drawing/2017/decorative" val="1"/>
              </a:ext>
            </a:extLst>
          </p:cNvPr>
          <p:cNvGrpSpPr/>
          <p:nvPr/>
        </p:nvGrpSpPr>
        <p:grpSpPr>
          <a:xfrm flipV="1">
            <a:off x="-1" y="0"/>
            <a:ext cx="12192001" cy="6859786"/>
            <a:chOff x="-1" y="0"/>
            <a:chExt cx="12192001" cy="6859786"/>
          </a:xfrm>
        </p:grpSpPr>
        <p:sp>
          <p:nvSpPr>
            <p:cNvPr id="5" name="Frihandsfigur 7">
              <a:extLst>
                <a:ext uri="{FF2B5EF4-FFF2-40B4-BE49-F238E27FC236}">
                  <a16:creationId xmlns:a16="http://schemas.microsoft.com/office/drawing/2014/main" id="{751230EC-D4EE-7634-5952-23B3C6903803}"/>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6" name="Frihandsfigur 8">
              <a:extLst>
                <a:ext uri="{FF2B5EF4-FFF2-40B4-BE49-F238E27FC236}">
                  <a16:creationId xmlns:a16="http://schemas.microsoft.com/office/drawing/2014/main" id="{8BF2D478-504C-7203-3B9B-71C3AAF9D9BF}"/>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0" name="Frihandsfigur 29">
              <a:extLst>
                <a:ext uri="{FF2B5EF4-FFF2-40B4-BE49-F238E27FC236}">
                  <a16:creationId xmlns:a16="http://schemas.microsoft.com/office/drawing/2014/main" id="{33D85435-D413-2D00-519D-604805AA7A58}"/>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solidFill>
                  <a:schemeClr val="tx1"/>
                </a:solidFill>
              </a:defRPr>
            </a:lvl1pPr>
          </a:lstStyle>
          <a:p>
            <a:r>
              <a:rPr lang="sv-SE"/>
              <a:t>Klicka här för att ändra mall för rubrikformat</a:t>
            </a:r>
            <a:endParaRPr lang="sv-SE" dirty="0"/>
          </a:p>
        </p:txBody>
      </p:sp>
      <p:pic>
        <p:nvPicPr>
          <p:cNvPr id="9" name="Bildobjekt 7">
            <a:extLst>
              <a:ext uri="{FF2B5EF4-FFF2-40B4-BE49-F238E27FC236}">
                <a16:creationId xmlns:a16="http://schemas.microsoft.com/office/drawing/2014/main" id="{B5B09293-4A04-D315-6EB8-87A6804D15AB}"/>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3858" y="6047117"/>
            <a:ext cx="1328021" cy="464400"/>
          </a:xfrm>
          <a:prstGeom prst="rect">
            <a:avLst/>
          </a:prstGeom>
        </p:spPr>
      </p:pic>
      <p:sp>
        <p:nvSpPr>
          <p:cNvPr id="3" name="Platshållare för datum 2">
            <a:extLst>
              <a:ext uri="{FF2B5EF4-FFF2-40B4-BE49-F238E27FC236}">
                <a16:creationId xmlns:a16="http://schemas.microsoft.com/office/drawing/2014/main" id="{D5967566-D4E8-35A6-964F-0C46C8EDAB44}"/>
              </a:ext>
              <a:ext uri="{C183D7F6-B498-43B3-948B-1728B52AA6E4}">
                <adec:decorative xmlns:adec="http://schemas.microsoft.com/office/drawing/2017/decorative" val="1"/>
              </a:ext>
            </a:extLst>
          </p:cNvPr>
          <p:cNvSpPr>
            <a:spLocks noGrp="1"/>
          </p:cNvSpPr>
          <p:nvPr>
            <p:ph type="dt" sz="half" idx="10"/>
          </p:nvPr>
        </p:nvSpPr>
        <p:spPr>
          <a:xfrm>
            <a:off x="1" y="7049829"/>
            <a:ext cx="752961" cy="142875"/>
          </a:xfrm>
        </p:spPr>
        <p:txBody>
          <a:bodyPr/>
          <a:lstStyle>
            <a:lvl1pPr>
              <a:defRPr>
                <a:solidFill>
                  <a:srgbClr val="F0F0F0"/>
                </a:solidFill>
              </a:defRPr>
            </a:lvl1pPr>
          </a:lstStyle>
          <a:p>
            <a:endParaRPr lang="sv-SE" dirty="0"/>
          </a:p>
        </p:txBody>
      </p:sp>
      <p:sp>
        <p:nvSpPr>
          <p:cNvPr id="7" name="Platshållare för sidfot 6">
            <a:extLst>
              <a:ext uri="{FF2B5EF4-FFF2-40B4-BE49-F238E27FC236}">
                <a16:creationId xmlns:a16="http://schemas.microsoft.com/office/drawing/2014/main" id="{BF3430F1-2CC2-CB28-0926-B5210A462DB6}"/>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8" name="Platshållare för bildnummer 7">
            <a:extLst>
              <a:ext uri="{FF2B5EF4-FFF2-40B4-BE49-F238E27FC236}">
                <a16:creationId xmlns:a16="http://schemas.microsoft.com/office/drawing/2014/main" id="{A600AD73-0E36-F193-DCC0-921D5E5F7885}"/>
              </a:ext>
            </a:extLst>
          </p:cNvPr>
          <p:cNvSpPr>
            <a:spLocks noGrp="1"/>
          </p:cNvSpPr>
          <p:nvPr>
            <p:ph type="sldNum" sz="quarter" idx="12"/>
          </p:nvPr>
        </p:nvSpPr>
        <p:spPr/>
        <p:txBody>
          <a:bodyPr/>
          <a:lstStyle>
            <a:lvl1pPr>
              <a:defRPr>
                <a:solidFill>
                  <a:srgbClr val="FF832C"/>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22651144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Ingress beige">
    <p:bg>
      <p:bgPr>
        <a:solidFill>
          <a:srgbClr val="F8EFE9"/>
        </a:solidFill>
        <a:effectLst/>
      </p:bgPr>
    </p:bg>
    <p:spTree>
      <p:nvGrpSpPr>
        <p:cNvPr id="1" name=""/>
        <p:cNvGrpSpPr/>
        <p:nvPr/>
      </p:nvGrpSpPr>
      <p:grpSpPr>
        <a:xfrm>
          <a:off x="0" y="0"/>
          <a:ext cx="0" cy="0"/>
          <a:chOff x="0" y="0"/>
          <a:chExt cx="0" cy="0"/>
        </a:xfrm>
      </p:grpSpPr>
      <p:grpSp>
        <p:nvGrpSpPr>
          <p:cNvPr id="12" name="Grupp 11">
            <a:extLst>
              <a:ext uri="{FF2B5EF4-FFF2-40B4-BE49-F238E27FC236}">
                <a16:creationId xmlns:a16="http://schemas.microsoft.com/office/drawing/2014/main" id="{33B76DF6-218C-14CE-B5E6-5D948EB69E42}"/>
              </a:ext>
              <a:ext uri="{C183D7F6-B498-43B3-948B-1728B52AA6E4}">
                <adec:decorative xmlns:adec="http://schemas.microsoft.com/office/drawing/2017/decorative" val="1"/>
              </a:ext>
            </a:extLst>
          </p:cNvPr>
          <p:cNvGrpSpPr/>
          <p:nvPr userDrawn="1"/>
        </p:nvGrpSpPr>
        <p:grpSpPr>
          <a:xfrm flipV="1">
            <a:off x="-2" y="0"/>
            <a:ext cx="12192002" cy="6858000"/>
            <a:chOff x="-2" y="0"/>
            <a:chExt cx="12192002" cy="6858000"/>
          </a:xfrm>
        </p:grpSpPr>
        <p:sp>
          <p:nvSpPr>
            <p:cNvPr id="13" name="Frihandsfigur 8">
              <a:extLst>
                <a:ext uri="{FF2B5EF4-FFF2-40B4-BE49-F238E27FC236}">
                  <a16:creationId xmlns:a16="http://schemas.microsoft.com/office/drawing/2014/main" id="{9D385243-B572-0054-4693-832A5A07D9ED}"/>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7F2EE"/>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4" name="Frihandsfigur 9">
              <a:extLst>
                <a:ext uri="{FF2B5EF4-FFF2-40B4-BE49-F238E27FC236}">
                  <a16:creationId xmlns:a16="http://schemas.microsoft.com/office/drawing/2014/main" id="{6B3B333B-FD12-0540-7C46-7E3C209BED12}"/>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dirty="0"/>
            </a:p>
          </p:txBody>
        </p:sp>
        <p:sp>
          <p:nvSpPr>
            <p:cNvPr id="15" name="Frihandsfigur 10">
              <a:extLst>
                <a:ext uri="{FF2B5EF4-FFF2-40B4-BE49-F238E27FC236}">
                  <a16:creationId xmlns:a16="http://schemas.microsoft.com/office/drawing/2014/main" id="{6C653514-2D89-D68D-F4E0-08AD9E51593D}"/>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5000">
                  <a:srgbClr val="F6EFE9"/>
                </a:gs>
              </a:gsLst>
              <a:lin ang="0" scaled="0"/>
            </a:gradFill>
            <a:ln w="6322" cap="flat">
              <a:noFill/>
              <a:prstDash val="solid"/>
              <a:miter/>
            </a:ln>
          </p:spPr>
          <p:txBody>
            <a:bodyPr rtlCol="0" anchor="ctr"/>
            <a:lstStyle/>
            <a:p>
              <a:endParaRPr lang="sv-SE" dirty="0"/>
            </a:p>
          </p:txBody>
        </p:sp>
      </p:grpSp>
      <p:sp>
        <p:nvSpPr>
          <p:cNvPr id="2" name="Rubrik 1">
            <a:extLst>
              <a:ext uri="{FF2B5EF4-FFF2-40B4-BE49-F238E27FC236}">
                <a16:creationId xmlns:a16="http://schemas.microsoft.com/office/drawing/2014/main" id="{3D1AB072-0D56-17C4-3ACF-E20DC263E73B}"/>
              </a:ext>
            </a:extLst>
          </p:cNvPr>
          <p:cNvSpPr>
            <a:spLocks noGrp="1"/>
          </p:cNvSpPr>
          <p:nvPr>
            <p:ph type="title"/>
          </p:nvPr>
        </p:nvSpPr>
        <p:spPr>
          <a:xfrm>
            <a:off x="2129509" y="1552639"/>
            <a:ext cx="7932982" cy="3363028"/>
          </a:xfrm>
        </p:spPr>
        <p:txBody>
          <a:bodyPr anchor="ctr"/>
          <a:lstStyle>
            <a:lvl1pPr>
              <a:lnSpc>
                <a:spcPct val="84000"/>
              </a:lnSpc>
              <a:defRPr sz="3200" b="0"/>
            </a:lvl1pPr>
          </a:lstStyle>
          <a:p>
            <a:r>
              <a:rPr lang="sv-SE"/>
              <a:t>Klicka här för att ändra mall för rubrikformat</a:t>
            </a:r>
            <a:endParaRPr lang="sv-SE" dirty="0"/>
          </a:p>
        </p:txBody>
      </p:sp>
      <p:pic>
        <p:nvPicPr>
          <p:cNvPr id="3" name="Bildobjekt 7">
            <a:extLst>
              <a:ext uri="{FF2B5EF4-FFF2-40B4-BE49-F238E27FC236}">
                <a16:creationId xmlns:a16="http://schemas.microsoft.com/office/drawing/2014/main" id="{4128BDF4-620E-CC3E-819A-C2159EA6FCF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443858" y="6047117"/>
            <a:ext cx="1328022" cy="464400"/>
          </a:xfrm>
          <a:prstGeom prst="rect">
            <a:avLst/>
          </a:prstGeom>
        </p:spPr>
      </p:pic>
      <p:sp>
        <p:nvSpPr>
          <p:cNvPr id="7" name="Platshållare för datum 6">
            <a:extLst>
              <a:ext uri="{FF2B5EF4-FFF2-40B4-BE49-F238E27FC236}">
                <a16:creationId xmlns:a16="http://schemas.microsoft.com/office/drawing/2014/main" id="{2E6BECCA-6200-31CD-7D21-98E8E4760D08}"/>
              </a:ext>
              <a:ext uri="{C183D7F6-B498-43B3-948B-1728B52AA6E4}">
                <adec:decorative xmlns:adec="http://schemas.microsoft.com/office/drawing/2017/decorative" val="1"/>
              </a:ext>
            </a:extLst>
          </p:cNvPr>
          <p:cNvSpPr>
            <a:spLocks noGrp="1"/>
          </p:cNvSpPr>
          <p:nvPr>
            <p:ph type="dt" sz="half" idx="10"/>
          </p:nvPr>
        </p:nvSpPr>
        <p:spPr>
          <a:xfrm>
            <a:off x="0" y="7049829"/>
            <a:ext cx="752961" cy="142875"/>
          </a:xfrm>
        </p:spPr>
        <p:txBody>
          <a:bodyPr/>
          <a:lstStyle>
            <a:lvl1pPr>
              <a:defRPr>
                <a:solidFill>
                  <a:srgbClr val="F0F0F0"/>
                </a:solidFill>
              </a:defRPr>
            </a:lvl1pPr>
          </a:lstStyle>
          <a:p>
            <a:endParaRPr lang="sv-SE" dirty="0"/>
          </a:p>
        </p:txBody>
      </p:sp>
      <p:sp>
        <p:nvSpPr>
          <p:cNvPr id="8" name="Platshållare för sidfot 7">
            <a:extLst>
              <a:ext uri="{FF2B5EF4-FFF2-40B4-BE49-F238E27FC236}">
                <a16:creationId xmlns:a16="http://schemas.microsoft.com/office/drawing/2014/main" id="{75C18AFE-567E-81A6-80A0-61F39F09A011}"/>
              </a:ext>
              <a:ext uri="{C183D7F6-B498-43B3-948B-1728B52AA6E4}">
                <adec:decorative xmlns:adec="http://schemas.microsoft.com/office/drawing/2017/decorative" val="1"/>
              </a:ext>
            </a:extLst>
          </p:cNvPr>
          <p:cNvSpPr>
            <a:spLocks noGrp="1"/>
          </p:cNvSpPr>
          <p:nvPr>
            <p:ph type="ftr" sz="quarter" idx="11"/>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9" name="Platshållare för bildnummer 8">
            <a:extLst>
              <a:ext uri="{FF2B5EF4-FFF2-40B4-BE49-F238E27FC236}">
                <a16:creationId xmlns:a16="http://schemas.microsoft.com/office/drawing/2014/main" id="{0E4E1945-CF06-000D-C245-F4D4CB342B28}"/>
              </a:ext>
            </a:extLst>
          </p:cNvPr>
          <p:cNvSpPr>
            <a:spLocks noGrp="1"/>
          </p:cNvSpPr>
          <p:nvPr>
            <p:ph type="sldNum" sz="quarter" idx="12"/>
          </p:nvPr>
        </p:nvSpPr>
        <p:spPr/>
        <p:txBody>
          <a:bodyPr/>
          <a:lstStyle>
            <a:lvl1pPr>
              <a:defRPr>
                <a:solidFill>
                  <a:srgbClr val="CC4E13"/>
                </a:solidFill>
              </a:defRPr>
            </a:lvl1p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34041873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vå delar">
    <p:spTree>
      <p:nvGrpSpPr>
        <p:cNvPr id="1" name=""/>
        <p:cNvGrpSpPr/>
        <p:nvPr/>
      </p:nvGrpSpPr>
      <p:grpSpPr>
        <a:xfrm>
          <a:off x="0" y="0"/>
          <a:ext cx="0" cy="0"/>
          <a:chOff x="0" y="0"/>
          <a:chExt cx="0" cy="0"/>
        </a:xfrm>
      </p:grpSpPr>
      <p:sp>
        <p:nvSpPr>
          <p:cNvPr id="14" name="Rubrik 13">
            <a:extLst>
              <a:ext uri="{FF2B5EF4-FFF2-40B4-BE49-F238E27FC236}">
                <a16:creationId xmlns:a16="http://schemas.microsoft.com/office/drawing/2014/main" id="{46AB4229-6FEF-264A-5F66-A12E0991D16B}"/>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5BFA89A-2A0C-68F9-4BD8-FE54E245CB25}"/>
              </a:ext>
            </a:extLst>
          </p:cNvPr>
          <p:cNvSpPr>
            <a:spLocks noGrp="1"/>
          </p:cNvSpPr>
          <p:nvPr>
            <p:ph sz="half" idx="1"/>
          </p:nvPr>
        </p:nvSpPr>
        <p:spPr>
          <a:xfrm>
            <a:off x="1393201" y="1641231"/>
            <a:ext cx="4542258" cy="422616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7E3BC10B-6DBF-5CC2-2C75-E1A4D8B92974}"/>
              </a:ext>
            </a:extLst>
          </p:cNvPr>
          <p:cNvSpPr>
            <a:spLocks noGrp="1"/>
          </p:cNvSpPr>
          <p:nvPr>
            <p:ph sz="half" idx="2"/>
          </p:nvPr>
        </p:nvSpPr>
        <p:spPr>
          <a:xfrm>
            <a:off x="6274946" y="1641230"/>
            <a:ext cx="4543200" cy="422616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nummer 8">
            <a:extLst>
              <a:ext uri="{FF2B5EF4-FFF2-40B4-BE49-F238E27FC236}">
                <a16:creationId xmlns:a16="http://schemas.microsoft.com/office/drawing/2014/main" id="{3E5BF03A-795D-8FBE-5111-85459A0870C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2EF18C69-D70F-EDF3-8EB8-82DC83CCCB61}"/>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3D4387AE-E4CD-7F19-0698-62400B05D70A}"/>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2996693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DD354708-470A-BCA2-C582-062F2F65642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25AEE2E4-E0CB-8FB7-C05B-1617E7FBE0ED}"/>
              </a:ext>
            </a:extLst>
          </p:cNvPr>
          <p:cNvSpPr>
            <a:spLocks noGrp="1"/>
          </p:cNvSpPr>
          <p:nvPr>
            <p:ph type="body" idx="1"/>
          </p:nvPr>
        </p:nvSpPr>
        <p:spPr>
          <a:xfrm>
            <a:off x="1393201" y="1641230"/>
            <a:ext cx="4542258" cy="615532"/>
          </a:xfrm>
        </p:spPr>
        <p:txBody>
          <a:bodyPr lIns="0" rIns="0" bIns="0"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AF71B8F-35F9-EE72-B38B-49B584EF3DB5}"/>
              </a:ext>
            </a:extLst>
          </p:cNvPr>
          <p:cNvSpPr>
            <a:spLocks noGrp="1"/>
          </p:cNvSpPr>
          <p:nvPr>
            <p:ph sz="half" idx="2"/>
          </p:nvPr>
        </p:nvSpPr>
        <p:spPr>
          <a:xfrm>
            <a:off x="1393201" y="2375632"/>
            <a:ext cx="4542258" cy="3458398"/>
          </a:xfrm>
        </p:spPr>
        <p:txBody>
          <a:bodyPr lIns="0" rIns="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a:extLst>
              <a:ext uri="{FF2B5EF4-FFF2-40B4-BE49-F238E27FC236}">
                <a16:creationId xmlns:a16="http://schemas.microsoft.com/office/drawing/2014/main" id="{E4854401-1DC8-4894-53D6-48EDF4B1BAD4}"/>
              </a:ext>
            </a:extLst>
          </p:cNvPr>
          <p:cNvSpPr>
            <a:spLocks noGrp="1"/>
          </p:cNvSpPr>
          <p:nvPr>
            <p:ph type="body" sz="quarter" idx="3"/>
          </p:nvPr>
        </p:nvSpPr>
        <p:spPr>
          <a:xfrm>
            <a:off x="6275888" y="1641232"/>
            <a:ext cx="4542258" cy="615532"/>
          </a:xfrm>
        </p:spPr>
        <p:txBody>
          <a:bodyPr anchor="b"/>
          <a:lstStyle>
            <a:lvl1pPr marL="0" indent="0">
              <a:buNone/>
              <a:defRPr sz="23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D5C32DE-332E-08A6-8FE6-8A971EE166AA}"/>
              </a:ext>
            </a:extLst>
          </p:cNvPr>
          <p:cNvSpPr>
            <a:spLocks noGrp="1"/>
          </p:cNvSpPr>
          <p:nvPr>
            <p:ph sz="quarter" idx="4"/>
          </p:nvPr>
        </p:nvSpPr>
        <p:spPr>
          <a:xfrm>
            <a:off x="6275888" y="2375632"/>
            <a:ext cx="4542258" cy="34555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bildnummer 10">
            <a:extLst>
              <a:ext uri="{FF2B5EF4-FFF2-40B4-BE49-F238E27FC236}">
                <a16:creationId xmlns:a16="http://schemas.microsoft.com/office/drawing/2014/main" id="{9A1D26B9-A9C3-27B1-BC5A-1B829CE3E629}"/>
              </a:ext>
            </a:extLst>
          </p:cNvPr>
          <p:cNvSpPr>
            <a:spLocks noGrp="1"/>
          </p:cNvSpPr>
          <p:nvPr>
            <p:ph type="sldNum" sz="quarter" idx="12"/>
          </p:nvPr>
        </p:nvSpPr>
        <p:spPr/>
        <p:txBody>
          <a:bodyPr/>
          <a:lstStyle/>
          <a:p>
            <a:fld id="{F6C05EEB-4522-434C-B777-08D6E2D6AD2E}" type="slidenum">
              <a:rPr lang="sv-SE" smtClean="0"/>
              <a:pPr/>
              <a:t>‹#›</a:t>
            </a:fld>
            <a:endParaRPr lang="sv-SE" dirty="0"/>
          </a:p>
        </p:txBody>
      </p:sp>
      <p:sp>
        <p:nvSpPr>
          <p:cNvPr id="2" name="Platshållare för datum 1">
            <a:extLst>
              <a:ext uri="{FF2B5EF4-FFF2-40B4-BE49-F238E27FC236}">
                <a16:creationId xmlns:a16="http://schemas.microsoft.com/office/drawing/2014/main" id="{650CECA7-2596-B5B5-1314-C881F3677888}"/>
              </a:ext>
            </a:extLst>
          </p:cNvPr>
          <p:cNvSpPr>
            <a:spLocks noGrp="1"/>
          </p:cNvSpPr>
          <p:nvPr>
            <p:ph type="dt" sz="half" idx="10"/>
          </p:nvPr>
        </p:nvSpPr>
        <p:spPr/>
        <p:txBody>
          <a:bodyPr/>
          <a:lstStyle/>
          <a:p>
            <a:endParaRPr lang="sv-SE" dirty="0"/>
          </a:p>
        </p:txBody>
      </p:sp>
      <p:sp>
        <p:nvSpPr>
          <p:cNvPr id="10" name="Platshållare för sidfot 9">
            <a:extLst>
              <a:ext uri="{FF2B5EF4-FFF2-40B4-BE49-F238E27FC236}">
                <a16:creationId xmlns:a16="http://schemas.microsoft.com/office/drawing/2014/main" id="{F16ECCE8-0EC0-DC5D-5F6C-B3458D47E963}"/>
              </a:ext>
            </a:extLst>
          </p:cNvPr>
          <p:cNvSpPr>
            <a:spLocks noGrp="1"/>
          </p:cNvSpPr>
          <p:nvPr>
            <p:ph type="ftr" sz="quarter" idx="11"/>
          </p:nvPr>
        </p:nvSpPr>
        <p:spPr/>
        <p:txBody>
          <a:bodyPr/>
          <a:lstStyle/>
          <a:p>
            <a:r>
              <a:rPr lang="sv-SE"/>
              <a:t>Sidfot</a:t>
            </a:r>
            <a:endParaRPr lang="sv-SE" dirty="0"/>
          </a:p>
        </p:txBody>
      </p:sp>
    </p:spTree>
    <p:extLst>
      <p:ext uri="{BB962C8B-B14F-4D97-AF65-F5344CB8AC3E}">
        <p14:creationId xmlns:p14="http://schemas.microsoft.com/office/powerpoint/2010/main" val="293541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CC9151-9ACB-3005-DD31-28C60558C985}"/>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datum 5">
            <a:extLst>
              <a:ext uri="{FF2B5EF4-FFF2-40B4-BE49-F238E27FC236}">
                <a16:creationId xmlns:a16="http://schemas.microsoft.com/office/drawing/2014/main" id="{B1DA9291-C237-13F2-C433-166DA741B27B}"/>
              </a:ext>
            </a:extLst>
          </p:cNvPr>
          <p:cNvSpPr>
            <a:spLocks noGrp="1"/>
          </p:cNvSpPr>
          <p:nvPr>
            <p:ph type="dt" sz="half" idx="10"/>
          </p:nvPr>
        </p:nvSpPr>
        <p:spPr/>
        <p:txBody>
          <a:bodyPr/>
          <a:lstStyle/>
          <a:p>
            <a:endParaRPr lang="sv-SE" dirty="0"/>
          </a:p>
        </p:txBody>
      </p:sp>
      <p:sp>
        <p:nvSpPr>
          <p:cNvPr id="7" name="Platshållare för sidfot 6">
            <a:extLst>
              <a:ext uri="{FF2B5EF4-FFF2-40B4-BE49-F238E27FC236}">
                <a16:creationId xmlns:a16="http://schemas.microsoft.com/office/drawing/2014/main" id="{61050746-B6E2-6FA2-038E-03335356EEB3}"/>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24ACC02-D9B1-B91A-CB25-10EE836B9CB8}"/>
              </a:ext>
            </a:extLst>
          </p:cNvPr>
          <p:cNvSpPr>
            <a:spLocks noGrp="1"/>
          </p:cNvSpPr>
          <p:nvPr>
            <p:ph type="sldNum" sz="quarter" idx="12"/>
          </p:nvPr>
        </p:nvSpPr>
        <p:spPr/>
        <p:txBody>
          <a:body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10505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19F2BF20-7946-FACE-C10F-16F86CB29C39}"/>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452621C7-4F25-D156-E911-628A78F65188}"/>
              </a:ext>
            </a:extLst>
          </p:cNvPr>
          <p:cNvSpPr>
            <a:spLocks noGrp="1"/>
          </p:cNvSpPr>
          <p:nvPr>
            <p:ph type="ftr" sz="quarter" idx="11"/>
          </p:nvPr>
        </p:nvSpPr>
        <p:spPr/>
        <p:txBody>
          <a:bodyPr/>
          <a:lstStyle/>
          <a:p>
            <a:r>
              <a:rPr lang="sv-SE"/>
              <a:t>Sidfot</a:t>
            </a:r>
            <a:endParaRPr lang="sv-SE" dirty="0"/>
          </a:p>
        </p:txBody>
      </p:sp>
      <p:sp>
        <p:nvSpPr>
          <p:cNvPr id="7" name="Platshållare för bildnummer 6">
            <a:extLst>
              <a:ext uri="{FF2B5EF4-FFF2-40B4-BE49-F238E27FC236}">
                <a16:creationId xmlns:a16="http://schemas.microsoft.com/office/drawing/2014/main" id="{0A054EB4-FB18-0ADA-0BFB-CC73D9FE13DE}"/>
              </a:ext>
            </a:extLst>
          </p:cNvPr>
          <p:cNvSpPr>
            <a:spLocks noGrp="1"/>
          </p:cNvSpPr>
          <p:nvPr>
            <p:ph type="sldNum" sz="quarter" idx="12"/>
          </p:nvPr>
        </p:nvSpPr>
        <p:spPr/>
        <p:txBody>
          <a:bodyPr/>
          <a:lstStyle/>
          <a:p>
            <a:fld id="{F6C05EEB-4522-434C-B777-08D6E2D6AD2E}" type="slidenum">
              <a:rPr lang="sv-SE" smtClean="0"/>
              <a:pPr/>
              <a:t>‹#›</a:t>
            </a:fld>
            <a:endParaRPr lang="sv-SE" dirty="0"/>
          </a:p>
        </p:txBody>
      </p:sp>
    </p:spTree>
    <p:extLst>
      <p:ext uri="{BB962C8B-B14F-4D97-AF65-F5344CB8AC3E}">
        <p14:creationId xmlns:p14="http://schemas.microsoft.com/office/powerpoint/2010/main" val="21764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nehåll med foto/illustration">
    <p:bg>
      <p:bgPr>
        <a:solidFill>
          <a:srgbClr val="FAF5F3"/>
        </a:solidFill>
        <a:effectLst/>
      </p:bgPr>
    </p:bg>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36B5C13E-3B2D-3292-6115-32BDD377CEAD}"/>
              </a:ext>
              <a:ext uri="{C183D7F6-B498-43B3-948B-1728B52AA6E4}">
                <adec:decorative xmlns:adec="http://schemas.microsoft.com/office/drawing/2017/decorative" val="1"/>
              </a:ext>
            </a:extLst>
          </p:cNvPr>
          <p:cNvGrpSpPr/>
          <p:nvPr userDrawn="1"/>
        </p:nvGrpSpPr>
        <p:grpSpPr>
          <a:xfrm>
            <a:off x="-2" y="0"/>
            <a:ext cx="12192002" cy="6865884"/>
            <a:chOff x="-2" y="0"/>
            <a:chExt cx="12192002" cy="6865884"/>
          </a:xfrm>
        </p:grpSpPr>
        <p:sp>
          <p:nvSpPr>
            <p:cNvPr id="8" name="Frihandsfigur 8">
              <a:extLst>
                <a:ext uri="{FF2B5EF4-FFF2-40B4-BE49-F238E27FC236}">
                  <a16:creationId xmlns:a16="http://schemas.microsoft.com/office/drawing/2014/main" id="{ADF60E9D-72D2-B3F4-A791-2AADD3465199}"/>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49000">
                  <a:srgbClr val="F7F2EE"/>
                </a:gs>
                <a:gs pos="25000">
                  <a:srgbClr val="F6EFE9"/>
                </a:gs>
                <a:gs pos="0">
                  <a:srgbClr val="F6EFE9"/>
                </a:gs>
                <a:gs pos="75000">
                  <a:srgbClr val="F8F5F3"/>
                </a:gs>
                <a:gs pos="100000">
                  <a:srgbClr val="F7F2EE"/>
                </a:gs>
              </a:gsLst>
              <a:lin ang="0" scaled="0"/>
            </a:gradFill>
            <a:ln w="6322" cap="flat">
              <a:noFill/>
              <a:prstDash val="solid"/>
              <a:miter/>
            </a:ln>
          </p:spPr>
          <p:txBody>
            <a:bodyPr rtlCol="0" anchor="ctr"/>
            <a:lstStyle/>
            <a:p>
              <a:endParaRPr lang="sv-SE" dirty="0"/>
            </a:p>
          </p:txBody>
        </p:sp>
        <p:sp>
          <p:nvSpPr>
            <p:cNvPr id="13" name="Frihandsfigur 9">
              <a:extLst>
                <a:ext uri="{FF2B5EF4-FFF2-40B4-BE49-F238E27FC236}">
                  <a16:creationId xmlns:a16="http://schemas.microsoft.com/office/drawing/2014/main" id="{ACF66A86-5703-1B4B-A6F6-00D0BFB2A5F7}"/>
                </a:ext>
              </a:extLst>
            </p:cNvPr>
            <p:cNvSpPr/>
            <p:nvPr/>
          </p:nvSpPr>
          <p:spPr>
            <a:xfrm rot="5400000">
              <a:off x="-560032" y="560031"/>
              <a:ext cx="6865884" cy="5745821"/>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 name="connsiteX0" fmla="*/ 0 w 7261670"/>
                <a:gd name="connsiteY0" fmla="*/ 0 h 1695500"/>
                <a:gd name="connsiteX1" fmla="*/ 6084779 w 7261670"/>
                <a:gd name="connsiteY1" fmla="*/ 1418697 h 1695500"/>
                <a:gd name="connsiteX2" fmla="*/ 7261670 w 7261670"/>
                <a:gd name="connsiteY2" fmla="*/ 1695500 h 1695500"/>
                <a:gd name="connsiteX3" fmla="*/ 0 w 7261670"/>
                <a:gd name="connsiteY3" fmla="*/ 1695500 h 1695500"/>
                <a:gd name="connsiteX4" fmla="*/ 0 w 7261670"/>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 name="connsiteX0" fmla="*/ 0 w 7270017"/>
                <a:gd name="connsiteY0" fmla="*/ 0 h 1695500"/>
                <a:gd name="connsiteX1" fmla="*/ 7270017 w 7270017"/>
                <a:gd name="connsiteY1" fmla="*/ 492919 h 1695500"/>
                <a:gd name="connsiteX2" fmla="*/ 7261670 w 7270017"/>
                <a:gd name="connsiteY2" fmla="*/ 1695500 h 1695500"/>
                <a:gd name="connsiteX3" fmla="*/ 0 w 7270017"/>
                <a:gd name="connsiteY3" fmla="*/ 1695500 h 1695500"/>
                <a:gd name="connsiteX4" fmla="*/ 0 w 7270017"/>
                <a:gd name="connsiteY4" fmla="*/ 0 h 169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0017" h="1695500">
                  <a:moveTo>
                    <a:pt x="0" y="0"/>
                  </a:moveTo>
                  <a:lnTo>
                    <a:pt x="7270017" y="492919"/>
                  </a:lnTo>
                  <a:cubicBezTo>
                    <a:pt x="7267235" y="893779"/>
                    <a:pt x="7264452" y="1294640"/>
                    <a:pt x="7261670" y="1695500"/>
                  </a:cubicBezTo>
                  <a:lnTo>
                    <a:pt x="0" y="1695500"/>
                  </a:lnTo>
                  <a:lnTo>
                    <a:pt x="0" y="0"/>
                  </a:lnTo>
                  <a:close/>
                </a:path>
              </a:pathLst>
            </a:custGeom>
            <a:gradFill>
              <a:gsLst>
                <a:gs pos="50000">
                  <a:srgbClr val="F9F2EE"/>
                </a:gs>
                <a:gs pos="0">
                  <a:schemeClr val="bg2"/>
                </a:gs>
                <a:gs pos="75000">
                  <a:schemeClr val="accent6"/>
                </a:gs>
                <a:gs pos="25000">
                  <a:schemeClr val="bg2"/>
                </a:gs>
                <a:gs pos="99000">
                  <a:schemeClr val="accent6"/>
                </a:gs>
              </a:gsLst>
              <a:lin ang="5400000" scaled="0"/>
            </a:gradFill>
            <a:ln w="6322" cap="flat">
              <a:noFill/>
              <a:prstDash val="solid"/>
              <a:miter/>
            </a:ln>
          </p:spPr>
          <p:txBody>
            <a:bodyPr rtlCol="0" anchor="ctr"/>
            <a:lstStyle/>
            <a:p>
              <a:endParaRPr lang="sv-SE" dirty="0"/>
            </a:p>
          </p:txBody>
        </p:sp>
        <p:sp>
          <p:nvSpPr>
            <p:cNvPr id="15" name="Frihandsfigur 10">
              <a:extLst>
                <a:ext uri="{FF2B5EF4-FFF2-40B4-BE49-F238E27FC236}">
                  <a16:creationId xmlns:a16="http://schemas.microsoft.com/office/drawing/2014/main" id="{4B333006-CC6F-FD1D-0A1A-88C61E9EC527}"/>
                </a:ext>
              </a:extLst>
            </p:cNvPr>
            <p:cNvSpPr/>
            <p:nvPr/>
          </p:nvSpPr>
          <p:spPr>
            <a:xfrm rot="5400000" flipV="1">
              <a:off x="10115549" y="628651"/>
              <a:ext cx="2705102" cy="1447801"/>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F8F5F3"/>
                </a:gs>
                <a:gs pos="45000">
                  <a:srgbClr val="F8F5F3"/>
                </a:gs>
                <a:gs pos="100000">
                  <a:srgbClr val="F8F5F3"/>
                </a:gs>
                <a:gs pos="0">
                  <a:srgbClr val="F6EFE9"/>
                </a:gs>
              </a:gsLst>
              <a:lin ang="0" scaled="0"/>
            </a:gradFill>
            <a:ln w="6322" cap="flat">
              <a:noFill/>
              <a:prstDash val="solid"/>
              <a:miter/>
            </a:ln>
          </p:spPr>
          <p:txBody>
            <a:bodyPr rtlCol="0" anchor="ctr"/>
            <a:lstStyle/>
            <a:p>
              <a:endParaRPr lang="sv-SE" dirty="0"/>
            </a:p>
          </p:txBody>
        </p:sp>
      </p:grpSp>
      <p:sp>
        <p:nvSpPr>
          <p:cNvPr id="9" name="Platshållare för bild 8">
            <a:extLst>
              <a:ext uri="{FF2B5EF4-FFF2-40B4-BE49-F238E27FC236}">
                <a16:creationId xmlns:a16="http://schemas.microsoft.com/office/drawing/2014/main" id="{EFF7C4F9-DBA7-35EC-BB58-25655C89C7D8}"/>
              </a:ext>
              <a:ext uri="{C183D7F6-B498-43B3-948B-1728B52AA6E4}">
                <adec:decorative xmlns:adec="http://schemas.microsoft.com/office/drawing/2017/decorative" val="1"/>
              </a:ext>
            </a:extLst>
          </p:cNvPr>
          <p:cNvSpPr>
            <a:spLocks noGrp="1"/>
          </p:cNvSpPr>
          <p:nvPr>
            <p:ph type="pic" sz="quarter" idx="14"/>
          </p:nvPr>
        </p:nvSpPr>
        <p:spPr>
          <a:xfrm>
            <a:off x="1" y="-1"/>
            <a:ext cx="5745821" cy="6857999"/>
          </a:xfrm>
          <a:custGeom>
            <a:avLst/>
            <a:gdLst>
              <a:gd name="connsiteX0" fmla="*/ 0 w 5745821"/>
              <a:gd name="connsiteY0" fmla="*/ 0 h 6857999"/>
              <a:gd name="connsiteX1" fmla="*/ 5745821 w 5745821"/>
              <a:gd name="connsiteY1" fmla="*/ 0 h 6857999"/>
              <a:gd name="connsiteX2" fmla="*/ 4068368 w 5745821"/>
              <a:gd name="connsiteY2" fmla="*/ 6857999 h 6857999"/>
              <a:gd name="connsiteX3" fmla="*/ 0 w 5745821"/>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5745821" h="6857999">
                <a:moveTo>
                  <a:pt x="0" y="0"/>
                </a:moveTo>
                <a:lnTo>
                  <a:pt x="5745821" y="0"/>
                </a:lnTo>
                <a:lnTo>
                  <a:pt x="4068368" y="6857999"/>
                </a:lnTo>
                <a:lnTo>
                  <a:pt x="0" y="6857999"/>
                </a:lnTo>
                <a:close/>
              </a:path>
            </a:pathLst>
          </a:custGeom>
          <a:noFill/>
        </p:spPr>
        <p:txBody>
          <a:bodyPr wrap="square" tIns="288000">
            <a:noAutofit/>
          </a:bodyPr>
          <a:lstStyle>
            <a:lvl1pPr marL="0" indent="0" algn="ctr">
              <a:buFont typeface="Arial" panose="020B0604020202020204" pitchFamily="34" charset="0"/>
              <a:buNone/>
              <a:defRPr sz="1800"/>
            </a:lvl1pPr>
          </a:lstStyle>
          <a:p>
            <a:r>
              <a:rPr lang="sv-SE"/>
              <a:t>Klicka på ikonen för att lägga till en bild</a:t>
            </a:r>
            <a:endParaRPr lang="sv-SE" dirty="0"/>
          </a:p>
        </p:txBody>
      </p:sp>
      <p:sp>
        <p:nvSpPr>
          <p:cNvPr id="2" name="Rubrik 1">
            <a:extLst>
              <a:ext uri="{FF2B5EF4-FFF2-40B4-BE49-F238E27FC236}">
                <a16:creationId xmlns:a16="http://schemas.microsoft.com/office/drawing/2014/main" id="{2FD59613-B1D0-87BD-32BE-3F7AF0B78697}"/>
              </a:ext>
            </a:extLst>
          </p:cNvPr>
          <p:cNvSpPr>
            <a:spLocks noGrp="1"/>
          </p:cNvSpPr>
          <p:nvPr>
            <p:ph type="title"/>
          </p:nvPr>
        </p:nvSpPr>
        <p:spPr>
          <a:xfrm>
            <a:off x="6275888" y="638890"/>
            <a:ext cx="4675382" cy="878339"/>
          </a:xfrm>
        </p:spPr>
        <p:txBody>
          <a:bodyPr/>
          <a:lstStyle/>
          <a:p>
            <a:r>
              <a:rPr lang="sv-SE"/>
              <a:t>Klicka här för att ändra mall för rubrikformat</a:t>
            </a:r>
            <a:endParaRPr lang="sv-SE" dirty="0"/>
          </a:p>
        </p:txBody>
      </p:sp>
      <p:sp>
        <p:nvSpPr>
          <p:cNvPr id="10" name="Platshållare för text 9">
            <a:extLst>
              <a:ext uri="{FF2B5EF4-FFF2-40B4-BE49-F238E27FC236}">
                <a16:creationId xmlns:a16="http://schemas.microsoft.com/office/drawing/2014/main" id="{0FD2CCCB-B201-D40A-5847-4AF2DA7F5B38}"/>
              </a:ext>
            </a:extLst>
          </p:cNvPr>
          <p:cNvSpPr>
            <a:spLocks noGrp="1"/>
          </p:cNvSpPr>
          <p:nvPr>
            <p:ph type="body" sz="quarter" idx="13"/>
          </p:nvPr>
        </p:nvSpPr>
        <p:spPr>
          <a:xfrm>
            <a:off x="6274946" y="1641230"/>
            <a:ext cx="4676324" cy="4235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datum 10">
            <a:extLst>
              <a:ext uri="{FF2B5EF4-FFF2-40B4-BE49-F238E27FC236}">
                <a16:creationId xmlns:a16="http://schemas.microsoft.com/office/drawing/2014/main" id="{FC90D35C-57D5-DC70-7668-E7F57526E890}"/>
              </a:ext>
              <a:ext uri="{C183D7F6-B498-43B3-948B-1728B52AA6E4}">
                <adec:decorative xmlns:adec="http://schemas.microsoft.com/office/drawing/2017/decorative" val="1"/>
              </a:ext>
            </a:extLst>
          </p:cNvPr>
          <p:cNvSpPr>
            <a:spLocks noGrp="1"/>
          </p:cNvSpPr>
          <p:nvPr>
            <p:ph type="dt" sz="half" idx="15"/>
          </p:nvPr>
        </p:nvSpPr>
        <p:spPr>
          <a:xfrm>
            <a:off x="105436" y="7049830"/>
            <a:ext cx="662348" cy="142875"/>
          </a:xfrm>
        </p:spPr>
        <p:txBody>
          <a:bodyPr/>
          <a:lstStyle>
            <a:lvl1pPr>
              <a:defRPr>
                <a:solidFill>
                  <a:srgbClr val="F0F0F0"/>
                </a:solidFill>
              </a:defRPr>
            </a:lvl1pPr>
          </a:lstStyle>
          <a:p>
            <a:endParaRPr lang="sv-SE" dirty="0"/>
          </a:p>
        </p:txBody>
      </p:sp>
      <p:sp>
        <p:nvSpPr>
          <p:cNvPr id="12" name="Platshållare för sidfot 11">
            <a:extLst>
              <a:ext uri="{FF2B5EF4-FFF2-40B4-BE49-F238E27FC236}">
                <a16:creationId xmlns:a16="http://schemas.microsoft.com/office/drawing/2014/main" id="{FF42BFF2-15BA-6F8D-4D54-0509DEE114A5}"/>
              </a:ext>
              <a:ext uri="{C183D7F6-B498-43B3-948B-1728B52AA6E4}">
                <adec:decorative xmlns:adec="http://schemas.microsoft.com/office/drawing/2017/decorative" val="1"/>
              </a:ext>
            </a:extLst>
          </p:cNvPr>
          <p:cNvSpPr>
            <a:spLocks noGrp="1"/>
          </p:cNvSpPr>
          <p:nvPr>
            <p:ph type="ftr" sz="quarter" idx="16"/>
          </p:nvPr>
        </p:nvSpPr>
        <p:spPr>
          <a:xfrm>
            <a:off x="819575" y="7049830"/>
            <a:ext cx="3473452" cy="142875"/>
          </a:xfrm>
        </p:spPr>
        <p:txBody>
          <a:bodyPr/>
          <a:lstStyle>
            <a:lvl1pPr>
              <a:defRPr>
                <a:solidFill>
                  <a:srgbClr val="F0F0F0"/>
                </a:solidFill>
              </a:defRPr>
            </a:lvl1pPr>
          </a:lstStyle>
          <a:p>
            <a:r>
              <a:rPr lang="sv-SE"/>
              <a:t>Sidfot</a:t>
            </a:r>
            <a:endParaRPr lang="sv-SE" dirty="0"/>
          </a:p>
        </p:txBody>
      </p:sp>
      <p:sp>
        <p:nvSpPr>
          <p:cNvPr id="14" name="Platshållare för bildnummer 13">
            <a:extLst>
              <a:ext uri="{FF2B5EF4-FFF2-40B4-BE49-F238E27FC236}">
                <a16:creationId xmlns:a16="http://schemas.microsoft.com/office/drawing/2014/main" id="{E7A2BB7D-1365-DA43-5E77-FC973AF0B4F2}"/>
              </a:ext>
            </a:extLst>
          </p:cNvPr>
          <p:cNvSpPr>
            <a:spLocks noGrp="1"/>
          </p:cNvSpPr>
          <p:nvPr>
            <p:ph type="sldNum" sz="quarter" idx="17"/>
          </p:nvPr>
        </p:nvSpPr>
        <p:spPr/>
        <p:txBody>
          <a:bodyPr/>
          <a:lstStyle/>
          <a:p>
            <a:fld id="{F6C05EEB-4522-434C-B777-08D6E2D6AD2E}" type="slidenum">
              <a:rPr lang="sv-SE" smtClean="0"/>
              <a:pPr/>
              <a:t>‹#›</a:t>
            </a:fld>
            <a:endParaRPr lang="sv-SE" dirty="0"/>
          </a:p>
        </p:txBody>
      </p:sp>
      <p:sp>
        <p:nvSpPr>
          <p:cNvPr id="4" name="Platshållare för text 10">
            <a:extLst>
              <a:ext uri="{FF2B5EF4-FFF2-40B4-BE49-F238E27FC236}">
                <a16:creationId xmlns:a16="http://schemas.microsoft.com/office/drawing/2014/main" id="{25DDC989-5A27-A500-22AB-B36B25A8BBFD}"/>
              </a:ext>
              <a:ext uri="{C183D7F6-B498-43B3-948B-1728B52AA6E4}">
                <adec:decorative xmlns:adec="http://schemas.microsoft.com/office/drawing/2017/decorative" val="1"/>
              </a:ext>
            </a:extLst>
          </p:cNvPr>
          <p:cNvSpPr>
            <a:spLocks noGrp="1"/>
          </p:cNvSpPr>
          <p:nvPr>
            <p:ph type="body" sz="quarter" idx="18" hasCustomPrompt="1"/>
          </p:nvPr>
        </p:nvSpPr>
        <p:spPr>
          <a:xfrm>
            <a:off x="10443858" y="6047117"/>
            <a:ext cx="1328021" cy="464400"/>
          </a:xfrm>
          <a:blipFill>
            <a:blip r:embed="rId2">
              <a:extLst>
                <a:ext uri="{96DAC541-7B7A-43D3-8B79-37D633B846F1}">
                  <asvg:svgBlip xmlns:asvg="http://schemas.microsoft.com/office/drawing/2016/SVG/main" r:embed="rId3"/>
                </a:ext>
              </a:extLst>
            </a:blip>
            <a:stretch>
              <a:fillRect/>
            </a:stretch>
          </a:blipFill>
          <a:ln>
            <a:solidFill>
              <a:srgbClr val="061727">
                <a:alpha val="0"/>
              </a:srgbClr>
            </a:solidFill>
          </a:ln>
        </p:spPr>
        <p:txBody>
          <a:bodyPr/>
          <a:lstStyle>
            <a:lvl1pPr marL="0" indent="0">
              <a:buNone/>
              <a:defRPr/>
            </a:lvl1pPr>
          </a:lstStyle>
          <a:p>
            <a:pPr lvl="0"/>
            <a:r>
              <a:rPr lang="sv-SE" dirty="0"/>
              <a:t>
              </a:t>
            </a:r>
          </a:p>
        </p:txBody>
      </p:sp>
    </p:spTree>
    <p:extLst>
      <p:ext uri="{BB962C8B-B14F-4D97-AF65-F5344CB8AC3E}">
        <p14:creationId xmlns:p14="http://schemas.microsoft.com/office/powerpoint/2010/main" val="145171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1275">
          <p15:clr>
            <a:srgbClr val="FBAE40"/>
          </p15:clr>
        </p15:guide>
        <p15:guide id="3" pos="3840">
          <p15:clr>
            <a:srgbClr val="FBAE40"/>
          </p15:clr>
        </p15:guide>
        <p15:guide id="4" pos="395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Avslut">
    <p:bg>
      <p:bgPr>
        <a:solidFill>
          <a:schemeClr val="accent1"/>
        </a:solidFill>
        <a:effectLst/>
      </p:bgPr>
    </p:bg>
    <p:spTree>
      <p:nvGrpSpPr>
        <p:cNvPr id="1" name=""/>
        <p:cNvGrpSpPr/>
        <p:nvPr/>
      </p:nvGrpSpPr>
      <p:grpSpPr>
        <a:xfrm>
          <a:off x="0" y="0"/>
          <a:ext cx="0" cy="0"/>
          <a:chOff x="0" y="0"/>
          <a:chExt cx="0" cy="0"/>
        </a:xfrm>
      </p:grpSpPr>
      <p:grpSp>
        <p:nvGrpSpPr>
          <p:cNvPr id="9" name="Grupp 8">
            <a:extLst>
              <a:ext uri="{FF2B5EF4-FFF2-40B4-BE49-F238E27FC236}">
                <a16:creationId xmlns:a16="http://schemas.microsoft.com/office/drawing/2014/main" id="{C91BC11A-66AD-B61C-2BCB-BF242397226A}"/>
              </a:ext>
              <a:ext uri="{C183D7F6-B498-43B3-948B-1728B52AA6E4}">
                <adec:decorative xmlns:adec="http://schemas.microsoft.com/office/drawing/2017/decorative" val="1"/>
              </a:ext>
            </a:extLst>
          </p:cNvPr>
          <p:cNvGrpSpPr/>
          <p:nvPr/>
        </p:nvGrpSpPr>
        <p:grpSpPr>
          <a:xfrm>
            <a:off x="-1" y="0"/>
            <a:ext cx="12192001" cy="6859786"/>
            <a:chOff x="-1" y="0"/>
            <a:chExt cx="12192001" cy="6859786"/>
          </a:xfrm>
        </p:grpSpPr>
        <p:sp>
          <p:nvSpPr>
            <p:cNvPr id="15" name="Frihandsfigur 7">
              <a:extLst>
                <a:ext uri="{FF2B5EF4-FFF2-40B4-BE49-F238E27FC236}">
                  <a16:creationId xmlns:a16="http://schemas.microsoft.com/office/drawing/2014/main" id="{DA07D8E4-2EDE-D80D-045E-2D047E4945C5}"/>
                </a:ext>
              </a:extLst>
            </p:cNvPr>
            <p:cNvSpPr/>
            <p:nvPr/>
          </p:nvSpPr>
          <p:spPr>
            <a:xfrm>
              <a:off x="-1" y="0"/>
              <a:ext cx="12192001" cy="6859786"/>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98000">
                  <a:srgbClr val="061727"/>
                </a:gs>
                <a:gs pos="24000">
                  <a:srgbClr val="0B233E"/>
                </a:gs>
                <a:gs pos="0">
                  <a:srgbClr val="0B233E"/>
                </a:gs>
              </a:gsLst>
              <a:lin ang="0" scaled="0"/>
            </a:gradFill>
            <a:ln w="6322" cap="flat">
              <a:noFill/>
              <a:prstDash val="solid"/>
              <a:miter/>
            </a:ln>
          </p:spPr>
          <p:txBody>
            <a:bodyPr rtlCol="0" anchor="ctr"/>
            <a:lstStyle/>
            <a:p>
              <a:endParaRPr lang="sv-SE" dirty="0"/>
            </a:p>
          </p:txBody>
        </p:sp>
        <p:sp>
          <p:nvSpPr>
            <p:cNvPr id="16" name="Frihandsfigur 8">
              <a:extLst>
                <a:ext uri="{FF2B5EF4-FFF2-40B4-BE49-F238E27FC236}">
                  <a16:creationId xmlns:a16="http://schemas.microsoft.com/office/drawing/2014/main" id="{9D71F39A-2482-7E95-C363-5FB780D77278}"/>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17" name="Frihandsfigur 20">
              <a:extLst>
                <a:ext uri="{FF2B5EF4-FFF2-40B4-BE49-F238E27FC236}">
                  <a16:creationId xmlns:a16="http://schemas.microsoft.com/office/drawing/2014/main" id="{C9D7E12B-8AD3-0967-567F-ACE3474BDE8E}"/>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091F36"/>
                </a:gs>
                <a:gs pos="75000">
                  <a:srgbClr val="0B233E"/>
                </a:gs>
                <a:gs pos="25000">
                  <a:srgbClr val="061727"/>
                </a:gs>
                <a:gs pos="100000">
                  <a:srgbClr val="0B233E"/>
                </a:gs>
                <a:gs pos="0">
                  <a:srgbClr val="061727"/>
                </a:gs>
              </a:gsLst>
              <a:lin ang="0" scaled="0"/>
            </a:gradFill>
            <a:ln w="6322" cap="flat">
              <a:noFill/>
              <a:prstDash val="solid"/>
              <a:miter/>
            </a:ln>
          </p:spPr>
          <p:txBody>
            <a:bodyPr rtlCol="0" anchor="ctr"/>
            <a:lstStyle/>
            <a:p>
              <a:endParaRPr lang="sv-SE" dirty="0"/>
            </a:p>
          </p:txBody>
        </p:sp>
      </p:grpSp>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900">
                <a:solidFill>
                  <a:schemeClr val="accent5"/>
                </a:solidFill>
              </a:defRPr>
            </a:lvl1pPr>
          </a:lstStyle>
          <a:p>
            <a:endParaRPr lang="sv-SE"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pic>
        <p:nvPicPr>
          <p:cNvPr id="12" name="Bildobjekt 7">
            <a:extLst>
              <a:ext uri="{FF2B5EF4-FFF2-40B4-BE49-F238E27FC236}">
                <a16:creationId xmlns:a16="http://schemas.microsoft.com/office/drawing/2014/main" id="{8BAC032B-98F5-47C0-97A9-5BC140C35F2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66526" y="2915770"/>
            <a:ext cx="2058947" cy="720000"/>
          </a:xfrm>
          <a:prstGeom prst="rect">
            <a:avLst/>
          </a:prstGeom>
        </p:spPr>
      </p:pic>
    </p:spTree>
    <p:extLst>
      <p:ext uri="{BB962C8B-B14F-4D97-AF65-F5344CB8AC3E}">
        <p14:creationId xmlns:p14="http://schemas.microsoft.com/office/powerpoint/2010/main" val="3073026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Avslut med rörlig bakgrund">
    <p:bg>
      <p:bgPr>
        <a:solidFill>
          <a:schemeClr val="accent1"/>
        </a:solidFill>
        <a:effectLst/>
      </p:bgPr>
    </p:bg>
    <p:spTree>
      <p:nvGrpSpPr>
        <p:cNvPr id="1" name=""/>
        <p:cNvGrpSpPr/>
        <p:nvPr/>
      </p:nvGrpSpPr>
      <p:grpSpPr>
        <a:xfrm>
          <a:off x="0" y="0"/>
          <a:ext cx="0" cy="0"/>
          <a:chOff x="0" y="0"/>
          <a:chExt cx="0" cy="0"/>
        </a:xfrm>
      </p:grpSpPr>
      <p:sp>
        <p:nvSpPr>
          <p:cNvPr id="5" name="Frihandsfigur 4">
            <a:extLst>
              <a:ext uri="{FF2B5EF4-FFF2-40B4-BE49-F238E27FC236}">
                <a16:creationId xmlns:a16="http://schemas.microsoft.com/office/drawing/2014/main" id="{F417858B-F745-085E-94A6-13AFEBBF2EE4}"/>
              </a:ext>
              <a:ext uri="{C183D7F6-B498-43B3-948B-1728B52AA6E4}">
                <adec:decorative xmlns:adec="http://schemas.microsoft.com/office/drawing/2017/decorative" val="1"/>
              </a:ext>
            </a:extLst>
          </p:cNvPr>
          <p:cNvSpPr>
            <a:spLocks/>
          </p:cNvSpPr>
          <p:nvPr/>
        </p:nvSpPr>
        <p:spPr>
          <a:xfrm>
            <a:off x="0" y="0"/>
            <a:ext cx="12192000" cy="6846964"/>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10">
                <a:srgbClr val="091F36"/>
              </a:gs>
              <a:gs pos="75000">
                <a:srgbClr val="061727"/>
              </a:gs>
              <a:gs pos="100000">
                <a:srgbClr val="061727"/>
              </a:gs>
              <a:gs pos="25000">
                <a:srgbClr val="0B233E"/>
              </a:gs>
              <a:gs pos="0">
                <a:srgbClr val="0B233E"/>
              </a:gs>
            </a:gsLst>
            <a:lin ang="0" scaled="0"/>
          </a:gradFill>
          <a:ln w="6322" cap="flat">
            <a:noFill/>
            <a:prstDash val="solid"/>
            <a:miter/>
          </a:ln>
        </p:spPr>
        <p:txBody>
          <a:bodyPr rtlCol="0" anchor="ctr"/>
          <a:lstStyle/>
          <a:p>
            <a:endParaRPr lang="sv-SE" dirty="0"/>
          </a:p>
        </p:txBody>
      </p:sp>
      <p:sp>
        <p:nvSpPr>
          <p:cNvPr id="6" name="Frihandsfigur 5">
            <a:extLst>
              <a:ext uri="{FF2B5EF4-FFF2-40B4-BE49-F238E27FC236}">
                <a16:creationId xmlns:a16="http://schemas.microsoft.com/office/drawing/2014/main" id="{9AA5F089-D770-EC62-13B4-03BDB4E23A83}"/>
              </a:ext>
              <a:ext uri="{C183D7F6-B498-43B3-948B-1728B52AA6E4}">
                <adec:decorative xmlns:adec="http://schemas.microsoft.com/office/drawing/2017/decorative" val="1"/>
              </a:ext>
            </a:extLst>
          </p:cNvPr>
          <p:cNvSpPr/>
          <p:nvPr/>
        </p:nvSpPr>
        <p:spPr>
          <a:xfrm>
            <a:off x="0"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100000">
                <a:srgbClr val="0B233E"/>
              </a:gs>
              <a:gs pos="50000">
                <a:srgbClr val="091E35"/>
              </a:gs>
              <a:gs pos="0">
                <a:srgbClr val="061727"/>
              </a:gs>
            </a:gsLst>
            <a:lin ang="5400000" scaled="0"/>
          </a:gradFill>
          <a:ln w="6322" cap="flat">
            <a:noFill/>
            <a:prstDash val="solid"/>
            <a:miter/>
          </a:ln>
        </p:spPr>
        <p:txBody>
          <a:bodyPr rtlCol="0" anchor="ctr"/>
          <a:lstStyle/>
          <a:p>
            <a:endParaRPr lang="sv-SE" dirty="0"/>
          </a:p>
        </p:txBody>
      </p:sp>
      <p:sp>
        <p:nvSpPr>
          <p:cNvPr id="7" name="Frihandsfigur 6">
            <a:extLst>
              <a:ext uri="{FF2B5EF4-FFF2-40B4-BE49-F238E27FC236}">
                <a16:creationId xmlns:a16="http://schemas.microsoft.com/office/drawing/2014/main" id="{FBDA1129-0ED1-D31D-8AAA-0BD9AB7116B0}"/>
              </a:ext>
              <a:ext uri="{C183D7F6-B498-43B3-948B-1728B52AA6E4}">
                <adec:decorative xmlns:adec="http://schemas.microsoft.com/office/drawing/2017/decorative" val="1"/>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75000">
                <a:srgbClr val="0B233E"/>
              </a:gs>
              <a:gs pos="25000">
                <a:srgbClr val="061727"/>
              </a:gs>
              <a:gs pos="50000">
                <a:srgbClr val="0A1F37"/>
              </a:gs>
              <a:gs pos="100000">
                <a:srgbClr val="0B233E"/>
              </a:gs>
              <a:gs pos="0">
                <a:srgbClr val="061727"/>
              </a:gs>
            </a:gsLst>
            <a:lin ang="0" scaled="0"/>
          </a:gradFill>
          <a:ln w="6322" cap="flat">
            <a:noFill/>
            <a:prstDash val="solid"/>
            <a:miter/>
          </a:ln>
        </p:spPr>
        <p:txBody>
          <a:bodyPr rtlCol="0" anchor="ctr"/>
          <a:lstStyle/>
          <a:p>
            <a:endParaRPr lang="sv-SE" dirty="0"/>
          </a:p>
        </p:txBody>
      </p:sp>
      <p:pic>
        <p:nvPicPr>
          <p:cNvPr id="8" name="Bildobjekt 7">
            <a:extLst>
              <a:ext uri="{FF2B5EF4-FFF2-40B4-BE49-F238E27FC236}">
                <a16:creationId xmlns:a16="http://schemas.microsoft.com/office/drawing/2014/main" id="{6BD0BB8F-A542-1646-7F59-FB63B47DC8AD}"/>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066527" y="2915770"/>
            <a:ext cx="2058947" cy="720000"/>
          </a:xfrm>
          <a:prstGeom prst="rect">
            <a:avLst/>
          </a:prstGeom>
        </p:spPr>
      </p:pic>
      <p:sp>
        <p:nvSpPr>
          <p:cNvPr id="2" name="Platshållare för datum 1">
            <a:extLst>
              <a:ext uri="{FF2B5EF4-FFF2-40B4-BE49-F238E27FC236}">
                <a16:creationId xmlns:a16="http://schemas.microsoft.com/office/drawing/2014/main" id="{653E6185-A697-B257-DCD4-0F173D5C04E5}"/>
              </a:ext>
            </a:extLst>
          </p:cNvPr>
          <p:cNvSpPr>
            <a:spLocks noGrp="1"/>
          </p:cNvSpPr>
          <p:nvPr>
            <p:ph type="dt" sz="half" idx="10"/>
          </p:nvPr>
        </p:nvSpPr>
        <p:spPr>
          <a:xfrm>
            <a:off x="552448" y="5806165"/>
            <a:ext cx="1009915" cy="198031"/>
          </a:xfrm>
        </p:spPr>
        <p:txBody>
          <a:bodyPr/>
          <a:lstStyle>
            <a:lvl1pPr>
              <a:defRPr sz="900">
                <a:solidFill>
                  <a:schemeClr val="accent5"/>
                </a:solidFill>
              </a:defRPr>
            </a:lvl1pPr>
          </a:lstStyle>
          <a:p>
            <a:endParaRPr lang="sv-SE" dirty="0"/>
          </a:p>
        </p:txBody>
      </p:sp>
      <p:sp>
        <p:nvSpPr>
          <p:cNvPr id="14" name="Platshållare för text 8">
            <a:extLst>
              <a:ext uri="{FF2B5EF4-FFF2-40B4-BE49-F238E27FC236}">
                <a16:creationId xmlns:a16="http://schemas.microsoft.com/office/drawing/2014/main" id="{C13DE442-93AA-E423-265E-404BA7F9A2E7}"/>
              </a:ext>
              <a:ext uri="{C183D7F6-B498-43B3-948B-1728B52AA6E4}">
                <adec:decorative xmlns:adec="http://schemas.microsoft.com/office/drawing/2017/decorative" val="1"/>
              </a:ext>
            </a:extLst>
          </p:cNvPr>
          <p:cNvSpPr>
            <a:spLocks noGrp="1"/>
          </p:cNvSpPr>
          <p:nvPr>
            <p:ph type="body" sz="quarter" idx="15" hasCustomPrompt="1"/>
          </p:nvPr>
        </p:nvSpPr>
        <p:spPr>
          <a:xfrm>
            <a:off x="554109" y="6023351"/>
            <a:ext cx="180000" cy="10800"/>
          </a:xfrm>
          <a:solidFill>
            <a:srgbClr val="FF832C"/>
          </a:solidFill>
          <a:ln>
            <a:solidFill>
              <a:srgbClr val="061727">
                <a:alpha val="0"/>
              </a:srgbClr>
            </a:solidFill>
          </a:ln>
        </p:spPr>
        <p:txBody>
          <a:bodyPr/>
          <a:lstStyle>
            <a:lvl1pPr marL="0" indent="0">
              <a:buNone/>
              <a:defRPr sz="200"/>
            </a:lvl1pPr>
            <a:lvl2pPr>
              <a:defRPr sz="200"/>
            </a:lvl2pPr>
            <a:lvl3pPr>
              <a:defRPr sz="200"/>
            </a:lvl3pPr>
            <a:lvl4pPr>
              <a:defRPr sz="200"/>
            </a:lvl4pPr>
            <a:lvl5pPr>
              <a:defRPr sz="200"/>
            </a:lvl5pPr>
          </a:lstStyle>
          <a:p>
            <a:pPr lvl="0"/>
            <a:r>
              <a:rPr lang="sv-SE" dirty="0"/>
              <a:t>
              </a:t>
            </a:r>
          </a:p>
        </p:txBody>
      </p:sp>
      <p:sp>
        <p:nvSpPr>
          <p:cNvPr id="13" name="Platshållare för text 10">
            <a:extLst>
              <a:ext uri="{FF2B5EF4-FFF2-40B4-BE49-F238E27FC236}">
                <a16:creationId xmlns:a16="http://schemas.microsoft.com/office/drawing/2014/main" id="{0509EFD9-5F7F-25C2-9EEF-0C89C2E41BCB}"/>
              </a:ext>
            </a:extLst>
          </p:cNvPr>
          <p:cNvSpPr>
            <a:spLocks noGrp="1"/>
          </p:cNvSpPr>
          <p:nvPr>
            <p:ph type="body" sz="quarter" idx="13" hasCustomPrompt="1"/>
          </p:nvPr>
        </p:nvSpPr>
        <p:spPr>
          <a:xfrm>
            <a:off x="552449" y="6049290"/>
            <a:ext cx="3473448" cy="171536"/>
          </a:xfrm>
        </p:spPr>
        <p:txBody>
          <a:bodyPr lIns="0" rIns="0" bIns="0" anchor="ctr"/>
          <a:lstStyle>
            <a:lvl1pPr marL="0" indent="0">
              <a:buNone/>
              <a:defRPr sz="900">
                <a:solidFill>
                  <a:schemeClr val="accent5"/>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Namn</a:t>
            </a:r>
          </a:p>
        </p:txBody>
      </p:sp>
      <p:sp>
        <p:nvSpPr>
          <p:cNvPr id="10" name="Platshållare för text 10">
            <a:extLst>
              <a:ext uri="{FF2B5EF4-FFF2-40B4-BE49-F238E27FC236}">
                <a16:creationId xmlns:a16="http://schemas.microsoft.com/office/drawing/2014/main" id="{AF52D184-7D5A-E314-BA2C-3AA9261715FC}"/>
              </a:ext>
            </a:extLst>
          </p:cNvPr>
          <p:cNvSpPr>
            <a:spLocks noGrp="1"/>
          </p:cNvSpPr>
          <p:nvPr>
            <p:ph type="body" sz="quarter" idx="14" hasCustomPrompt="1"/>
          </p:nvPr>
        </p:nvSpPr>
        <p:spPr>
          <a:xfrm>
            <a:off x="552446" y="6237338"/>
            <a:ext cx="3473451" cy="142875"/>
          </a:xfrm>
        </p:spPr>
        <p:txBody>
          <a:bodyPr lIns="0" rIns="0" bIns="0" anchor="ctr"/>
          <a:lstStyle>
            <a:lvl1pPr marL="0" indent="0">
              <a:buNone/>
              <a:defRPr sz="900">
                <a:solidFill>
                  <a:srgbClr val="FF832C"/>
                </a:solidFill>
              </a:defRPr>
            </a:lvl1pPr>
            <a:lvl2pPr marL="457200" indent="0">
              <a:buNone/>
              <a:defRPr sz="900">
                <a:solidFill>
                  <a:schemeClr val="accent5"/>
                </a:solidFill>
              </a:defRPr>
            </a:lvl2pPr>
            <a:lvl3pPr marL="914400" indent="0">
              <a:buNone/>
              <a:defRPr sz="900">
                <a:solidFill>
                  <a:schemeClr val="accent5"/>
                </a:solidFill>
              </a:defRPr>
            </a:lvl3pPr>
            <a:lvl4pPr marL="1371600" indent="0">
              <a:buNone/>
              <a:defRPr sz="900">
                <a:solidFill>
                  <a:schemeClr val="accent5"/>
                </a:solidFill>
              </a:defRPr>
            </a:lvl4pPr>
            <a:lvl5pPr marL="1828800" indent="0">
              <a:buNone/>
              <a:defRPr sz="900">
                <a:solidFill>
                  <a:schemeClr val="accent5"/>
                </a:solidFill>
              </a:defRPr>
            </a:lvl5pPr>
          </a:lstStyle>
          <a:p>
            <a:pPr lvl="0"/>
            <a:r>
              <a:rPr lang="sv-SE" dirty="0"/>
              <a:t>Enhet/avdelning</a:t>
            </a:r>
          </a:p>
        </p:txBody>
      </p:sp>
      <p:sp>
        <p:nvSpPr>
          <p:cNvPr id="11" name="textruta 10" descr="www.mcf.se">
            <a:extLst>
              <a:ext uri="{FF2B5EF4-FFF2-40B4-BE49-F238E27FC236}">
                <a16:creationId xmlns:a16="http://schemas.microsoft.com/office/drawing/2014/main" id="{E7EE3061-1086-C3D3-1F70-E794FF552671}"/>
              </a:ext>
              <a:ext uri="{C183D7F6-B498-43B3-948B-1728B52AA6E4}">
                <adec:decorative xmlns:adec="http://schemas.microsoft.com/office/drawing/2017/decorative" val="0"/>
              </a:ext>
            </a:extLst>
          </p:cNvPr>
          <p:cNvSpPr txBox="1"/>
          <p:nvPr/>
        </p:nvSpPr>
        <p:spPr>
          <a:xfrm>
            <a:off x="11302538" y="6212173"/>
            <a:ext cx="368037" cy="174845"/>
          </a:xfrm>
          <a:prstGeom prst="rect">
            <a:avLst/>
          </a:prstGeom>
          <a:noFill/>
        </p:spPr>
        <p:txBody>
          <a:bodyPr wrap="square" lIns="0" tIns="0" rIns="0" bIns="0" rtlCol="0">
            <a:noAutofit/>
          </a:bodyPr>
          <a:lstStyle/>
          <a:p>
            <a:r>
              <a:rPr lang="sv-SE" sz="900" dirty="0">
                <a:solidFill>
                  <a:schemeClr val="accent5"/>
                </a:solidFill>
              </a:rPr>
              <a:t>mcf.se</a:t>
            </a:r>
          </a:p>
        </p:txBody>
      </p:sp>
      <p:sp>
        <p:nvSpPr>
          <p:cNvPr id="4" name="Platshållare för bildnummer 3">
            <a:extLst>
              <a:ext uri="{FF2B5EF4-FFF2-40B4-BE49-F238E27FC236}">
                <a16:creationId xmlns:a16="http://schemas.microsoft.com/office/drawing/2014/main" id="{EDF8E64F-3481-16AC-CA4D-606E22D16A97}"/>
              </a:ext>
              <a:ext uri="{C183D7F6-B498-43B3-948B-1728B52AA6E4}">
                <adec:decorative xmlns:adec="http://schemas.microsoft.com/office/drawing/2017/decorative" val="1"/>
              </a:ext>
            </a:extLst>
          </p:cNvPr>
          <p:cNvSpPr>
            <a:spLocks noGrp="1"/>
          </p:cNvSpPr>
          <p:nvPr>
            <p:ph type="sldNum" sz="quarter" idx="12"/>
          </p:nvPr>
        </p:nvSpPr>
        <p:spPr>
          <a:xfrm>
            <a:off x="402653" y="7049829"/>
            <a:ext cx="299590" cy="142875"/>
          </a:xfrm>
        </p:spPr>
        <p:txBody>
          <a:bodyPr/>
          <a:lstStyle>
            <a:lvl1pPr>
              <a:defRPr>
                <a:solidFill>
                  <a:srgbClr val="F0F0F0"/>
                </a:solidFill>
              </a:defRPr>
            </a:lvl1pPr>
          </a:lstStyle>
          <a:p>
            <a:fld id="{F6C05EEB-4522-434C-B777-08D6E2D6AD2E}" type="slidenum">
              <a:rPr lang="sv-SE" smtClean="0"/>
              <a:pPr/>
              <a:t>‹#›</a:t>
            </a:fld>
            <a:endParaRPr lang="sv-SE" dirty="0"/>
          </a:p>
        </p:txBody>
      </p:sp>
      <p:sp>
        <p:nvSpPr>
          <p:cNvPr id="3" name="Platshållare för sidfot 2">
            <a:extLst>
              <a:ext uri="{FF2B5EF4-FFF2-40B4-BE49-F238E27FC236}">
                <a16:creationId xmlns:a16="http://schemas.microsoft.com/office/drawing/2014/main" id="{F8DBEE04-EF41-1CFD-63D3-546928985DE9}"/>
              </a:ext>
              <a:ext uri="{C183D7F6-B498-43B3-948B-1728B52AA6E4}">
                <adec:decorative xmlns:adec="http://schemas.microsoft.com/office/drawing/2017/decorative" val="1"/>
              </a:ext>
            </a:extLst>
          </p:cNvPr>
          <p:cNvSpPr>
            <a:spLocks noGrp="1"/>
          </p:cNvSpPr>
          <p:nvPr>
            <p:ph type="ftr" sz="quarter" idx="11"/>
          </p:nvPr>
        </p:nvSpPr>
        <p:spPr>
          <a:xfrm>
            <a:off x="819575" y="7049830"/>
            <a:ext cx="3473451" cy="142875"/>
          </a:xfrm>
        </p:spPr>
        <p:txBody>
          <a:bodyPr/>
          <a:lstStyle>
            <a:lvl1pPr algn="l">
              <a:defRPr>
                <a:solidFill>
                  <a:srgbClr val="F0F0F0"/>
                </a:solidFill>
              </a:defRPr>
            </a:lvl1pPr>
          </a:lstStyle>
          <a:p>
            <a:r>
              <a:rPr lang="sv-SE"/>
              <a:t>Sidfot</a:t>
            </a:r>
            <a:endParaRPr lang="sv-SE" dirty="0"/>
          </a:p>
        </p:txBody>
      </p:sp>
    </p:spTree>
    <p:extLst>
      <p:ext uri="{BB962C8B-B14F-4D97-AF65-F5344CB8AC3E}">
        <p14:creationId xmlns:p14="http://schemas.microsoft.com/office/powerpoint/2010/main" val="3717695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ccel="50000" decel="50000" autoRev="1" fill="hold" grpId="0" nodeType="withEffect">
                                  <p:stCondLst>
                                    <p:cond delay="0"/>
                                  </p:stCondLst>
                                  <p:endCondLst>
                                    <p:cond evt="onNext" delay="0">
                                      <p:tgtEl>
                                        <p:sldTgt/>
                                      </p:tgtEl>
                                    </p:cond>
                                  </p:endCondLst>
                                  <p:childTnLst>
                                    <p:animScale>
                                      <p:cBhvr>
                                        <p:cTn id="6" dur="6000" fill="hold"/>
                                        <p:tgtEl>
                                          <p:spTgt spid="6"/>
                                        </p:tgtEl>
                                      </p:cBhvr>
                                      <p:by x="150000" y="100000"/>
                                    </p:animScale>
                                  </p:childTnLst>
                                </p:cTn>
                              </p:par>
                              <p:par>
                                <p:cTn id="7" presetID="6" presetClass="emph" presetSubtype="0" repeatCount="indefinite" accel="50000" decel="50000" autoRev="1" fill="hold" grpId="0" nodeType="withEffect">
                                  <p:stCondLst>
                                    <p:cond delay="0"/>
                                  </p:stCondLst>
                                  <p:endCondLst>
                                    <p:cond evt="onNext" delay="0">
                                      <p:tgtEl>
                                        <p:sldTgt/>
                                      </p:tgtEl>
                                    </p:cond>
                                  </p:endCondLst>
                                  <p:childTnLst>
                                    <p:animScale>
                                      <p:cBhvr>
                                        <p:cTn id="8" dur="6000" fill="hold"/>
                                        <p:tgtEl>
                                          <p:spTgt spid="7"/>
                                        </p:tgtEl>
                                      </p:cBhvr>
                                      <p:by x="100000" y="150000"/>
                                    </p:animScale>
                                  </p:childTnLst>
                                </p:cTn>
                              </p:par>
                              <p:par>
                                <p:cTn id="9" presetID="27" presetClass="emph" presetSubtype="0" repeatCount="indefinite" fill="remove" grpId="0" nodeType="withEffect">
                                  <p:stCondLst>
                                    <p:cond delay="0"/>
                                  </p:stCondLst>
                                  <p:endCondLst>
                                    <p:cond evt="onNext" delay="0">
                                      <p:tgtEl>
                                        <p:sldTgt/>
                                      </p:tgtEl>
                                    </p:cond>
                                  </p:endCondLst>
                                  <p:childTnLst>
                                    <p:animClr clrSpc="rgb" dir="cw">
                                      <p:cBhvr override="childStyle">
                                        <p:cTn id="10" dur="6000" autoRev="1" fill="remove"/>
                                        <p:tgtEl>
                                          <p:spTgt spid="5"/>
                                        </p:tgtEl>
                                        <p:attrNameLst>
                                          <p:attrName>style.color</p:attrName>
                                        </p:attrNameLst>
                                      </p:cBhvr>
                                      <p:to>
                                        <a:srgbClr val="061727"/>
                                      </p:to>
                                    </p:animClr>
                                    <p:animClr clrSpc="rgb" dir="cw">
                                      <p:cBhvr>
                                        <p:cTn id="11" dur="6000" autoRev="1" fill="remove"/>
                                        <p:tgtEl>
                                          <p:spTgt spid="5"/>
                                        </p:tgtEl>
                                        <p:attrNameLst>
                                          <p:attrName>fillcolor</p:attrName>
                                        </p:attrNameLst>
                                      </p:cBhvr>
                                      <p:to>
                                        <a:srgbClr val="061727"/>
                                      </p:to>
                                    </p:animClr>
                                    <p:set>
                                      <p:cBhvr>
                                        <p:cTn id="12" dur="6000" autoRev="1" fill="remove"/>
                                        <p:tgtEl>
                                          <p:spTgt spid="5"/>
                                        </p:tgtEl>
                                        <p:attrNameLst>
                                          <p:attrName>fill.type</p:attrName>
                                        </p:attrNameLst>
                                      </p:cBhvr>
                                      <p:to>
                                        <p:strVal val="solid"/>
                                      </p:to>
                                    </p:set>
                                    <p:set>
                                      <p:cBhvr>
                                        <p:cTn id="13" dur="6000" autoRev="1" fill="remove"/>
                                        <p:tgtEl>
                                          <p:spTgt spid="5"/>
                                        </p:tgtEl>
                                        <p:attrNameLst>
                                          <p:attrName>fill.on</p:attrName>
                                        </p:attrNameLst>
                                      </p:cBhvr>
                                      <p:to>
                                        <p:strVal val="true"/>
                                      </p:to>
                                    </p:set>
                                  </p:childTnLst>
                                </p:cTn>
                              </p:par>
                              <p:par>
                                <p:cTn id="14" presetID="42" presetClass="entr" presetSubtype="0" fill="hold" nodeType="withEffect">
                                  <p:stCondLst>
                                    <p:cond delay="5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400"/>
                                        <p:tgtEl>
                                          <p:spTgt spid="8"/>
                                        </p:tgtEl>
                                      </p:cBhvr>
                                    </p:animEffect>
                                    <p:anim calcmode="lin" valueType="num">
                                      <p:cBhvr>
                                        <p:cTn id="17" dur="400" fill="hold"/>
                                        <p:tgtEl>
                                          <p:spTgt spid="8"/>
                                        </p:tgtEl>
                                        <p:attrNameLst>
                                          <p:attrName>ppt_x</p:attrName>
                                        </p:attrNameLst>
                                      </p:cBhvr>
                                      <p:tavLst>
                                        <p:tav tm="0">
                                          <p:val>
                                            <p:strVal val="#ppt_x"/>
                                          </p:val>
                                        </p:tav>
                                        <p:tav tm="100000">
                                          <p:val>
                                            <p:strVal val="#ppt_x"/>
                                          </p:val>
                                        </p:tav>
                                      </p:tavLst>
                                    </p:anim>
                                    <p:anim calcmode="lin" valueType="num">
                                      <p:cBhvr>
                                        <p:cTn id="18" dur="4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0B3A4C-878C-48CC-9D98-F8CFD4DFA2E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839044BD-3551-45B7-8687-22984DFA70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54E66724-3D07-4F1A-8682-38B1DD1F4719}"/>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24FC3532-EC9D-4834-B70D-7985C1D2F1A1}"/>
              </a:ext>
            </a:extLst>
          </p:cNvPr>
          <p:cNvSpPr>
            <a:spLocks noGrp="1"/>
          </p:cNvSpPr>
          <p:nvPr>
            <p:ph type="ftr" sz="quarter" idx="11"/>
          </p:nvPr>
        </p:nvSpPr>
        <p:spPr/>
        <p:txBody>
          <a:bodyPr/>
          <a:lstStyle/>
          <a:p>
            <a:r>
              <a:rPr lang="sv-SE"/>
              <a:t>Sidfot</a:t>
            </a:r>
          </a:p>
        </p:txBody>
      </p:sp>
      <p:sp>
        <p:nvSpPr>
          <p:cNvPr id="6" name="Platshållare för bildnummer 5">
            <a:extLst>
              <a:ext uri="{FF2B5EF4-FFF2-40B4-BE49-F238E27FC236}">
                <a16:creationId xmlns:a16="http://schemas.microsoft.com/office/drawing/2014/main" id="{5ECA071C-8FAF-48A5-A58E-314BB3B3D8E8}"/>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3170814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Mörkgrå, 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chemeClr val="bg1"/>
                </a:solidFill>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Rektangel 3" descr="TagShapePrint">
            <a:extLst>
              <a:ext uri="{FF2B5EF4-FFF2-40B4-BE49-F238E27FC236}">
                <a16:creationId xmlns:a16="http://schemas.microsoft.com/office/drawing/2014/main" id="{32D0FF3B-541A-4046-ADC9-AA4ECAEB50A9}"/>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1194227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43B76C-A727-4611-9CA0-3EF8F56D1B8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94C0FB8-E580-432A-8B9B-5FAB7B800AA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010A284-7C17-4CB5-A3DC-7A519699EC0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EC76CF2-3E1A-46C1-A06C-D25F54F7FB59}"/>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F4CFF85C-763C-4D3E-971A-D88CEA86CF90}"/>
              </a:ext>
            </a:extLst>
          </p:cNvPr>
          <p:cNvSpPr>
            <a:spLocks noGrp="1"/>
          </p:cNvSpPr>
          <p:nvPr>
            <p:ph type="ftr" sz="quarter" idx="11"/>
          </p:nvPr>
        </p:nvSpPr>
        <p:spPr/>
        <p:txBody>
          <a:bodyPr/>
          <a:lstStyle/>
          <a:p>
            <a:r>
              <a:rPr lang="sv-SE"/>
              <a:t>Sidfot</a:t>
            </a:r>
          </a:p>
        </p:txBody>
      </p:sp>
      <p:sp>
        <p:nvSpPr>
          <p:cNvPr id="7" name="Platshållare för bildnummer 6">
            <a:extLst>
              <a:ext uri="{FF2B5EF4-FFF2-40B4-BE49-F238E27FC236}">
                <a16:creationId xmlns:a16="http://schemas.microsoft.com/office/drawing/2014/main" id="{F032F800-C92C-418B-9860-26A5586D791A}"/>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1855583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1F84F5-A557-49E9-8D8A-0A5B88710EB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1211CC6-B50B-4224-80EF-9026B53E16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0B1D458C-B0F3-469E-947D-20111EFBB2F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186E967-88C0-445D-9B0D-40F5433DD9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40D2591-2B33-46E4-B7D2-116BF955B11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5C9E903-1BF9-4BD5-804B-3F9B075CBF75}"/>
              </a:ext>
            </a:extLst>
          </p:cNvPr>
          <p:cNvSpPr>
            <a:spLocks noGrp="1"/>
          </p:cNvSpPr>
          <p:nvPr>
            <p:ph type="dt" sz="half" idx="10"/>
          </p:nvPr>
        </p:nvSpPr>
        <p:spPr/>
        <p:txBody>
          <a:bodyPr/>
          <a:lstStyle/>
          <a:p>
            <a:endParaRPr lang="sv-SE"/>
          </a:p>
        </p:txBody>
      </p:sp>
      <p:sp>
        <p:nvSpPr>
          <p:cNvPr id="8" name="Platshållare för sidfot 7">
            <a:extLst>
              <a:ext uri="{FF2B5EF4-FFF2-40B4-BE49-F238E27FC236}">
                <a16:creationId xmlns:a16="http://schemas.microsoft.com/office/drawing/2014/main" id="{752823A6-2ED2-489C-B8EB-EBA22A9FB280}"/>
              </a:ext>
            </a:extLst>
          </p:cNvPr>
          <p:cNvSpPr>
            <a:spLocks noGrp="1"/>
          </p:cNvSpPr>
          <p:nvPr>
            <p:ph type="ftr" sz="quarter" idx="11"/>
          </p:nvPr>
        </p:nvSpPr>
        <p:spPr/>
        <p:txBody>
          <a:bodyPr/>
          <a:lstStyle/>
          <a:p>
            <a:r>
              <a:rPr lang="sv-SE"/>
              <a:t>Sidfot</a:t>
            </a:r>
          </a:p>
        </p:txBody>
      </p:sp>
      <p:sp>
        <p:nvSpPr>
          <p:cNvPr id="9" name="Platshållare för bildnummer 8">
            <a:extLst>
              <a:ext uri="{FF2B5EF4-FFF2-40B4-BE49-F238E27FC236}">
                <a16:creationId xmlns:a16="http://schemas.microsoft.com/office/drawing/2014/main" id="{3681DE0D-98AE-48D2-AC84-0CA53C786662}"/>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462505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F1AA6E-89AF-4FA9-95DA-E03C6ED4FF5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4C5D8E9-CCCF-4A6F-8B53-CBE5D5329633}"/>
              </a:ext>
            </a:extLst>
          </p:cNvPr>
          <p:cNvSpPr>
            <a:spLocks noGrp="1"/>
          </p:cNvSpPr>
          <p:nvPr>
            <p:ph type="dt" sz="half" idx="10"/>
          </p:nvPr>
        </p:nvSpPr>
        <p:spPr/>
        <p:txBody>
          <a:bodyPr/>
          <a:lstStyle/>
          <a:p>
            <a:endParaRPr lang="sv-SE"/>
          </a:p>
        </p:txBody>
      </p:sp>
      <p:sp>
        <p:nvSpPr>
          <p:cNvPr id="4" name="Platshållare för sidfot 3">
            <a:extLst>
              <a:ext uri="{FF2B5EF4-FFF2-40B4-BE49-F238E27FC236}">
                <a16:creationId xmlns:a16="http://schemas.microsoft.com/office/drawing/2014/main" id="{254814D4-997C-4700-958B-C3D1DFEC25FF}"/>
              </a:ext>
            </a:extLst>
          </p:cNvPr>
          <p:cNvSpPr>
            <a:spLocks noGrp="1"/>
          </p:cNvSpPr>
          <p:nvPr>
            <p:ph type="ftr" sz="quarter" idx="11"/>
          </p:nvPr>
        </p:nvSpPr>
        <p:spPr/>
        <p:txBody>
          <a:bodyPr/>
          <a:lstStyle/>
          <a:p>
            <a:r>
              <a:rPr lang="sv-SE"/>
              <a:t>Sidfot</a:t>
            </a:r>
          </a:p>
        </p:txBody>
      </p:sp>
      <p:sp>
        <p:nvSpPr>
          <p:cNvPr id="5" name="Platshållare för bildnummer 4">
            <a:extLst>
              <a:ext uri="{FF2B5EF4-FFF2-40B4-BE49-F238E27FC236}">
                <a16:creationId xmlns:a16="http://schemas.microsoft.com/office/drawing/2014/main" id="{CB1CDAC6-1F70-4114-9D01-856D6356F077}"/>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1829486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223E4E7-03BB-4788-9711-59AC52B1B500}"/>
              </a:ext>
            </a:extLst>
          </p:cNvPr>
          <p:cNvSpPr>
            <a:spLocks noGrp="1"/>
          </p:cNvSpPr>
          <p:nvPr>
            <p:ph type="dt" sz="half" idx="10"/>
          </p:nvPr>
        </p:nvSpPr>
        <p:spPr/>
        <p:txBody>
          <a:bodyPr/>
          <a:lstStyle/>
          <a:p>
            <a:endParaRPr lang="sv-SE"/>
          </a:p>
        </p:txBody>
      </p:sp>
      <p:sp>
        <p:nvSpPr>
          <p:cNvPr id="3" name="Platshållare för sidfot 2">
            <a:extLst>
              <a:ext uri="{FF2B5EF4-FFF2-40B4-BE49-F238E27FC236}">
                <a16:creationId xmlns:a16="http://schemas.microsoft.com/office/drawing/2014/main" id="{ACAE3549-CBBB-4796-AF00-D562ED8BDC70}"/>
              </a:ext>
            </a:extLst>
          </p:cNvPr>
          <p:cNvSpPr>
            <a:spLocks noGrp="1"/>
          </p:cNvSpPr>
          <p:nvPr>
            <p:ph type="ftr" sz="quarter" idx="11"/>
          </p:nvPr>
        </p:nvSpPr>
        <p:spPr/>
        <p:txBody>
          <a:bodyPr/>
          <a:lstStyle/>
          <a:p>
            <a:r>
              <a:rPr lang="sv-SE"/>
              <a:t>Sidfot</a:t>
            </a:r>
          </a:p>
        </p:txBody>
      </p:sp>
      <p:sp>
        <p:nvSpPr>
          <p:cNvPr id="4" name="Platshållare för bildnummer 3">
            <a:extLst>
              <a:ext uri="{FF2B5EF4-FFF2-40B4-BE49-F238E27FC236}">
                <a16:creationId xmlns:a16="http://schemas.microsoft.com/office/drawing/2014/main" id="{B00F959A-1744-4960-A240-5B86C525AFFB}"/>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1059159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37E662-1309-4754-BAAC-59E8FFA54B8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D58EEF0-B2D6-4009-812F-691F5069D9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9F4BE8A-38ED-4506-BED5-A31E8E75A1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5B59DAA-0CD7-4636-82BC-0A1E67B8E7AF}"/>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A93A4E60-8503-4078-BF54-ABE01ECD4AFE}"/>
              </a:ext>
            </a:extLst>
          </p:cNvPr>
          <p:cNvSpPr>
            <a:spLocks noGrp="1"/>
          </p:cNvSpPr>
          <p:nvPr>
            <p:ph type="ftr" sz="quarter" idx="11"/>
          </p:nvPr>
        </p:nvSpPr>
        <p:spPr/>
        <p:txBody>
          <a:bodyPr/>
          <a:lstStyle/>
          <a:p>
            <a:r>
              <a:rPr lang="sv-SE"/>
              <a:t>Sidfot</a:t>
            </a:r>
          </a:p>
        </p:txBody>
      </p:sp>
      <p:sp>
        <p:nvSpPr>
          <p:cNvPr id="7" name="Platshållare för bildnummer 6">
            <a:extLst>
              <a:ext uri="{FF2B5EF4-FFF2-40B4-BE49-F238E27FC236}">
                <a16:creationId xmlns:a16="http://schemas.microsoft.com/office/drawing/2014/main" id="{B9F22496-46B3-4EA2-9BB8-A14D81F6D643}"/>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3212958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847308-7340-4BC2-B47C-828E6469C4C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84D9335-374E-4E72-8356-52BAE1B709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E0171FE-D545-4D24-B5F9-CA64127A8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72A2262-36BA-4ED7-9DCD-537AD76EBDA5}"/>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9E4A2E0F-73A9-4ACE-813E-1CEA9421E87E}"/>
              </a:ext>
            </a:extLst>
          </p:cNvPr>
          <p:cNvSpPr>
            <a:spLocks noGrp="1"/>
          </p:cNvSpPr>
          <p:nvPr>
            <p:ph type="ftr" sz="quarter" idx="11"/>
          </p:nvPr>
        </p:nvSpPr>
        <p:spPr/>
        <p:txBody>
          <a:bodyPr/>
          <a:lstStyle/>
          <a:p>
            <a:r>
              <a:rPr lang="sv-SE"/>
              <a:t>Sidfot</a:t>
            </a:r>
          </a:p>
        </p:txBody>
      </p:sp>
      <p:sp>
        <p:nvSpPr>
          <p:cNvPr id="7" name="Platshållare för bildnummer 6">
            <a:extLst>
              <a:ext uri="{FF2B5EF4-FFF2-40B4-BE49-F238E27FC236}">
                <a16:creationId xmlns:a16="http://schemas.microsoft.com/office/drawing/2014/main" id="{E4222C10-5F9F-4E35-9B8C-9CCD9D765DA9}"/>
              </a:ext>
            </a:extLst>
          </p:cNvPr>
          <p:cNvSpPr>
            <a:spLocks noGrp="1"/>
          </p:cNvSpPr>
          <p:nvPr>
            <p:ph type="sldNum" sz="quarter" idx="12"/>
          </p:nvPr>
        </p:nvSpPr>
        <p:spPr/>
        <p:txBody>
          <a:bodyPr/>
          <a:lstStyle/>
          <a:p>
            <a:fld id="{0751D629-E392-4CE6-ADA8-DD76884DDDFE}" type="slidenum">
              <a:rPr lang="sv-SE" smtClean="0"/>
              <a:t>‹#›</a:t>
            </a:fld>
            <a:endParaRPr lang="sv-SE"/>
          </a:p>
        </p:txBody>
      </p:sp>
    </p:spTree>
    <p:extLst>
      <p:ext uri="{BB962C8B-B14F-4D97-AF65-F5344CB8AC3E}">
        <p14:creationId xmlns:p14="http://schemas.microsoft.com/office/powerpoint/2010/main" val="1761557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64A368A-FA53-4651-8DEB-F34ADDF15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52901D7-4DCB-4265-921D-396100F845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7270BCF-E377-4690-B0AF-48CAEF0786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a:extLst>
              <a:ext uri="{FF2B5EF4-FFF2-40B4-BE49-F238E27FC236}">
                <a16:creationId xmlns:a16="http://schemas.microsoft.com/office/drawing/2014/main" id="{2A2854E0-49BB-4892-B994-C5EA02D172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Sidfot</a:t>
            </a:r>
          </a:p>
        </p:txBody>
      </p:sp>
      <p:sp>
        <p:nvSpPr>
          <p:cNvPr id="6" name="Platshållare för bildnummer 5">
            <a:extLst>
              <a:ext uri="{FF2B5EF4-FFF2-40B4-BE49-F238E27FC236}">
                <a16:creationId xmlns:a16="http://schemas.microsoft.com/office/drawing/2014/main" id="{FD84D057-73A2-4665-82B4-67F51A3420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51D629-E392-4CE6-ADA8-DD76884DDDFE}" type="slidenum">
              <a:rPr lang="sv-SE" smtClean="0"/>
              <a:t>‹#›</a:t>
            </a:fld>
            <a:endParaRPr lang="sv-SE"/>
          </a:p>
        </p:txBody>
      </p:sp>
    </p:spTree>
    <p:extLst>
      <p:ext uri="{BB962C8B-B14F-4D97-AF65-F5344CB8AC3E}">
        <p14:creationId xmlns:p14="http://schemas.microsoft.com/office/powerpoint/2010/main" val="3115412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AF5F3"/>
        </a:solidFill>
        <a:effectLst/>
      </p:bgPr>
    </p:bg>
    <p:spTree>
      <p:nvGrpSpPr>
        <p:cNvPr id="1" name=""/>
        <p:cNvGrpSpPr/>
        <p:nvPr/>
      </p:nvGrpSpPr>
      <p:grpSpPr>
        <a:xfrm>
          <a:off x="0" y="0"/>
          <a:ext cx="0" cy="0"/>
          <a:chOff x="0" y="0"/>
          <a:chExt cx="0" cy="0"/>
        </a:xfrm>
      </p:grpSpPr>
      <p:grpSp>
        <p:nvGrpSpPr>
          <p:cNvPr id="17" name="Grupp 16">
            <a:extLst>
              <a:ext uri="{FF2B5EF4-FFF2-40B4-BE49-F238E27FC236}">
                <a16:creationId xmlns:a16="http://schemas.microsoft.com/office/drawing/2014/main" id="{5170DA73-D8EE-27E1-4C2D-ABFAAF2D478D}"/>
              </a:ext>
              <a:ext uri="{C183D7F6-B498-43B3-948B-1728B52AA6E4}">
                <adec:decorative xmlns:adec="http://schemas.microsoft.com/office/drawing/2017/decorative" val="1"/>
              </a:ext>
            </a:extLst>
          </p:cNvPr>
          <p:cNvGrpSpPr/>
          <p:nvPr userDrawn="1"/>
        </p:nvGrpSpPr>
        <p:grpSpPr>
          <a:xfrm>
            <a:off x="-2" y="0"/>
            <a:ext cx="12192002" cy="6858000"/>
            <a:chOff x="-2" y="0"/>
            <a:chExt cx="12192002" cy="6858000"/>
          </a:xfrm>
        </p:grpSpPr>
        <p:sp>
          <p:nvSpPr>
            <p:cNvPr id="18" name="Frihandsfigur 8">
              <a:extLst>
                <a:ext uri="{FF2B5EF4-FFF2-40B4-BE49-F238E27FC236}">
                  <a16:creationId xmlns:a16="http://schemas.microsoft.com/office/drawing/2014/main" id="{E9A5E958-3264-4CAA-F264-7ADD4F566A4A}"/>
                </a:ext>
              </a:extLst>
            </p:cNvPr>
            <p:cNvSpPr/>
            <p:nvPr/>
          </p:nvSpPr>
          <p:spPr>
            <a:xfrm>
              <a:off x="-2" y="0"/>
              <a:ext cx="12192001" cy="6858000"/>
            </a:xfrm>
            <a:custGeom>
              <a:avLst/>
              <a:gdLst>
                <a:gd name="connsiteX0" fmla="*/ 0 w 12146434"/>
                <a:gd name="connsiteY0" fmla="*/ 0 h 6835928"/>
                <a:gd name="connsiteX1" fmla="*/ 12146435 w 12146434"/>
                <a:gd name="connsiteY1" fmla="*/ 0 h 6835928"/>
                <a:gd name="connsiteX2" fmla="*/ 12146435 w 12146434"/>
                <a:gd name="connsiteY2" fmla="*/ 6835928 h 6835928"/>
                <a:gd name="connsiteX3" fmla="*/ 0 w 12146434"/>
                <a:gd name="connsiteY3" fmla="*/ 6835928 h 6835928"/>
              </a:gdLst>
              <a:ahLst/>
              <a:cxnLst>
                <a:cxn ang="0">
                  <a:pos x="connsiteX0" y="connsiteY0"/>
                </a:cxn>
                <a:cxn ang="0">
                  <a:pos x="connsiteX1" y="connsiteY1"/>
                </a:cxn>
                <a:cxn ang="0">
                  <a:pos x="connsiteX2" y="connsiteY2"/>
                </a:cxn>
                <a:cxn ang="0">
                  <a:pos x="connsiteX3" y="connsiteY3"/>
                </a:cxn>
              </a:cxnLst>
              <a:rect l="l" t="t" r="r" b="b"/>
              <a:pathLst>
                <a:path w="12146434" h="6835928">
                  <a:moveTo>
                    <a:pt x="0" y="0"/>
                  </a:moveTo>
                  <a:lnTo>
                    <a:pt x="12146435" y="0"/>
                  </a:lnTo>
                  <a:lnTo>
                    <a:pt x="12146435" y="6835928"/>
                  </a:lnTo>
                  <a:lnTo>
                    <a:pt x="0" y="6835928"/>
                  </a:lnTo>
                  <a:close/>
                </a:path>
              </a:pathLst>
            </a:custGeom>
            <a:gradFill>
              <a:gsLst>
                <a:gs pos="50000">
                  <a:srgbClr val="F6EFE9"/>
                </a:gs>
                <a:gs pos="25000">
                  <a:srgbClr val="F6EFE9"/>
                </a:gs>
                <a:gs pos="0">
                  <a:srgbClr val="F6EFE9"/>
                </a:gs>
                <a:gs pos="75000">
                  <a:srgbClr val="F8F5F3"/>
                </a:gs>
                <a:gs pos="100000">
                  <a:srgbClr val="F8F5F3"/>
                </a:gs>
              </a:gsLst>
              <a:lin ang="0" scaled="0"/>
            </a:gradFill>
            <a:ln w="6322" cap="flat">
              <a:noFill/>
              <a:prstDash val="solid"/>
              <a:miter/>
            </a:ln>
          </p:spPr>
          <p:txBody>
            <a:bodyPr rtlCol="0" anchor="ctr"/>
            <a:lstStyle/>
            <a:p>
              <a:endParaRPr lang="sv-SE" dirty="0"/>
            </a:p>
          </p:txBody>
        </p:sp>
        <p:sp>
          <p:nvSpPr>
            <p:cNvPr id="19" name="Frihandsfigur 9">
              <a:extLst>
                <a:ext uri="{FF2B5EF4-FFF2-40B4-BE49-F238E27FC236}">
                  <a16:creationId xmlns:a16="http://schemas.microsoft.com/office/drawing/2014/main" id="{7A2E9FF0-FBA7-AB3F-499A-F534DA4B176B}"/>
                </a:ext>
              </a:extLst>
            </p:cNvPr>
            <p:cNvSpPr/>
            <p:nvPr/>
          </p:nvSpPr>
          <p:spPr>
            <a:xfrm>
              <a:off x="-1" y="5162500"/>
              <a:ext cx="7261670" cy="1695500"/>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0">
                  <a:srgbClr val="F8F5F3"/>
                </a:gs>
                <a:gs pos="75000">
                  <a:srgbClr val="F6EFE9"/>
                </a:gs>
                <a:gs pos="49000">
                  <a:srgbClr val="F7F2EE"/>
                </a:gs>
                <a:gs pos="25000">
                  <a:srgbClr val="F8F5F3"/>
                </a:gs>
                <a:gs pos="100000">
                  <a:srgbClr val="F6EFE9"/>
                </a:gs>
              </a:gsLst>
              <a:lin ang="5400000" scaled="0"/>
            </a:gradFill>
            <a:ln w="6322" cap="flat">
              <a:noFill/>
              <a:prstDash val="solid"/>
              <a:miter/>
            </a:ln>
          </p:spPr>
          <p:txBody>
            <a:bodyPr rtlCol="0" anchor="ctr"/>
            <a:lstStyle/>
            <a:p>
              <a:endParaRPr lang="sv-SE"/>
            </a:p>
          </p:txBody>
        </p:sp>
        <p:sp>
          <p:nvSpPr>
            <p:cNvPr id="20" name="Frihandsfigur 10">
              <a:extLst>
                <a:ext uri="{FF2B5EF4-FFF2-40B4-BE49-F238E27FC236}">
                  <a16:creationId xmlns:a16="http://schemas.microsoft.com/office/drawing/2014/main" id="{72CC7A6A-64AA-068C-318F-39B2788E5657}"/>
                </a:ext>
              </a:extLst>
            </p:cNvPr>
            <p:cNvSpPr/>
            <p:nvPr/>
          </p:nvSpPr>
          <p:spPr>
            <a:xfrm rot="5400000" flipV="1">
              <a:off x="8205490" y="1267028"/>
              <a:ext cx="5253538" cy="2719482"/>
            </a:xfrm>
            <a:custGeom>
              <a:avLst/>
              <a:gdLst>
                <a:gd name="connsiteX0" fmla="*/ 0 w 7261670"/>
                <a:gd name="connsiteY0" fmla="*/ 0 h 1695500"/>
                <a:gd name="connsiteX1" fmla="*/ 7261670 w 7261670"/>
                <a:gd name="connsiteY1" fmla="*/ 0 h 1695500"/>
                <a:gd name="connsiteX2" fmla="*/ 7261670 w 7261670"/>
                <a:gd name="connsiteY2" fmla="*/ 1695500 h 1695500"/>
                <a:gd name="connsiteX3" fmla="*/ 0 w 7261670"/>
                <a:gd name="connsiteY3" fmla="*/ 1695500 h 1695500"/>
                <a:gd name="connsiteX0" fmla="*/ 0 w 7261670"/>
                <a:gd name="connsiteY0" fmla="*/ 0 h 1695500"/>
                <a:gd name="connsiteX1" fmla="*/ 7261670 w 7261670"/>
                <a:gd name="connsiteY1" fmla="*/ 1695500 h 1695500"/>
                <a:gd name="connsiteX2" fmla="*/ 0 w 7261670"/>
                <a:gd name="connsiteY2" fmla="*/ 1695500 h 1695500"/>
                <a:gd name="connsiteX3" fmla="*/ 0 w 7261670"/>
                <a:gd name="connsiteY3" fmla="*/ 0 h 1695500"/>
              </a:gdLst>
              <a:ahLst/>
              <a:cxnLst>
                <a:cxn ang="0">
                  <a:pos x="connsiteX0" y="connsiteY0"/>
                </a:cxn>
                <a:cxn ang="0">
                  <a:pos x="connsiteX1" y="connsiteY1"/>
                </a:cxn>
                <a:cxn ang="0">
                  <a:pos x="connsiteX2" y="connsiteY2"/>
                </a:cxn>
                <a:cxn ang="0">
                  <a:pos x="connsiteX3" y="connsiteY3"/>
                </a:cxn>
              </a:cxnLst>
              <a:rect l="l" t="t" r="r" b="b"/>
              <a:pathLst>
                <a:path w="7261670" h="1695500">
                  <a:moveTo>
                    <a:pt x="0" y="0"/>
                  </a:moveTo>
                  <a:lnTo>
                    <a:pt x="7261670" y="1695500"/>
                  </a:lnTo>
                  <a:lnTo>
                    <a:pt x="0" y="1695500"/>
                  </a:lnTo>
                  <a:lnTo>
                    <a:pt x="0" y="0"/>
                  </a:lnTo>
                  <a:close/>
                </a:path>
              </a:pathLst>
            </a:custGeom>
            <a:gradFill>
              <a:gsLst>
                <a:gs pos="50000">
                  <a:srgbClr val="F7F2EE"/>
                </a:gs>
                <a:gs pos="25000">
                  <a:srgbClr val="F8F5F3"/>
                </a:gs>
                <a:gs pos="100000">
                  <a:srgbClr val="F6EFE9"/>
                </a:gs>
                <a:gs pos="0">
                  <a:srgbClr val="F8F5F3"/>
                </a:gs>
                <a:gs pos="74000">
                  <a:srgbClr val="F6EFE9"/>
                </a:gs>
              </a:gsLst>
              <a:lin ang="0" scaled="0"/>
            </a:gradFill>
            <a:ln w="6322" cap="flat">
              <a:noFill/>
              <a:prstDash val="solid"/>
              <a:miter/>
            </a:ln>
          </p:spPr>
          <p:txBody>
            <a:bodyPr rtlCol="0" anchor="ctr"/>
            <a:lstStyle/>
            <a:p>
              <a:endParaRPr lang="sv-SE"/>
            </a:p>
          </p:txBody>
        </p:sp>
      </p:grpSp>
      <p:sp>
        <p:nvSpPr>
          <p:cNvPr id="2" name="Platshållare för rubrik 1">
            <a:extLst>
              <a:ext uri="{FF2B5EF4-FFF2-40B4-BE49-F238E27FC236}">
                <a16:creationId xmlns:a16="http://schemas.microsoft.com/office/drawing/2014/main" id="{1790873D-BA16-7955-9609-7C0029CFA120}"/>
              </a:ext>
            </a:extLst>
          </p:cNvPr>
          <p:cNvSpPr>
            <a:spLocks noGrp="1"/>
          </p:cNvSpPr>
          <p:nvPr>
            <p:ph type="title"/>
          </p:nvPr>
        </p:nvSpPr>
        <p:spPr>
          <a:xfrm>
            <a:off x="1393199" y="638890"/>
            <a:ext cx="9424947" cy="878339"/>
          </a:xfrm>
          <a:prstGeom prst="rect">
            <a:avLst/>
          </a:prstGeom>
        </p:spPr>
        <p:txBody>
          <a:bodyPr vert="horz" lIns="0" tIns="0" rIns="0" bIns="0" rtlCol="0" anchor="b">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FD06647-3965-6E2B-F10F-8F9E58728DE4}"/>
              </a:ext>
            </a:extLst>
          </p:cNvPr>
          <p:cNvSpPr>
            <a:spLocks noGrp="1"/>
          </p:cNvSpPr>
          <p:nvPr>
            <p:ph type="body" idx="1"/>
          </p:nvPr>
        </p:nvSpPr>
        <p:spPr>
          <a:xfrm>
            <a:off x="1393200" y="1641231"/>
            <a:ext cx="9424947" cy="4226169"/>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7112930D-F68A-962B-6907-EB9C7053ADC9}"/>
              </a:ext>
            </a:extLst>
          </p:cNvPr>
          <p:cNvSpPr>
            <a:spLocks noGrp="1"/>
          </p:cNvSpPr>
          <p:nvPr>
            <p:ph type="sldNum" sz="quarter" idx="4"/>
          </p:nvPr>
        </p:nvSpPr>
        <p:spPr>
          <a:xfrm>
            <a:off x="468194" y="6249988"/>
            <a:ext cx="299590" cy="198030"/>
          </a:xfrm>
          <a:prstGeom prst="rect">
            <a:avLst/>
          </a:prstGeom>
        </p:spPr>
        <p:txBody>
          <a:bodyPr vert="horz" lIns="0" tIns="0" rIns="0" bIns="0" rtlCol="0" anchor="ctr"/>
          <a:lstStyle>
            <a:lvl1pPr algn="l">
              <a:defRPr sz="900">
                <a:solidFill>
                  <a:srgbClr val="CC4E13"/>
                </a:solidFill>
              </a:defRPr>
            </a:lvl1pPr>
          </a:lstStyle>
          <a:p>
            <a:fld id="{F6C05EEB-4522-434C-B777-08D6E2D6AD2E}" type="slidenum">
              <a:rPr lang="sv-SE" smtClean="0"/>
              <a:pPr/>
              <a:t>‹#›</a:t>
            </a:fld>
            <a:endParaRPr lang="sv-SE" dirty="0"/>
          </a:p>
        </p:txBody>
      </p:sp>
      <p:sp>
        <p:nvSpPr>
          <p:cNvPr id="4" name="Platshållare för datum 3">
            <a:extLst>
              <a:ext uri="{FF2B5EF4-FFF2-40B4-BE49-F238E27FC236}">
                <a16:creationId xmlns:a16="http://schemas.microsoft.com/office/drawing/2014/main" id="{3FFEB486-39E5-9EA0-BD1C-FD53B02D23A9}"/>
              </a:ext>
            </a:extLst>
          </p:cNvPr>
          <p:cNvSpPr>
            <a:spLocks noGrp="1"/>
          </p:cNvSpPr>
          <p:nvPr>
            <p:ph type="dt" sz="half" idx="2"/>
          </p:nvPr>
        </p:nvSpPr>
        <p:spPr>
          <a:xfrm>
            <a:off x="1393200" y="6249519"/>
            <a:ext cx="621618" cy="198031"/>
          </a:xfrm>
          <a:prstGeom prst="rect">
            <a:avLst/>
          </a:prstGeom>
        </p:spPr>
        <p:txBody>
          <a:bodyPr vert="horz" lIns="0" tIns="0" rIns="0" bIns="0" rtlCol="0" anchor="ctr"/>
          <a:lstStyle>
            <a:lvl1pPr algn="l">
              <a:defRPr sz="900">
                <a:solidFill>
                  <a:srgbClr val="CC4E13"/>
                </a:solidFill>
              </a:defRPr>
            </a:lvl1pPr>
          </a:lstStyle>
          <a:p>
            <a:endParaRPr lang="sv-SE"/>
          </a:p>
        </p:txBody>
      </p:sp>
      <p:sp>
        <p:nvSpPr>
          <p:cNvPr id="5" name="Platshållare för sidfot 4">
            <a:extLst>
              <a:ext uri="{FF2B5EF4-FFF2-40B4-BE49-F238E27FC236}">
                <a16:creationId xmlns:a16="http://schemas.microsoft.com/office/drawing/2014/main" id="{C568FA4C-D520-7A8B-425F-5106EC66C422}"/>
              </a:ext>
            </a:extLst>
          </p:cNvPr>
          <p:cNvSpPr>
            <a:spLocks noGrp="1"/>
          </p:cNvSpPr>
          <p:nvPr>
            <p:ph type="ftr" sz="quarter" idx="3"/>
          </p:nvPr>
        </p:nvSpPr>
        <p:spPr>
          <a:xfrm>
            <a:off x="2635928" y="6249520"/>
            <a:ext cx="6600924" cy="198031"/>
          </a:xfrm>
          <a:prstGeom prst="rect">
            <a:avLst/>
          </a:prstGeom>
        </p:spPr>
        <p:txBody>
          <a:bodyPr vert="horz" lIns="0" tIns="0" rIns="0" bIns="0" rtlCol="0" anchor="ctr"/>
          <a:lstStyle>
            <a:lvl1pPr algn="l">
              <a:defRPr sz="900">
                <a:solidFill>
                  <a:srgbClr val="CC4E13"/>
                </a:solidFill>
              </a:defRPr>
            </a:lvl1pPr>
          </a:lstStyle>
          <a:p>
            <a:r>
              <a:rPr lang="sv-SE"/>
              <a:t>Sidfot</a:t>
            </a:r>
            <a:endParaRPr lang="sv-SE" dirty="0"/>
          </a:p>
        </p:txBody>
      </p:sp>
      <p:pic>
        <p:nvPicPr>
          <p:cNvPr id="8" name="Bildobjekt 7">
            <a:extLst>
              <a:ext uri="{FF2B5EF4-FFF2-40B4-BE49-F238E27FC236}">
                <a16:creationId xmlns:a16="http://schemas.microsoft.com/office/drawing/2014/main" id="{8F9530E3-8BBC-C76F-B54C-0E387E1344A7}"/>
              </a:ext>
              <a:ext uri="{C183D7F6-B498-43B3-948B-1728B52AA6E4}">
                <adec:decorative xmlns:adec="http://schemas.microsoft.com/office/drawing/2017/decorative" val="1"/>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10443858" y="6047117"/>
            <a:ext cx="1328022" cy="464400"/>
          </a:xfrm>
          <a:prstGeom prst="rect">
            <a:avLst/>
          </a:prstGeom>
        </p:spPr>
      </p:pic>
      <p:sp>
        <p:nvSpPr>
          <p:cNvPr id="7" name="Rektangel 6" descr="TagShapePrint">
            <a:extLst>
              <a:ext uri="{FF2B5EF4-FFF2-40B4-BE49-F238E27FC236}">
                <a16:creationId xmlns:a16="http://schemas.microsoft.com/office/drawing/2014/main" id="{7D1344C1-ABEE-5CE8-2BA8-5BD9D64B0CB0}"/>
              </a:ext>
            </a:extLst>
          </p:cNvPr>
          <p:cNvSpPr/>
          <p:nvPr/>
        </p:nvSpPr>
        <p:spPr>
          <a:xfrm>
            <a:off x="0" y="0"/>
            <a:ext cx="0" cy="0"/>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82645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rgbClr val="061727"/>
          </a:solidFill>
          <a:latin typeface="+mj-lt"/>
          <a:ea typeface="+mj-ea"/>
          <a:cs typeface="+mj-cs"/>
        </a:defRPr>
      </a:lvl1pPr>
    </p:titleStyle>
    <p:bodyStyle>
      <a:lvl1pPr marL="331200" indent="-331200" algn="l" defTabSz="914400" rtl="0" eaLnBrk="1" latinLnBrk="0" hangingPunct="1">
        <a:lnSpc>
          <a:spcPct val="90000"/>
        </a:lnSpc>
        <a:spcBef>
          <a:spcPts val="1000"/>
        </a:spcBef>
        <a:buFont typeface="Arial" panose="020B0604020202020204" pitchFamily="34" charset="0"/>
        <a:buChar char="•"/>
        <a:defRPr sz="2300" kern="1200">
          <a:solidFill>
            <a:schemeClr val="tx1"/>
          </a:solidFill>
          <a:latin typeface="+mn-lt"/>
          <a:ea typeface="+mn-ea"/>
          <a:cs typeface="+mn-cs"/>
        </a:defRPr>
      </a:lvl1pPr>
      <a:lvl2pPr marL="62547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89693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166813"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43668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055B15C-F050-2D28-C822-BB78B7ADF7E5}"/>
              </a:ext>
            </a:extLst>
          </p:cNvPr>
          <p:cNvSpPr>
            <a:spLocks noGrp="1"/>
          </p:cNvSpPr>
          <p:nvPr>
            <p:ph type="ctrTitle"/>
          </p:nvPr>
        </p:nvSpPr>
        <p:spPr>
          <a:xfrm>
            <a:off x="554038" y="2357966"/>
            <a:ext cx="5778500" cy="1116013"/>
          </a:xfrm>
        </p:spPr>
        <p:txBody>
          <a:bodyPr/>
          <a:lstStyle/>
          <a:p>
            <a:r>
              <a:rPr lang="sv-SE" dirty="0"/>
              <a:t>Gruppövning</a:t>
            </a:r>
          </a:p>
        </p:txBody>
      </p:sp>
      <p:sp>
        <p:nvSpPr>
          <p:cNvPr id="13" name="Underrubrik 12">
            <a:extLst>
              <a:ext uri="{FF2B5EF4-FFF2-40B4-BE49-F238E27FC236}">
                <a16:creationId xmlns:a16="http://schemas.microsoft.com/office/drawing/2014/main" id="{150B42F7-ED1B-77C6-746C-742FA61B2EEB}"/>
              </a:ext>
            </a:extLst>
          </p:cNvPr>
          <p:cNvSpPr>
            <a:spLocks noGrp="1"/>
          </p:cNvSpPr>
          <p:nvPr>
            <p:ph type="subTitle" idx="1"/>
          </p:nvPr>
        </p:nvSpPr>
        <p:spPr>
          <a:xfrm>
            <a:off x="552450" y="3858683"/>
            <a:ext cx="5470525" cy="650875"/>
          </a:xfrm>
        </p:spPr>
        <p:txBody>
          <a:bodyPr/>
          <a:lstStyle/>
          <a:p>
            <a:r>
              <a:rPr lang="sv-SE" dirty="0"/>
              <a:t>Konsekvensanalys – del 1</a:t>
            </a:r>
          </a:p>
        </p:txBody>
      </p:sp>
      <p:cxnSp>
        <p:nvCxnSpPr>
          <p:cNvPr id="34" name="Rak koppling 33">
            <a:extLst>
              <a:ext uri="{FF2B5EF4-FFF2-40B4-BE49-F238E27FC236}">
                <a16:creationId xmlns:a16="http://schemas.microsoft.com/office/drawing/2014/main" id="{F00F6F46-0A81-385E-E4F4-3AB563F38FB1}"/>
              </a:ext>
            </a:extLst>
          </p:cNvPr>
          <p:cNvCxnSpPr>
            <a:cxnSpLocks/>
          </p:cNvCxnSpPr>
          <p:nvPr/>
        </p:nvCxnSpPr>
        <p:spPr>
          <a:xfrm>
            <a:off x="552450" y="3611425"/>
            <a:ext cx="3150870" cy="0"/>
          </a:xfrm>
          <a:prstGeom prst="line">
            <a:avLst/>
          </a:prstGeom>
          <a:ln w="76200">
            <a:solidFill>
              <a:schemeClr val="accent5"/>
            </a:solidFill>
          </a:ln>
        </p:spPr>
        <p:style>
          <a:lnRef idx="2">
            <a:schemeClr val="accent1"/>
          </a:lnRef>
          <a:fillRef idx="0">
            <a:schemeClr val="accent1"/>
          </a:fillRef>
          <a:effectRef idx="1">
            <a:schemeClr val="accent1"/>
          </a:effectRef>
          <a:fontRef idx="minor">
            <a:schemeClr val="tx1"/>
          </a:fontRef>
        </p:style>
      </p:cxnSp>
      <p:pic>
        <p:nvPicPr>
          <p:cNvPr id="24" name="Platshållare för bild 23" descr="En bild som visar person, klädsel, inomhus, grupp&#10;&#10;AI-genererat innehåll kan vara felaktigt.">
            <a:extLst>
              <a:ext uri="{FF2B5EF4-FFF2-40B4-BE49-F238E27FC236}">
                <a16:creationId xmlns:a16="http://schemas.microsoft.com/office/drawing/2014/main" id="{0DD20AB1-8EEE-A68C-AB69-C3FB9E47F754}"/>
              </a:ext>
            </a:extLst>
          </p:cNvPr>
          <p:cNvPicPr>
            <a:picLocks noGrp="1" noChangeAspect="1"/>
          </p:cNvPicPr>
          <p:nvPr>
            <p:ph type="pic" sz="quarter" idx="15"/>
          </p:nvPr>
        </p:nvPicPr>
        <p:blipFill>
          <a:blip r:embed="rId3" cstate="print">
            <a:extLst>
              <a:ext uri="{28A0092B-C50C-407E-A947-70E740481C1C}">
                <a14:useLocalDpi xmlns:a14="http://schemas.microsoft.com/office/drawing/2010/main"/>
              </a:ext>
            </a:extLst>
          </a:blip>
          <a:srcRect/>
          <a:stretch>
            <a:fillRect/>
          </a:stretch>
        </p:blipFill>
        <p:spPr>
          <a:xfrm>
            <a:off x="5486402" y="-1"/>
            <a:ext cx="6705599" cy="6861600"/>
          </a:xfrm>
        </p:spPr>
      </p:pic>
    </p:spTree>
    <p:extLst>
      <p:ext uri="{BB962C8B-B14F-4D97-AF65-F5344CB8AC3E}">
        <p14:creationId xmlns:p14="http://schemas.microsoft.com/office/powerpoint/2010/main" val="316010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p 17">
            <a:extLst>
              <a:ext uri="{FF2B5EF4-FFF2-40B4-BE49-F238E27FC236}">
                <a16:creationId xmlns:a16="http://schemas.microsoft.com/office/drawing/2014/main" id="{F4AFF7E7-3E4C-FBC7-4B8A-F9186C7BC263}"/>
              </a:ext>
            </a:extLst>
          </p:cNvPr>
          <p:cNvGrpSpPr/>
          <p:nvPr/>
        </p:nvGrpSpPr>
        <p:grpSpPr>
          <a:xfrm>
            <a:off x="1158526" y="2082893"/>
            <a:ext cx="3428638" cy="3414378"/>
            <a:chOff x="1433986" y="1944537"/>
            <a:chExt cx="3428638" cy="3414378"/>
          </a:xfrm>
        </p:grpSpPr>
        <p:grpSp>
          <p:nvGrpSpPr>
            <p:cNvPr id="3" name="Grupp 2">
              <a:extLst>
                <a:ext uri="{FF2B5EF4-FFF2-40B4-BE49-F238E27FC236}">
                  <a16:creationId xmlns:a16="http://schemas.microsoft.com/office/drawing/2014/main" id="{44B2206B-C758-6CF9-AFE0-94B3473C5AB4}"/>
                </a:ext>
              </a:extLst>
            </p:cNvPr>
            <p:cNvGrpSpPr/>
            <p:nvPr/>
          </p:nvGrpSpPr>
          <p:grpSpPr>
            <a:xfrm rot="21342722">
              <a:off x="1433986" y="1944537"/>
              <a:ext cx="3428638" cy="3414378"/>
              <a:chOff x="5767305" y="2119056"/>
              <a:chExt cx="1088247" cy="1083721"/>
            </a:xfrm>
          </p:grpSpPr>
          <p:sp>
            <p:nvSpPr>
              <p:cNvPr id="4" name="Rektangel 64">
                <a:extLst>
                  <a:ext uri="{FF2B5EF4-FFF2-40B4-BE49-F238E27FC236}">
                    <a16:creationId xmlns:a16="http://schemas.microsoft.com/office/drawing/2014/main" id="{FB38F401-5C11-4404-BC47-DD36F658246E}"/>
                  </a:ext>
                </a:extLst>
              </p:cNvPr>
              <p:cNvSpPr>
                <a:spLocks noChangeAspect="1"/>
              </p:cNvSpPr>
              <p:nvPr/>
            </p:nvSpPr>
            <p:spPr>
              <a:xfrm rot="375912">
                <a:off x="5836351" y="2158777"/>
                <a:ext cx="1019201" cy="1044000"/>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6" name="Rektangel 5">
                <a:extLst>
                  <a:ext uri="{FF2B5EF4-FFF2-40B4-BE49-F238E27FC236}">
                    <a16:creationId xmlns:a16="http://schemas.microsoft.com/office/drawing/2014/main" id="{978152F1-5340-7ED0-E022-F95E78263C97}"/>
                  </a:ext>
                </a:extLst>
              </p:cNvPr>
              <p:cNvSpPr>
                <a:spLocks noChangeAspect="1"/>
              </p:cNvSpPr>
              <p:nvPr/>
            </p:nvSpPr>
            <p:spPr>
              <a:xfrm rot="401529">
                <a:off x="5767305" y="2119056"/>
                <a:ext cx="1019199" cy="10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468000" r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Arial"/>
                    <a:ea typeface="+mn-ea"/>
                    <a:cs typeface="+mn-cs"/>
                  </a:rPr>
                  <a:t>Moment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Genomföra en konsekvensanalys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1" u="none" strike="noStrike" kern="1200" cap="none" spc="0" normalizeH="0" baseline="0" noProof="0" dirty="0">
                    <a:ln>
                      <a:noFill/>
                    </a:ln>
                    <a:solidFill>
                      <a:prstClr val="white"/>
                    </a:solidFill>
                    <a:effectLst/>
                    <a:uLnTx/>
                    <a:uFillTx/>
                    <a:latin typeface="Arial"/>
                    <a:ea typeface="+mn-ea"/>
                    <a:cs typeface="+mn-cs"/>
                  </a:rPr>
                  <a:t>Återsamlingstid x</a:t>
                </a:r>
              </a:p>
            </p:txBody>
          </p:sp>
        </p:grpSp>
        <p:cxnSp>
          <p:nvCxnSpPr>
            <p:cNvPr id="53" name="Rak koppling 52">
              <a:extLst>
                <a:ext uri="{FF2B5EF4-FFF2-40B4-BE49-F238E27FC236}">
                  <a16:creationId xmlns:a16="http://schemas.microsoft.com/office/drawing/2014/main" id="{CF006F03-A25F-09E5-E4B0-A800B8C28E59}"/>
                </a:ext>
              </a:extLst>
            </p:cNvPr>
            <p:cNvCxnSpPr>
              <a:cxnSpLocks/>
            </p:cNvCxnSpPr>
            <p:nvPr/>
          </p:nvCxnSpPr>
          <p:spPr>
            <a:xfrm>
              <a:off x="1707666" y="3444675"/>
              <a:ext cx="2644140" cy="106680"/>
            </a:xfrm>
            <a:prstGeom prst="line">
              <a:avLst/>
            </a:prstGeom>
            <a:ln w="63500">
              <a:solidFill>
                <a:schemeClr val="accent5"/>
              </a:solidFill>
            </a:ln>
          </p:spPr>
          <p:style>
            <a:lnRef idx="2">
              <a:schemeClr val="accent1"/>
            </a:lnRef>
            <a:fillRef idx="0">
              <a:schemeClr val="accent1"/>
            </a:fillRef>
            <a:effectRef idx="1">
              <a:schemeClr val="accent1"/>
            </a:effectRef>
            <a:fontRef idx="minor">
              <a:schemeClr val="tx1"/>
            </a:fontRef>
          </p:style>
        </p:cxnSp>
      </p:grpSp>
      <p:sp>
        <p:nvSpPr>
          <p:cNvPr id="2" name="Rubrik 1">
            <a:extLst>
              <a:ext uri="{FF2B5EF4-FFF2-40B4-BE49-F238E27FC236}">
                <a16:creationId xmlns:a16="http://schemas.microsoft.com/office/drawing/2014/main" id="{E549ECED-AA8F-6AA8-D920-1D98D95BF081}"/>
              </a:ext>
            </a:extLst>
          </p:cNvPr>
          <p:cNvSpPr>
            <a:spLocks noGrp="1"/>
          </p:cNvSpPr>
          <p:nvPr>
            <p:ph type="title"/>
          </p:nvPr>
        </p:nvSpPr>
        <p:spPr>
          <a:xfrm>
            <a:off x="1281755" y="830926"/>
            <a:ext cx="9424988" cy="762000"/>
          </a:xfrm>
        </p:spPr>
        <p:txBody>
          <a:bodyPr/>
          <a:lstStyle/>
          <a:p>
            <a:r>
              <a:rPr lang="sv-SE" sz="4000" dirty="0"/>
              <a:t>Gruppövning</a:t>
            </a:r>
          </a:p>
        </p:txBody>
      </p:sp>
      <p:sp>
        <p:nvSpPr>
          <p:cNvPr id="25" name="Platshållare för text 24">
            <a:extLst>
              <a:ext uri="{FF2B5EF4-FFF2-40B4-BE49-F238E27FC236}">
                <a16:creationId xmlns:a16="http://schemas.microsoft.com/office/drawing/2014/main" id="{C015BE5F-EBE6-7D79-931F-C4837A830413}"/>
              </a:ext>
            </a:extLst>
          </p:cNvPr>
          <p:cNvSpPr>
            <a:spLocks noGrp="1"/>
          </p:cNvSpPr>
          <p:nvPr>
            <p:ph type="body" sz="quarter" idx="3"/>
          </p:nvPr>
        </p:nvSpPr>
        <p:spPr>
          <a:xfrm>
            <a:off x="5223022" y="2271937"/>
            <a:ext cx="4543425" cy="615950"/>
          </a:xfrm>
        </p:spPr>
        <p:txBody>
          <a:bodyPr/>
          <a:lstStyle/>
          <a:p>
            <a:r>
              <a:rPr lang="sv-SE" dirty="0"/>
              <a:t>Gå igenom följande frågor: </a:t>
            </a:r>
          </a:p>
        </p:txBody>
      </p:sp>
      <p:sp>
        <p:nvSpPr>
          <p:cNvPr id="26" name="Platshållare för innehåll 25">
            <a:extLst>
              <a:ext uri="{FF2B5EF4-FFF2-40B4-BE49-F238E27FC236}">
                <a16:creationId xmlns:a16="http://schemas.microsoft.com/office/drawing/2014/main" id="{55A3B013-1783-0A46-7BE1-3D8F6B91F684}"/>
              </a:ext>
            </a:extLst>
          </p:cNvPr>
          <p:cNvSpPr>
            <a:spLocks noGrp="1"/>
          </p:cNvSpPr>
          <p:nvPr>
            <p:ph sz="quarter" idx="4"/>
          </p:nvPr>
        </p:nvSpPr>
        <p:spPr>
          <a:xfrm>
            <a:off x="5223021" y="3005362"/>
            <a:ext cx="5687224" cy="2514982"/>
          </a:xfrm>
        </p:spPr>
        <p:txBody>
          <a:bodyPr/>
          <a:lstStyle/>
          <a:p>
            <a:pPr lvl="0"/>
            <a:r>
              <a:rPr lang="sv-SE" sz="1800" dirty="0"/>
              <a:t>Vilka aktiviteter består verksamheten av?</a:t>
            </a:r>
          </a:p>
          <a:p>
            <a:pPr marL="0" lvl="0" indent="0">
              <a:spcBef>
                <a:spcPts val="1200"/>
              </a:spcBef>
              <a:buNone/>
            </a:pPr>
            <a:r>
              <a:rPr lang="sv-SE" sz="1800" b="1" dirty="0"/>
              <a:t>Ta en aktivitet i taget för att säkerställa att ni hinner igenom minst en:</a:t>
            </a:r>
          </a:p>
          <a:p>
            <a:pPr lvl="0"/>
            <a:r>
              <a:rPr lang="sv-SE" sz="1800" u="sng" dirty="0"/>
              <a:t>Utgå från kriteriemodellen </a:t>
            </a:r>
            <a:r>
              <a:rPr lang="sv-SE" sz="1800" dirty="0"/>
              <a:t>- Vad blir konsekvenserna av en störning i aktiviteten? </a:t>
            </a:r>
          </a:p>
          <a:p>
            <a:pPr lvl="0"/>
            <a:r>
              <a:rPr lang="sv-SE" sz="1800" dirty="0"/>
              <a:t>Hur länge kan aktiviteten ligga nere innan det ger oacceptabla konsekvenser (avbrottstid)?</a:t>
            </a:r>
          </a:p>
          <a:p>
            <a:pPr lvl="0"/>
            <a:r>
              <a:rPr lang="sv-SE" sz="1800" dirty="0"/>
              <a:t>Är aktiviteten prioriterad? </a:t>
            </a:r>
          </a:p>
        </p:txBody>
      </p:sp>
      <p:grpSp>
        <p:nvGrpSpPr>
          <p:cNvPr id="11" name="Grupp 10">
            <a:extLst>
              <a:ext uri="{FF2B5EF4-FFF2-40B4-BE49-F238E27FC236}">
                <a16:creationId xmlns:a16="http://schemas.microsoft.com/office/drawing/2014/main" id="{7C1C1448-BEA1-5A78-9FE9-FB26F3F2B7BB}"/>
              </a:ext>
            </a:extLst>
          </p:cNvPr>
          <p:cNvGrpSpPr/>
          <p:nvPr/>
        </p:nvGrpSpPr>
        <p:grpSpPr>
          <a:xfrm rot="21247650">
            <a:off x="6041443" y="-141426"/>
            <a:ext cx="4727809" cy="2160040"/>
            <a:chOff x="5767304" y="2119056"/>
            <a:chExt cx="1034001" cy="1081819"/>
          </a:xfrm>
        </p:grpSpPr>
        <p:sp>
          <p:nvSpPr>
            <p:cNvPr id="13" name="Rektangel 64">
              <a:extLst>
                <a:ext uri="{FF2B5EF4-FFF2-40B4-BE49-F238E27FC236}">
                  <a16:creationId xmlns:a16="http://schemas.microsoft.com/office/drawing/2014/main" id="{B893924A-BA2E-ABDC-0EBA-A59491435D9D}"/>
                </a:ext>
              </a:extLst>
            </p:cNvPr>
            <p:cNvSpPr>
              <a:spLocks noChangeAspect="1"/>
            </p:cNvSpPr>
            <p:nvPr/>
          </p:nvSpPr>
          <p:spPr>
            <a:xfrm rot="375912">
              <a:off x="5836397" y="2152089"/>
              <a:ext cx="964908" cy="1048786"/>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686621"/>
                <a:gd name="connsiteY0" fmla="*/ 0 h 731388"/>
                <a:gd name="connsiteX1" fmla="*/ 664301 w 686621"/>
                <a:gd name="connsiteY1" fmla="*/ 0 h 731388"/>
                <a:gd name="connsiteX2" fmla="*/ 686621 w 686621"/>
                <a:gd name="connsiteY2" fmla="*/ 731388 h 731388"/>
                <a:gd name="connsiteX3" fmla="*/ 0 w 686621"/>
                <a:gd name="connsiteY3" fmla="*/ 720000 h 731388"/>
                <a:gd name="connsiteX4" fmla="*/ 0 w 686621"/>
                <a:gd name="connsiteY4" fmla="*/ 0 h 731388"/>
                <a:gd name="connsiteX0" fmla="*/ 0 w 681646"/>
                <a:gd name="connsiteY0" fmla="*/ 0 h 723300"/>
                <a:gd name="connsiteX1" fmla="*/ 664301 w 681646"/>
                <a:gd name="connsiteY1" fmla="*/ 0 h 723300"/>
                <a:gd name="connsiteX2" fmla="*/ 681646 w 681646"/>
                <a:gd name="connsiteY2" fmla="*/ 723300 h 723300"/>
                <a:gd name="connsiteX3" fmla="*/ 0 w 681646"/>
                <a:gd name="connsiteY3" fmla="*/ 720000 h 723300"/>
                <a:gd name="connsiteX4" fmla="*/ 0 w 681646"/>
                <a:gd name="connsiteY4" fmla="*/ 0 h 723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646" h="723300">
                  <a:moveTo>
                    <a:pt x="0" y="0"/>
                  </a:moveTo>
                  <a:lnTo>
                    <a:pt x="664301" y="0"/>
                  </a:lnTo>
                  <a:lnTo>
                    <a:pt x="681646" y="7233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4" name="Rektangel 13">
              <a:extLst>
                <a:ext uri="{FF2B5EF4-FFF2-40B4-BE49-F238E27FC236}">
                  <a16:creationId xmlns:a16="http://schemas.microsoft.com/office/drawing/2014/main" id="{5DA33347-6646-D6FE-A15C-70005ED7223D}"/>
                </a:ext>
              </a:extLst>
            </p:cNvPr>
            <p:cNvSpPr>
              <a:spLocks noChangeAspect="1"/>
            </p:cNvSpPr>
            <p:nvPr/>
          </p:nvSpPr>
          <p:spPr>
            <a:xfrm rot="401529">
              <a:off x="5767304" y="2119056"/>
              <a:ext cx="1019199" cy="10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60000" rIns="360000" bIns="360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0" i="0" u="none" strike="noStrike" kern="1200" cap="none" spc="0" normalizeH="0" baseline="0" noProof="0" dirty="0">
                  <a:ln>
                    <a:noFill/>
                  </a:ln>
                  <a:solidFill>
                    <a:prstClr val="white"/>
                  </a:solidFill>
                  <a:effectLst/>
                  <a:uLnTx/>
                  <a:uFillTx/>
                  <a:latin typeface="Arial"/>
                  <a:ea typeface="+mn-ea"/>
                  <a:cs typeface="+mn-cs"/>
                </a:rPr>
                <a:t>Gör en konsekvensanalys på tillagningsköket </a:t>
              </a:r>
              <a:br>
                <a:rPr kumimoji="0" lang="sv-SE" sz="1500" b="0" i="0" u="none" strike="noStrike" kern="1200" cap="none" spc="0" normalizeH="0" baseline="0" noProof="0" dirty="0">
                  <a:ln>
                    <a:noFill/>
                  </a:ln>
                  <a:solidFill>
                    <a:prstClr val="white"/>
                  </a:solidFill>
                  <a:effectLst/>
                  <a:uLnTx/>
                  <a:uFillTx/>
                  <a:latin typeface="Arial"/>
                  <a:ea typeface="+mn-ea"/>
                  <a:cs typeface="+mn-cs"/>
                </a:rPr>
              </a:br>
              <a:r>
                <a:rPr kumimoji="0" lang="sv-SE" sz="1500" b="0" i="0" u="none" strike="noStrike" kern="1200" cap="none" spc="0" normalizeH="0" baseline="0" noProof="0" dirty="0">
                  <a:ln>
                    <a:noFill/>
                  </a:ln>
                  <a:solidFill>
                    <a:prstClr val="white"/>
                  </a:solidFill>
                  <a:effectLst/>
                  <a:uLnTx/>
                  <a:uFillTx/>
                  <a:latin typeface="Arial"/>
                  <a:ea typeface="+mn-ea"/>
                  <a:cs typeface="+mn-cs"/>
                </a:rPr>
                <a:t>i Lyckoby och deras måltidsverksamhet. </a:t>
              </a:r>
              <a:br>
                <a:rPr kumimoji="0" lang="sv-SE" sz="1500" b="0" i="0" u="none" strike="noStrike" kern="1200" cap="none" spc="0" normalizeH="0" baseline="0" noProof="0" dirty="0">
                  <a:ln>
                    <a:noFill/>
                  </a:ln>
                  <a:solidFill>
                    <a:prstClr val="white"/>
                  </a:solidFill>
                  <a:effectLst/>
                  <a:uLnTx/>
                  <a:uFillTx/>
                  <a:latin typeface="Arial"/>
                  <a:ea typeface="+mn-ea"/>
                  <a:cs typeface="+mn-cs"/>
                </a:rPr>
              </a:br>
              <a:r>
                <a:rPr kumimoji="0" lang="sv-SE" sz="1500" b="0" i="0" u="none" strike="noStrike" kern="1200" cap="none" spc="0" normalizeH="0" baseline="0" noProof="0" dirty="0">
                  <a:ln>
                    <a:noFill/>
                  </a:ln>
                  <a:solidFill>
                    <a:prstClr val="white"/>
                  </a:solidFill>
                  <a:effectLst/>
                  <a:uLnTx/>
                  <a:uFillTx/>
                  <a:latin typeface="Arial"/>
                  <a:ea typeface="+mn-ea"/>
                  <a:cs typeface="+mn-cs"/>
                </a:rPr>
                <a:t>Syftet är att testa metoden.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5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Läs hela instruktionen och håll det enkelt!</a:t>
              </a:r>
              <a:endParaRPr kumimoji="0" lang="sv-SE" sz="15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199242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Tabell 47">
            <a:extLst>
              <a:ext uri="{FF2B5EF4-FFF2-40B4-BE49-F238E27FC236}">
                <a16:creationId xmlns:a16="http://schemas.microsoft.com/office/drawing/2014/main" id="{9C4ACE8B-1143-5178-BE16-5877D39DE0F9}"/>
              </a:ext>
            </a:extLst>
          </p:cNvPr>
          <p:cNvGraphicFramePr>
            <a:graphicFrameLocks noGrp="1"/>
          </p:cNvGraphicFramePr>
          <p:nvPr/>
        </p:nvGraphicFramePr>
        <p:xfrm>
          <a:off x="892984" y="1836066"/>
          <a:ext cx="10406029" cy="3993480"/>
        </p:xfrm>
        <a:graphic>
          <a:graphicData uri="http://schemas.openxmlformats.org/drawingml/2006/table">
            <a:tbl>
              <a:tblPr firstRow="1" firstCol="1" bandRow="1">
                <a:tableStyleId>{21E4AEA4-8DFA-4A89-87EB-49C32662AFE0}</a:tableStyleId>
              </a:tblPr>
              <a:tblGrid>
                <a:gridCol w="1255856">
                  <a:extLst>
                    <a:ext uri="{9D8B030D-6E8A-4147-A177-3AD203B41FA5}">
                      <a16:colId xmlns:a16="http://schemas.microsoft.com/office/drawing/2014/main" val="750468204"/>
                    </a:ext>
                  </a:extLst>
                </a:gridCol>
                <a:gridCol w="1821180">
                  <a:extLst>
                    <a:ext uri="{9D8B030D-6E8A-4147-A177-3AD203B41FA5}">
                      <a16:colId xmlns:a16="http://schemas.microsoft.com/office/drawing/2014/main" val="2092799925"/>
                    </a:ext>
                  </a:extLst>
                </a:gridCol>
                <a:gridCol w="2179320">
                  <a:extLst>
                    <a:ext uri="{9D8B030D-6E8A-4147-A177-3AD203B41FA5}">
                      <a16:colId xmlns:a16="http://schemas.microsoft.com/office/drawing/2014/main" val="266570313"/>
                    </a:ext>
                  </a:extLst>
                </a:gridCol>
                <a:gridCol w="3101340">
                  <a:extLst>
                    <a:ext uri="{9D8B030D-6E8A-4147-A177-3AD203B41FA5}">
                      <a16:colId xmlns:a16="http://schemas.microsoft.com/office/drawing/2014/main" val="1934507746"/>
                    </a:ext>
                  </a:extLst>
                </a:gridCol>
                <a:gridCol w="2048333">
                  <a:extLst>
                    <a:ext uri="{9D8B030D-6E8A-4147-A177-3AD203B41FA5}">
                      <a16:colId xmlns:a16="http://schemas.microsoft.com/office/drawing/2014/main" val="3343421137"/>
                    </a:ext>
                  </a:extLst>
                </a:gridCol>
              </a:tblGrid>
              <a:tr h="293854">
                <a:tc>
                  <a:txBody>
                    <a:bodyPr/>
                    <a:lstStyle/>
                    <a:p>
                      <a:pPr algn="l">
                        <a:lnSpc>
                          <a:spcPct val="100000"/>
                        </a:lnSpc>
                        <a:spcAft>
                          <a:spcPts val="0"/>
                        </a:spcAft>
                      </a:pPr>
                      <a:r>
                        <a:rPr lang="sv-SE" sz="1100" b="1" i="0" kern="1200" dirty="0">
                          <a:solidFill>
                            <a:schemeClr val="bg1"/>
                          </a:solidFill>
                          <a:effectLst/>
                          <a:latin typeface="+mj-lt"/>
                          <a:ea typeface="+mn-ea"/>
                          <a:cs typeface="+mn-cs"/>
                        </a:rPr>
                        <a:t>Konsekvenstyp</a:t>
                      </a:r>
                    </a:p>
                  </a:txBody>
                  <a:tcPr marL="108000" marR="108000" marT="108000" marB="108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lnSpc>
                          <a:spcPct val="100000"/>
                        </a:lnSpc>
                        <a:spcAft>
                          <a:spcPts val="1200"/>
                        </a:spcAft>
                      </a:pPr>
                      <a:r>
                        <a:rPr lang="sv-SE" sz="1100" b="1" i="0" dirty="0">
                          <a:solidFill>
                            <a:schemeClr val="bg1"/>
                          </a:solidFill>
                          <a:effectLst/>
                          <a:latin typeface="+mj-lt"/>
                        </a:rPr>
                        <a:t>Obetydlig</a:t>
                      </a:r>
                      <a:endParaRPr lang="sv-SE" sz="1100" b="1" i="0" dirty="0">
                        <a:solidFill>
                          <a:schemeClr val="bg1"/>
                        </a:solidFill>
                        <a:effectLst/>
                        <a:latin typeface="+mj-lt"/>
                        <a:ea typeface="Times New Roman" panose="02020603050405020304" pitchFamily="18" charset="0"/>
                        <a:cs typeface="Times New Roman" panose="02020603050405020304" pitchFamily="18" charset="0"/>
                      </a:endParaRP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lnSpc>
                          <a:spcPct val="100000"/>
                        </a:lnSpc>
                        <a:spcAft>
                          <a:spcPts val="1200"/>
                        </a:spcAft>
                      </a:pPr>
                      <a:r>
                        <a:rPr lang="sv-SE" sz="1100" b="1" i="0" dirty="0">
                          <a:solidFill>
                            <a:schemeClr val="bg1"/>
                          </a:solidFill>
                          <a:effectLst/>
                          <a:latin typeface="+mj-lt"/>
                          <a:ea typeface="Times New Roman" panose="02020603050405020304" pitchFamily="18" charset="0"/>
                          <a:cs typeface="Times New Roman" panose="02020603050405020304" pitchFamily="18" charset="0"/>
                        </a:rPr>
                        <a:t>Lindrig</a:t>
                      </a: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lnSpc>
                          <a:spcPct val="100000"/>
                        </a:lnSpc>
                        <a:spcAft>
                          <a:spcPts val="1200"/>
                        </a:spcAft>
                      </a:pPr>
                      <a:r>
                        <a:rPr lang="sv-SE" sz="1100" b="1" i="0" dirty="0">
                          <a:solidFill>
                            <a:schemeClr val="bg1"/>
                          </a:solidFill>
                          <a:effectLst/>
                          <a:latin typeface="+mj-lt"/>
                          <a:ea typeface="Times New Roman" panose="02020603050405020304" pitchFamily="18" charset="0"/>
                          <a:cs typeface="Times New Roman" panose="02020603050405020304" pitchFamily="18" charset="0"/>
                        </a:rPr>
                        <a:t>Allvarlig</a:t>
                      </a:r>
                    </a:p>
                  </a:txBody>
                  <a:tcPr marL="108000" marR="108000" marT="108000" marB="10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lnSpc>
                          <a:spcPct val="100000"/>
                        </a:lnSpc>
                        <a:spcAft>
                          <a:spcPts val="1200"/>
                        </a:spcAft>
                      </a:pPr>
                      <a:r>
                        <a:rPr lang="sv-SE" sz="1100" b="1" i="0" dirty="0">
                          <a:solidFill>
                            <a:schemeClr val="bg1"/>
                          </a:solidFill>
                          <a:effectLst/>
                          <a:latin typeface="+mj-lt"/>
                          <a:ea typeface="Times New Roman" panose="02020603050405020304" pitchFamily="18" charset="0"/>
                          <a:cs typeface="Times New Roman" panose="02020603050405020304" pitchFamily="18" charset="0"/>
                        </a:rPr>
                        <a:t>Mycket allvarlig</a:t>
                      </a:r>
                    </a:p>
                  </a:txBody>
                  <a:tcPr marL="108000" marR="108000" marT="108000" marB="10800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77701559"/>
                  </a:ext>
                </a:extLst>
              </a:tr>
              <a:tr h="976142">
                <a:tc>
                  <a:txBody>
                    <a:bodyPr/>
                    <a:lstStyle/>
                    <a:p>
                      <a:pPr algn="l">
                        <a:lnSpc>
                          <a:spcPct val="100000"/>
                        </a:lnSpc>
                        <a:spcAft>
                          <a:spcPts val="1200"/>
                        </a:spcAft>
                      </a:pPr>
                      <a:r>
                        <a:rPr lang="en-GB" sz="1200" dirty="0" err="1">
                          <a:solidFill>
                            <a:schemeClr val="tx1"/>
                          </a:solidFill>
                          <a:effectLst/>
                          <a:latin typeface="+mj-lt"/>
                        </a:rPr>
                        <a:t>Förtroende</a:t>
                      </a:r>
                      <a:endParaRPr lang="sv-SE" sz="1200" dirty="0">
                        <a:solidFill>
                          <a:schemeClr val="tx1"/>
                        </a:solidFill>
                        <a:effectLst/>
                        <a:latin typeface="+mj-lt"/>
                        <a:ea typeface="Times New Roman" panose="02020603050405020304" pitchFamily="18" charset="0"/>
                        <a:cs typeface="Times New Roman" panose="02020603050405020304" pitchFamily="18" charset="0"/>
                      </a:endParaRPr>
                    </a:p>
                  </a:txBody>
                  <a:tcPr marL="108000" marR="108000" marT="180000" marB="18000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Förtroendet är opåverkat och det </a:t>
                      </a:r>
                      <a:br>
                        <a:rPr lang="sv-SE" sz="1200" kern="1200" dirty="0">
                          <a:solidFill>
                            <a:schemeClr val="dk1"/>
                          </a:solidFill>
                          <a:latin typeface="+mn-lt"/>
                          <a:ea typeface="+mn-ea"/>
                          <a:cs typeface="+mn-cs"/>
                        </a:rPr>
                      </a:br>
                      <a:r>
                        <a:rPr lang="sv-SE" sz="1200" kern="1200" dirty="0">
                          <a:solidFill>
                            <a:schemeClr val="dk1"/>
                          </a:solidFill>
                          <a:latin typeface="+mn-lt"/>
                          <a:ea typeface="+mn-ea"/>
                          <a:cs typeface="+mn-cs"/>
                        </a:rPr>
                        <a:t>finns inga negativa inslag i media. </a:t>
                      </a: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Viss påverkan på förtroendet, enstaka negativa inlägg i sociala medier eller enstaka negativa inslag i lokal media.</a:t>
                      </a: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Förtroendet är märkbart påverkat, det finns negativa inlägg i sociala medier och det finns flera negativa inslag i lokal media under minst 2 veckors tid eller enstaka negativa inslag i rikstäckande media.</a:t>
                      </a: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Det finns stor påverkan på förtroendet, negativa inlägg i flera sociala medier och negativa inslag i flera rikstäckande medier. </a:t>
                      </a:r>
                    </a:p>
                  </a:txBody>
                  <a:tcPr marL="108000" marR="108000" marT="180000" marB="180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5725461"/>
                  </a:ext>
                </a:extLst>
              </a:tr>
              <a:tr h="1092875">
                <a:tc>
                  <a:txBody>
                    <a:bodyPr/>
                    <a:lstStyle/>
                    <a:p>
                      <a:pPr algn="l">
                        <a:lnSpc>
                          <a:spcPct val="100000"/>
                        </a:lnSpc>
                        <a:spcAft>
                          <a:spcPts val="1200"/>
                        </a:spcAft>
                      </a:pPr>
                      <a:r>
                        <a:rPr lang="en-GB" sz="1200" dirty="0">
                          <a:solidFill>
                            <a:schemeClr val="tx1"/>
                          </a:solidFill>
                          <a:effectLst/>
                          <a:latin typeface="+mj-lt"/>
                        </a:rPr>
                        <a:t>Liv och </a:t>
                      </a:r>
                      <a:br>
                        <a:rPr lang="en-GB" sz="1200" dirty="0">
                          <a:solidFill>
                            <a:schemeClr val="tx1"/>
                          </a:solidFill>
                          <a:effectLst/>
                          <a:latin typeface="+mj-lt"/>
                        </a:rPr>
                      </a:br>
                      <a:r>
                        <a:rPr lang="en-GB" sz="1200" dirty="0" err="1">
                          <a:solidFill>
                            <a:schemeClr val="tx1"/>
                          </a:solidFill>
                          <a:effectLst/>
                          <a:latin typeface="+mj-lt"/>
                        </a:rPr>
                        <a:t>hälsa</a:t>
                      </a:r>
                      <a:endParaRPr lang="sv-SE" sz="1200" dirty="0">
                        <a:solidFill>
                          <a:schemeClr val="tx1"/>
                        </a:solidFill>
                        <a:effectLst/>
                        <a:latin typeface="+mj-lt"/>
                        <a:ea typeface="Times New Roman" panose="02020603050405020304" pitchFamily="18" charset="0"/>
                        <a:cs typeface="Times New Roman" panose="02020603050405020304" pitchFamily="18" charset="0"/>
                      </a:endParaRPr>
                    </a:p>
                  </a:txBody>
                  <a:tcPr marL="108000" marR="108000" marT="180000" marB="18000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1200"/>
                        </a:spcAft>
                      </a:pPr>
                      <a:r>
                        <a:rPr lang="en-GB" sz="1200" kern="1200" dirty="0" err="1">
                          <a:solidFill>
                            <a:schemeClr val="dk1"/>
                          </a:solidFill>
                          <a:latin typeface="+mn-lt"/>
                          <a:ea typeface="+mn-ea"/>
                          <a:cs typeface="+mn-cs"/>
                        </a:rPr>
                        <a:t>Övergående</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lindriga</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obehag</a:t>
                      </a:r>
                      <a:r>
                        <a:rPr lang="en-GB" sz="1200" kern="1200" dirty="0">
                          <a:solidFill>
                            <a:schemeClr val="dk1"/>
                          </a:solidFill>
                          <a:latin typeface="+mn-lt"/>
                          <a:ea typeface="+mn-ea"/>
                          <a:cs typeface="+mn-cs"/>
                        </a:rPr>
                        <a:t>.</a:t>
                      </a:r>
                    </a:p>
                    <a:p>
                      <a:pPr algn="l">
                        <a:lnSpc>
                          <a:spcPct val="100000"/>
                        </a:lnSpc>
                        <a:spcAft>
                          <a:spcPts val="1200"/>
                        </a:spcAft>
                      </a:pPr>
                      <a:r>
                        <a:rPr lang="en-GB" sz="1200" kern="1200" dirty="0">
                          <a:solidFill>
                            <a:schemeClr val="dk1"/>
                          </a:solidFill>
                          <a:latin typeface="+mn-lt"/>
                          <a:ea typeface="+mn-ea"/>
                          <a:cs typeface="+mn-cs"/>
                        </a:rPr>
                        <a:t>Ingen </a:t>
                      </a:r>
                      <a:r>
                        <a:rPr lang="en-GB" sz="1200" kern="1200" dirty="0" err="1">
                          <a:solidFill>
                            <a:schemeClr val="dk1"/>
                          </a:solidFill>
                          <a:latin typeface="+mn-lt"/>
                          <a:ea typeface="+mn-ea"/>
                          <a:cs typeface="+mn-cs"/>
                        </a:rPr>
                        <a:t>påverkan</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på</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hälsan</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psykiskt</a:t>
                      </a:r>
                      <a:r>
                        <a:rPr lang="en-GB" sz="1200" kern="1200" dirty="0">
                          <a:solidFill>
                            <a:schemeClr val="dk1"/>
                          </a:solidFill>
                          <a:latin typeface="+mn-lt"/>
                          <a:ea typeface="+mn-ea"/>
                          <a:cs typeface="+mn-cs"/>
                        </a:rPr>
                        <a:t> och </a:t>
                      </a:r>
                      <a:r>
                        <a:rPr lang="en-GB" sz="1200" kern="1200" dirty="0" err="1">
                          <a:solidFill>
                            <a:schemeClr val="dk1"/>
                          </a:solidFill>
                          <a:latin typeface="+mn-lt"/>
                          <a:ea typeface="+mn-ea"/>
                          <a:cs typeface="+mn-cs"/>
                        </a:rPr>
                        <a:t>fysiskt</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välbefinnande</a:t>
                      </a:r>
                      <a:r>
                        <a:rPr lang="en-GB" sz="1200" kern="1200" dirty="0">
                          <a:solidFill>
                            <a:schemeClr val="dk1"/>
                          </a:solidFill>
                          <a:latin typeface="+mn-lt"/>
                          <a:ea typeface="+mn-ea"/>
                          <a:cs typeface="+mn-cs"/>
                        </a:rPr>
                        <a:t>).</a:t>
                      </a:r>
                      <a:endParaRPr lang="sv-SE" sz="1200" kern="1200" dirty="0">
                        <a:solidFill>
                          <a:schemeClr val="dk1"/>
                        </a:solidFill>
                        <a:latin typeface="+mn-lt"/>
                        <a:ea typeface="+mn-ea"/>
                        <a:cs typeface="+mn-cs"/>
                      </a:endParaRP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1200"/>
                        </a:spcAft>
                      </a:pPr>
                      <a:r>
                        <a:rPr lang="sv-SE" sz="1200" kern="1200" dirty="0">
                          <a:solidFill>
                            <a:schemeClr val="dk1"/>
                          </a:solidFill>
                          <a:latin typeface="+mn-lt"/>
                          <a:ea typeface="+mn-ea"/>
                          <a:cs typeface="+mn-cs"/>
                        </a:rPr>
                        <a:t>50 lindrigt skadade och lindriga obehag.</a:t>
                      </a:r>
                    </a:p>
                    <a:p>
                      <a:pPr algn="l">
                        <a:lnSpc>
                          <a:spcPct val="100000"/>
                        </a:lnSpc>
                        <a:spcAft>
                          <a:spcPts val="1200"/>
                        </a:spcAft>
                      </a:pPr>
                      <a:r>
                        <a:rPr lang="sv-SE" sz="1200" kern="1200" dirty="0">
                          <a:solidFill>
                            <a:schemeClr val="dk1"/>
                          </a:solidFill>
                          <a:latin typeface="+mn-lt"/>
                          <a:ea typeface="+mn-ea"/>
                          <a:cs typeface="+mn-cs"/>
                        </a:rPr>
                        <a:t>Tillfällig men övergående påverkan på hälsan </a:t>
                      </a:r>
                      <a:r>
                        <a:rPr lang="en-GB" sz="1200" kern="1200" dirty="0">
                          <a:solidFill>
                            <a:schemeClr val="dk1"/>
                          </a:solidFill>
                          <a:latin typeface="+mn-lt"/>
                          <a:ea typeface="+mn-ea"/>
                          <a:cs typeface="+mn-cs"/>
                        </a:rPr>
                        <a:t>(</a:t>
                      </a:r>
                      <a:r>
                        <a:rPr lang="en-GB" sz="1200" kern="1200" dirty="0" err="1">
                          <a:solidFill>
                            <a:schemeClr val="dk1"/>
                          </a:solidFill>
                          <a:latin typeface="+mn-lt"/>
                          <a:ea typeface="+mn-ea"/>
                          <a:cs typeface="+mn-cs"/>
                        </a:rPr>
                        <a:t>psykiskt</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och</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fysiskt</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välbefinnande</a:t>
                      </a:r>
                      <a:r>
                        <a:rPr lang="en-GB" sz="1200" kern="1200" dirty="0">
                          <a:solidFill>
                            <a:schemeClr val="dk1"/>
                          </a:solidFill>
                          <a:latin typeface="+mn-lt"/>
                          <a:ea typeface="+mn-ea"/>
                          <a:cs typeface="+mn-cs"/>
                        </a:rPr>
                        <a:t>).</a:t>
                      </a:r>
                      <a:endParaRPr lang="sv-SE" sz="1200" kern="1200" dirty="0">
                        <a:solidFill>
                          <a:schemeClr val="dk1"/>
                        </a:solidFill>
                        <a:latin typeface="+mn-lt"/>
                        <a:ea typeface="+mn-ea"/>
                        <a:cs typeface="+mn-cs"/>
                      </a:endParaRP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1200"/>
                        </a:spcAft>
                      </a:pPr>
                      <a:r>
                        <a:rPr lang="sv-SE" sz="1200" kern="1200" dirty="0">
                          <a:solidFill>
                            <a:schemeClr val="dk1"/>
                          </a:solidFill>
                          <a:latin typeface="+mn-lt"/>
                          <a:ea typeface="+mn-ea"/>
                          <a:cs typeface="+mn-cs"/>
                        </a:rPr>
                        <a:t>100 svårt skadade och svåra obehag.</a:t>
                      </a:r>
                    </a:p>
                    <a:p>
                      <a:pPr algn="l">
                        <a:lnSpc>
                          <a:spcPct val="100000"/>
                        </a:lnSpc>
                        <a:spcAft>
                          <a:spcPts val="1200"/>
                        </a:spcAft>
                      </a:pPr>
                      <a:r>
                        <a:rPr lang="sv-SE" sz="1200" kern="1200" dirty="0">
                          <a:solidFill>
                            <a:schemeClr val="dk1"/>
                          </a:solidFill>
                          <a:latin typeface="+mn-lt"/>
                          <a:ea typeface="+mn-ea"/>
                          <a:cs typeface="+mn-cs"/>
                        </a:rPr>
                        <a:t>Risk för bestående påverkan </a:t>
                      </a:r>
                      <a:br>
                        <a:rPr lang="sv-SE" sz="1200" kern="1200" dirty="0">
                          <a:solidFill>
                            <a:schemeClr val="dk1"/>
                          </a:solidFill>
                          <a:latin typeface="+mn-lt"/>
                          <a:ea typeface="+mn-ea"/>
                          <a:cs typeface="+mn-cs"/>
                        </a:rPr>
                      </a:br>
                      <a:r>
                        <a:rPr lang="sv-SE" sz="1200" kern="1200" dirty="0">
                          <a:solidFill>
                            <a:schemeClr val="dk1"/>
                          </a:solidFill>
                          <a:latin typeface="+mn-lt"/>
                          <a:ea typeface="+mn-ea"/>
                          <a:cs typeface="+mn-cs"/>
                        </a:rPr>
                        <a:t>på hälsan </a:t>
                      </a:r>
                      <a:r>
                        <a:rPr lang="en-GB" sz="1200" kern="1200" dirty="0">
                          <a:solidFill>
                            <a:schemeClr val="dk1"/>
                          </a:solidFill>
                          <a:latin typeface="+mn-lt"/>
                          <a:ea typeface="+mn-ea"/>
                          <a:cs typeface="+mn-cs"/>
                        </a:rPr>
                        <a:t>(</a:t>
                      </a:r>
                      <a:r>
                        <a:rPr lang="en-GB" sz="1200" kern="1200" dirty="0" err="1">
                          <a:solidFill>
                            <a:schemeClr val="dk1"/>
                          </a:solidFill>
                          <a:latin typeface="+mn-lt"/>
                          <a:ea typeface="+mn-ea"/>
                          <a:cs typeface="+mn-cs"/>
                        </a:rPr>
                        <a:t>psykiskt</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och</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fysiskt</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välbefinnande</a:t>
                      </a:r>
                      <a:r>
                        <a:rPr lang="en-GB" sz="1200" kern="1200" dirty="0">
                          <a:solidFill>
                            <a:schemeClr val="dk1"/>
                          </a:solidFill>
                          <a:latin typeface="+mn-lt"/>
                          <a:ea typeface="+mn-ea"/>
                          <a:cs typeface="+mn-cs"/>
                        </a:rPr>
                        <a:t>).</a:t>
                      </a:r>
                      <a:endParaRPr lang="sv-SE" sz="1200" kern="1200" dirty="0">
                        <a:solidFill>
                          <a:schemeClr val="dk1"/>
                        </a:solidFill>
                        <a:latin typeface="+mn-lt"/>
                        <a:ea typeface="+mn-ea"/>
                        <a:cs typeface="+mn-cs"/>
                      </a:endParaRP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1200"/>
                        </a:spcAft>
                      </a:pPr>
                      <a:r>
                        <a:rPr lang="sv-SE" sz="1200" kern="1200" dirty="0">
                          <a:solidFill>
                            <a:schemeClr val="dk1"/>
                          </a:solidFill>
                          <a:latin typeface="+mn-lt"/>
                          <a:ea typeface="+mn-ea"/>
                          <a:cs typeface="+mn-cs"/>
                        </a:rPr>
                        <a:t>1 dödsfall och 100 svårt skadade.</a:t>
                      </a:r>
                    </a:p>
                    <a:p>
                      <a:pPr algn="l">
                        <a:lnSpc>
                          <a:spcPct val="100000"/>
                        </a:lnSpc>
                        <a:spcAft>
                          <a:spcPts val="1200"/>
                        </a:spcAft>
                      </a:pPr>
                      <a:r>
                        <a:rPr lang="sv-SE" sz="1200" kern="1200" dirty="0">
                          <a:solidFill>
                            <a:schemeClr val="dk1"/>
                          </a:solidFill>
                          <a:latin typeface="+mn-lt"/>
                          <a:ea typeface="+mn-ea"/>
                          <a:cs typeface="+mn-cs"/>
                        </a:rPr>
                        <a:t>Bestående påverkan på hälsan </a:t>
                      </a:r>
                      <a:r>
                        <a:rPr lang="en-GB" sz="1200" kern="1200" dirty="0">
                          <a:solidFill>
                            <a:schemeClr val="dk1"/>
                          </a:solidFill>
                          <a:latin typeface="+mn-lt"/>
                          <a:ea typeface="+mn-ea"/>
                          <a:cs typeface="+mn-cs"/>
                        </a:rPr>
                        <a:t>(</a:t>
                      </a:r>
                      <a:r>
                        <a:rPr lang="en-GB" sz="1200" kern="1200" dirty="0" err="1">
                          <a:solidFill>
                            <a:schemeClr val="dk1"/>
                          </a:solidFill>
                          <a:latin typeface="+mn-lt"/>
                          <a:ea typeface="+mn-ea"/>
                          <a:cs typeface="+mn-cs"/>
                        </a:rPr>
                        <a:t>psykiskt</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och</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fysiskt</a:t>
                      </a:r>
                      <a:r>
                        <a:rPr lang="en-GB" sz="1200" kern="1200" dirty="0">
                          <a:solidFill>
                            <a:schemeClr val="dk1"/>
                          </a:solidFill>
                          <a:latin typeface="+mn-lt"/>
                          <a:ea typeface="+mn-ea"/>
                          <a:cs typeface="+mn-cs"/>
                        </a:rPr>
                        <a:t> </a:t>
                      </a:r>
                      <a:r>
                        <a:rPr lang="en-GB" sz="1200" kern="1200" dirty="0" err="1">
                          <a:solidFill>
                            <a:schemeClr val="dk1"/>
                          </a:solidFill>
                          <a:latin typeface="+mn-lt"/>
                          <a:ea typeface="+mn-ea"/>
                          <a:cs typeface="+mn-cs"/>
                        </a:rPr>
                        <a:t>välbefinnande</a:t>
                      </a:r>
                      <a:r>
                        <a:rPr lang="en-GB" sz="1200" kern="1200" dirty="0">
                          <a:solidFill>
                            <a:schemeClr val="dk1"/>
                          </a:solidFill>
                          <a:latin typeface="+mn-lt"/>
                          <a:ea typeface="+mn-ea"/>
                          <a:cs typeface="+mn-cs"/>
                        </a:rPr>
                        <a:t>).</a:t>
                      </a:r>
                      <a:r>
                        <a:rPr lang="sv-SE" sz="1200" kern="1200" dirty="0">
                          <a:solidFill>
                            <a:schemeClr val="dk1"/>
                          </a:solidFill>
                          <a:latin typeface="+mn-lt"/>
                          <a:ea typeface="+mn-ea"/>
                          <a:cs typeface="+mn-cs"/>
                        </a:rPr>
                        <a:t> </a:t>
                      </a:r>
                    </a:p>
                  </a:txBody>
                  <a:tcPr marL="108000" marR="108000" marT="180000" marB="180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49828595"/>
                  </a:ext>
                </a:extLst>
              </a:tr>
              <a:tr h="695984">
                <a:tc>
                  <a:txBody>
                    <a:bodyPr/>
                    <a:lstStyle/>
                    <a:p>
                      <a:pPr algn="l">
                        <a:lnSpc>
                          <a:spcPct val="100000"/>
                        </a:lnSpc>
                        <a:spcAft>
                          <a:spcPts val="1200"/>
                        </a:spcAft>
                      </a:pPr>
                      <a:r>
                        <a:rPr lang="sv-SE" sz="1200" dirty="0">
                          <a:solidFill>
                            <a:schemeClr val="tx1"/>
                          </a:solidFill>
                          <a:effectLst/>
                          <a:latin typeface="+mj-lt"/>
                        </a:rPr>
                        <a:t>Leverans-säkerhet</a:t>
                      </a:r>
                      <a:endParaRPr lang="sv-SE" sz="1200" dirty="0">
                        <a:solidFill>
                          <a:schemeClr val="tx1"/>
                        </a:solidFill>
                        <a:effectLst/>
                        <a:latin typeface="+mj-lt"/>
                        <a:ea typeface="Times New Roman" panose="02020603050405020304" pitchFamily="18" charset="0"/>
                        <a:cs typeface="Times New Roman" panose="02020603050405020304" pitchFamily="18" charset="0"/>
                      </a:endParaRPr>
                    </a:p>
                  </a:txBody>
                  <a:tcPr marL="108000" marR="108000" marT="180000" marB="18000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Obetydligt antal individer drabbade &lt;100.</a:t>
                      </a: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Fåtal individer drabbade </a:t>
                      </a:r>
                      <a:br>
                        <a:rPr lang="sv-SE" sz="1200" kern="1200" dirty="0">
                          <a:solidFill>
                            <a:schemeClr val="dk1"/>
                          </a:solidFill>
                          <a:latin typeface="+mn-lt"/>
                          <a:ea typeface="+mn-ea"/>
                          <a:cs typeface="+mn-cs"/>
                        </a:rPr>
                      </a:br>
                      <a:r>
                        <a:rPr lang="sv-SE" sz="1200" kern="1200" dirty="0">
                          <a:solidFill>
                            <a:schemeClr val="dk1"/>
                          </a:solidFill>
                          <a:latin typeface="+mn-lt"/>
                          <a:ea typeface="+mn-ea"/>
                          <a:cs typeface="+mn-cs"/>
                        </a:rPr>
                        <a:t>100–500.</a:t>
                      </a: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Stort antal individer drabbade </a:t>
                      </a:r>
                      <a:br>
                        <a:rPr lang="sv-SE" sz="1200" kern="1200" dirty="0">
                          <a:solidFill>
                            <a:schemeClr val="dk1"/>
                          </a:solidFill>
                          <a:latin typeface="+mn-lt"/>
                          <a:ea typeface="+mn-ea"/>
                          <a:cs typeface="+mn-cs"/>
                        </a:rPr>
                      </a:br>
                      <a:r>
                        <a:rPr lang="sv-SE" sz="1200" kern="1200" dirty="0">
                          <a:solidFill>
                            <a:schemeClr val="dk1"/>
                          </a:solidFill>
                          <a:latin typeface="+mn-lt"/>
                          <a:ea typeface="+mn-ea"/>
                          <a:cs typeface="+mn-cs"/>
                        </a:rPr>
                        <a:t>500–1 500.</a:t>
                      </a:r>
                    </a:p>
                  </a:txBody>
                  <a:tcPr marL="108000" marR="108000" marT="180000" marB="18000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1200"/>
                        </a:spcAft>
                      </a:pPr>
                      <a:r>
                        <a:rPr lang="sv-SE" sz="1200" kern="1200" dirty="0">
                          <a:solidFill>
                            <a:schemeClr val="dk1"/>
                          </a:solidFill>
                          <a:latin typeface="+mn-lt"/>
                          <a:ea typeface="+mn-ea"/>
                          <a:cs typeface="+mn-cs"/>
                        </a:rPr>
                        <a:t>Mycket stort antal individer drabbade &gt;1 500. </a:t>
                      </a:r>
                    </a:p>
                  </a:txBody>
                  <a:tcPr marL="108000" marR="108000" marT="180000" marB="18000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0193627"/>
                  </a:ext>
                </a:extLst>
              </a:tr>
            </a:tbl>
          </a:graphicData>
        </a:graphic>
      </p:graphicFrame>
      <p:sp>
        <p:nvSpPr>
          <p:cNvPr id="5" name="Rubrik 4">
            <a:extLst>
              <a:ext uri="{FF2B5EF4-FFF2-40B4-BE49-F238E27FC236}">
                <a16:creationId xmlns:a16="http://schemas.microsoft.com/office/drawing/2014/main" id="{D6165B1C-16F5-1FC9-1B17-42031C7DF8CD}"/>
              </a:ext>
            </a:extLst>
          </p:cNvPr>
          <p:cNvSpPr>
            <a:spLocks noGrp="1"/>
          </p:cNvSpPr>
          <p:nvPr>
            <p:ph type="title"/>
          </p:nvPr>
        </p:nvSpPr>
        <p:spPr>
          <a:xfrm>
            <a:off x="2288454" y="996268"/>
            <a:ext cx="6460684" cy="392747"/>
          </a:xfrm>
        </p:spPr>
        <p:txBody>
          <a:bodyPr/>
          <a:lstStyle/>
          <a:p>
            <a:r>
              <a:rPr lang="sv-SE" sz="2800" dirty="0"/>
              <a:t>Kriteriemodell </a:t>
            </a:r>
            <a:r>
              <a:rPr lang="sv-SE" sz="2800" b="0" dirty="0"/>
              <a:t>– Lyckoby kommun</a:t>
            </a:r>
          </a:p>
        </p:txBody>
      </p:sp>
      <p:cxnSp>
        <p:nvCxnSpPr>
          <p:cNvPr id="52" name="Rak koppling 51">
            <a:extLst>
              <a:ext uri="{FF2B5EF4-FFF2-40B4-BE49-F238E27FC236}">
                <a16:creationId xmlns:a16="http://schemas.microsoft.com/office/drawing/2014/main" id="{14F6ED23-EDDF-B4CF-AFC4-BE369AB899B7}"/>
              </a:ext>
            </a:extLst>
          </p:cNvPr>
          <p:cNvCxnSpPr>
            <a:cxnSpLocks/>
          </p:cNvCxnSpPr>
          <p:nvPr/>
        </p:nvCxnSpPr>
        <p:spPr>
          <a:xfrm>
            <a:off x="6144768" y="4919730"/>
            <a:ext cx="0" cy="907512"/>
          </a:xfrm>
          <a:prstGeom prst="line">
            <a:avLst/>
          </a:prstGeom>
          <a:ln w="31750">
            <a:solidFill>
              <a:schemeClr val="accent4"/>
            </a:solidFill>
            <a:prstDash val="sysDash"/>
          </a:ln>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B66AE2E6-63AF-AED3-1CA6-EC8FABC91CD4}"/>
              </a:ext>
            </a:extLst>
          </p:cNvPr>
          <p:cNvCxnSpPr>
            <a:cxnSpLocks/>
          </p:cNvCxnSpPr>
          <p:nvPr/>
        </p:nvCxnSpPr>
        <p:spPr>
          <a:xfrm>
            <a:off x="5069023" y="1434193"/>
            <a:ext cx="2772329" cy="0"/>
          </a:xfrm>
          <a:prstGeom prst="line">
            <a:avLst/>
          </a:prstGeom>
          <a:ln w="508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Rubrik 5">
            <a:extLst>
              <a:ext uri="{FF2B5EF4-FFF2-40B4-BE49-F238E27FC236}">
                <a16:creationId xmlns:a16="http://schemas.microsoft.com/office/drawing/2014/main" id="{6507D005-B7BF-8F46-3310-A7220417BE4D}"/>
              </a:ext>
            </a:extLst>
          </p:cNvPr>
          <p:cNvSpPr txBox="1">
            <a:spLocks/>
          </p:cNvSpPr>
          <p:nvPr/>
        </p:nvSpPr>
        <p:spPr>
          <a:xfrm>
            <a:off x="2288454" y="661316"/>
            <a:ext cx="2625539" cy="339180"/>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b="1" kern="1200">
                <a:solidFill>
                  <a:srgbClr val="0000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800" b="1" i="0" u="none" strike="noStrike" kern="1200" cap="none" spc="0" normalizeH="0" baseline="0" noProof="0" dirty="0">
                <a:ln>
                  <a:noFill/>
                </a:ln>
                <a:solidFill>
                  <a:srgbClr val="CC4E13"/>
                </a:solidFill>
                <a:effectLst/>
                <a:uLnTx/>
                <a:uFillTx/>
                <a:latin typeface="Arial"/>
                <a:ea typeface="+mj-ea"/>
                <a:cs typeface="+mj-cs"/>
              </a:rPr>
              <a:t>Konsekvensanalys</a:t>
            </a:r>
          </a:p>
        </p:txBody>
      </p:sp>
      <p:grpSp>
        <p:nvGrpSpPr>
          <p:cNvPr id="9" name="Grupp 8">
            <a:extLst>
              <a:ext uri="{FF2B5EF4-FFF2-40B4-BE49-F238E27FC236}">
                <a16:creationId xmlns:a16="http://schemas.microsoft.com/office/drawing/2014/main" id="{045399CB-46E3-8689-B53E-249325427C9A}"/>
              </a:ext>
            </a:extLst>
          </p:cNvPr>
          <p:cNvGrpSpPr/>
          <p:nvPr/>
        </p:nvGrpSpPr>
        <p:grpSpPr>
          <a:xfrm>
            <a:off x="931974" y="516552"/>
            <a:ext cx="1088247" cy="1083721"/>
            <a:chOff x="5767305" y="2119056"/>
            <a:chExt cx="1088247" cy="1083721"/>
          </a:xfrm>
        </p:grpSpPr>
        <p:sp>
          <p:nvSpPr>
            <p:cNvPr id="10" name="Rektangel 64">
              <a:extLst>
                <a:ext uri="{FF2B5EF4-FFF2-40B4-BE49-F238E27FC236}">
                  <a16:creationId xmlns:a16="http://schemas.microsoft.com/office/drawing/2014/main" id="{E6D50F5E-B0B5-BC4F-CE2D-7204B6C18BE7}"/>
                </a:ext>
              </a:extLst>
            </p:cNvPr>
            <p:cNvSpPr>
              <a:spLocks noChangeAspect="1"/>
            </p:cNvSpPr>
            <p:nvPr/>
          </p:nvSpPr>
          <p:spPr>
            <a:xfrm rot="375912">
              <a:off x="5836351" y="2158777"/>
              <a:ext cx="1019201" cy="1044000"/>
            </a:xfrm>
            <a:custGeom>
              <a:avLst/>
              <a:gdLst>
                <a:gd name="connsiteX0" fmla="*/ 0 w 720000"/>
                <a:gd name="connsiteY0" fmla="*/ 0 h 720000"/>
                <a:gd name="connsiteX1" fmla="*/ 720000 w 720000"/>
                <a:gd name="connsiteY1" fmla="*/ 0 h 720000"/>
                <a:gd name="connsiteX2" fmla="*/ 720000 w 720000"/>
                <a:gd name="connsiteY2" fmla="*/ 720000 h 720000"/>
                <a:gd name="connsiteX3" fmla="*/ 0 w 720000"/>
                <a:gd name="connsiteY3" fmla="*/ 720000 h 720000"/>
                <a:gd name="connsiteX4" fmla="*/ 0 w 720000"/>
                <a:gd name="connsiteY4" fmla="*/ 0 h 720000"/>
                <a:gd name="connsiteX0" fmla="*/ 0 w 720000"/>
                <a:gd name="connsiteY0" fmla="*/ 0 h 720000"/>
                <a:gd name="connsiteX1" fmla="*/ 664301 w 720000"/>
                <a:gd name="connsiteY1" fmla="*/ 0 h 720000"/>
                <a:gd name="connsiteX2" fmla="*/ 720000 w 720000"/>
                <a:gd name="connsiteY2" fmla="*/ 720000 h 720000"/>
                <a:gd name="connsiteX3" fmla="*/ 0 w 720000"/>
                <a:gd name="connsiteY3" fmla="*/ 720000 h 720000"/>
                <a:gd name="connsiteX4" fmla="*/ 0 w 720000"/>
                <a:gd name="connsiteY4" fmla="*/ 0 h 72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 h="720000">
                  <a:moveTo>
                    <a:pt x="0" y="0"/>
                  </a:moveTo>
                  <a:lnTo>
                    <a:pt x="664301" y="0"/>
                  </a:lnTo>
                  <a:lnTo>
                    <a:pt x="720000" y="720000"/>
                  </a:lnTo>
                  <a:lnTo>
                    <a:pt x="0" y="720000"/>
                  </a:lnTo>
                  <a:lnTo>
                    <a:pt x="0" y="0"/>
                  </a:lnTo>
                  <a:close/>
                </a:path>
              </a:pathLst>
            </a:custGeom>
            <a:solidFill>
              <a:schemeClr val="tx1">
                <a:alpha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11" name="Rektangel 10">
              <a:extLst>
                <a:ext uri="{FF2B5EF4-FFF2-40B4-BE49-F238E27FC236}">
                  <a16:creationId xmlns:a16="http://schemas.microsoft.com/office/drawing/2014/main" id="{99DEB523-4BE5-1AF8-5FBD-5C8EB0C75A62}"/>
                </a:ext>
              </a:extLst>
            </p:cNvPr>
            <p:cNvSpPr>
              <a:spLocks noChangeAspect="1"/>
            </p:cNvSpPr>
            <p:nvPr/>
          </p:nvSpPr>
          <p:spPr>
            <a:xfrm rot="401529">
              <a:off x="5767305" y="2119056"/>
              <a:ext cx="1019199" cy="10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dirty="0" err="1">
                  <a:ln>
                    <a:noFill/>
                  </a:ln>
                  <a:solidFill>
                    <a:prstClr val="white"/>
                  </a:solidFill>
                  <a:effectLst/>
                  <a:uLnTx/>
                  <a:uFillTx/>
                  <a:latin typeface="Arial"/>
                  <a:ea typeface="+mn-ea"/>
                  <a:cs typeface="+mn-cs"/>
                </a:rPr>
                <a:t>Konse</a:t>
              </a:r>
              <a:r>
                <a:rPr kumimoji="0" lang="sv-SE" sz="1600" b="1" i="0" u="none" strike="noStrike" kern="1200" cap="none" spc="0" normalizeH="0" baseline="0" noProof="0" dirty="0">
                  <a:ln>
                    <a:noFill/>
                  </a:ln>
                  <a:solidFill>
                    <a:prstClr val="white"/>
                  </a:solidFill>
                  <a:effectLst/>
                  <a:uLnTx/>
                  <a:uFillTx/>
                  <a:latin typeface="Arial"/>
                  <a:ea typeface="+mn-ea"/>
                  <a:cs typeface="+mn-cs"/>
                </a:rPr>
                <a:t>-</a:t>
              </a:r>
              <a:br>
                <a:rPr kumimoji="0" lang="sv-SE" sz="1600" b="1" i="0" u="none" strike="noStrike" kern="1200" cap="none" spc="0" normalizeH="0" baseline="0" noProof="0" dirty="0">
                  <a:ln>
                    <a:noFill/>
                  </a:ln>
                  <a:solidFill>
                    <a:prstClr val="white"/>
                  </a:solidFill>
                  <a:effectLst/>
                  <a:uLnTx/>
                  <a:uFillTx/>
                  <a:latin typeface="Arial"/>
                  <a:ea typeface="+mn-ea"/>
                  <a:cs typeface="+mn-cs"/>
                </a:rPr>
              </a:br>
              <a:r>
                <a:rPr kumimoji="0" lang="sv-SE" sz="1600" b="1" i="0" u="none" strike="noStrike" kern="1200" cap="none" spc="0" normalizeH="0" baseline="0" noProof="0" dirty="0" err="1">
                  <a:ln>
                    <a:noFill/>
                  </a:ln>
                  <a:solidFill>
                    <a:prstClr val="white"/>
                  </a:solidFill>
                  <a:effectLst/>
                  <a:uLnTx/>
                  <a:uFillTx/>
                  <a:latin typeface="Arial"/>
                  <a:ea typeface="+mn-ea"/>
                  <a:cs typeface="+mn-cs"/>
                </a:rPr>
                <a:t>kvens</a:t>
              </a:r>
              <a:endParaRPr kumimoji="0" lang="sv-SE" sz="1600" b="1" i="0" u="none" strike="noStrike" kern="1200" cap="none" spc="0" normalizeH="0" baseline="0" noProof="0" dirty="0">
                <a:ln>
                  <a:noFill/>
                </a:ln>
                <a:solidFill>
                  <a:prstClr val="white"/>
                </a:solidFill>
                <a:effectLst/>
                <a:uLnTx/>
                <a:uFillTx/>
                <a:latin typeface="Arial"/>
                <a:ea typeface="+mn-ea"/>
                <a:cs typeface="+mn-cs"/>
              </a:endParaRPr>
            </a:p>
          </p:txBody>
        </p:sp>
      </p:grpSp>
      <p:cxnSp>
        <p:nvCxnSpPr>
          <p:cNvPr id="24" name="Rak koppling 23">
            <a:extLst>
              <a:ext uri="{FF2B5EF4-FFF2-40B4-BE49-F238E27FC236}">
                <a16:creationId xmlns:a16="http://schemas.microsoft.com/office/drawing/2014/main" id="{A4E7E5DC-406A-417D-9474-02F3CB0DA1BD}"/>
              </a:ext>
            </a:extLst>
          </p:cNvPr>
          <p:cNvCxnSpPr>
            <a:cxnSpLocks/>
          </p:cNvCxnSpPr>
          <p:nvPr/>
        </p:nvCxnSpPr>
        <p:spPr>
          <a:xfrm>
            <a:off x="3978971" y="1836066"/>
            <a:ext cx="0" cy="3083664"/>
          </a:xfrm>
          <a:prstGeom prst="line">
            <a:avLst/>
          </a:prstGeom>
          <a:ln w="31750">
            <a:solidFill>
              <a:schemeClr val="accent4"/>
            </a:solidFill>
            <a:prstDash val="sysDash"/>
          </a:ln>
        </p:spPr>
        <p:style>
          <a:lnRef idx="1">
            <a:schemeClr val="accent1"/>
          </a:lnRef>
          <a:fillRef idx="0">
            <a:schemeClr val="accent1"/>
          </a:fillRef>
          <a:effectRef idx="0">
            <a:schemeClr val="accent1"/>
          </a:effectRef>
          <a:fontRef idx="minor">
            <a:schemeClr val="tx1"/>
          </a:fontRef>
        </p:style>
      </p:cxnSp>
      <p:cxnSp>
        <p:nvCxnSpPr>
          <p:cNvPr id="26" name="Rak koppling 25">
            <a:extLst>
              <a:ext uri="{FF2B5EF4-FFF2-40B4-BE49-F238E27FC236}">
                <a16:creationId xmlns:a16="http://schemas.microsoft.com/office/drawing/2014/main" id="{01BB9985-BD35-47AA-B672-D065ACE8F35F}"/>
              </a:ext>
            </a:extLst>
          </p:cNvPr>
          <p:cNvCxnSpPr>
            <a:cxnSpLocks/>
          </p:cNvCxnSpPr>
          <p:nvPr/>
        </p:nvCxnSpPr>
        <p:spPr>
          <a:xfrm flipH="1">
            <a:off x="3978971" y="4919730"/>
            <a:ext cx="2165797" cy="0"/>
          </a:xfrm>
          <a:prstGeom prst="line">
            <a:avLst/>
          </a:prstGeom>
          <a:ln w="31750">
            <a:solidFill>
              <a:schemeClr val="accent4"/>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841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6165B1C-16F5-1FC9-1B17-42031C7DF8CD}"/>
              </a:ext>
            </a:extLst>
          </p:cNvPr>
          <p:cNvSpPr>
            <a:spLocks noGrp="1"/>
          </p:cNvSpPr>
          <p:nvPr>
            <p:ph type="title"/>
          </p:nvPr>
        </p:nvSpPr>
        <p:spPr>
          <a:xfrm>
            <a:off x="1323459" y="621233"/>
            <a:ext cx="9424947" cy="452395"/>
          </a:xfrm>
        </p:spPr>
        <p:txBody>
          <a:bodyPr/>
          <a:lstStyle/>
          <a:p>
            <a:r>
              <a:rPr lang="sv-SE" sz="2400" dirty="0"/>
              <a:t>Samhällsviktig verksamhet: </a:t>
            </a:r>
            <a:r>
              <a:rPr lang="sv-SE" sz="2400" b="0" dirty="0"/>
              <a:t>Tillagningskök i Lyckoby</a:t>
            </a:r>
          </a:p>
        </p:txBody>
      </p:sp>
      <p:sp>
        <p:nvSpPr>
          <p:cNvPr id="46" name="Rubrik 5">
            <a:extLst>
              <a:ext uri="{FF2B5EF4-FFF2-40B4-BE49-F238E27FC236}">
                <a16:creationId xmlns:a16="http://schemas.microsoft.com/office/drawing/2014/main" id="{67D2DBCC-488B-3F82-8397-6633C385B845}"/>
              </a:ext>
            </a:extLst>
          </p:cNvPr>
          <p:cNvSpPr txBox="1">
            <a:spLocks/>
          </p:cNvSpPr>
          <p:nvPr/>
        </p:nvSpPr>
        <p:spPr>
          <a:xfrm>
            <a:off x="1323459" y="419223"/>
            <a:ext cx="5399639" cy="339180"/>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3200" b="1" kern="1200">
                <a:solidFill>
                  <a:srgbClr val="0000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1800" b="1" i="0" u="none" strike="noStrike" kern="1200" cap="none" spc="0" normalizeH="0" baseline="0" noProof="0" dirty="0">
                <a:ln>
                  <a:noFill/>
                </a:ln>
                <a:solidFill>
                  <a:srgbClr val="CC4E13"/>
                </a:solidFill>
                <a:effectLst/>
                <a:uLnTx/>
                <a:uFillTx/>
                <a:latin typeface="Arial"/>
                <a:ea typeface="+mj-ea"/>
                <a:cs typeface="+mj-cs"/>
              </a:rPr>
              <a:t>Konsekvensanalys </a:t>
            </a:r>
            <a:r>
              <a:rPr kumimoji="0" lang="sv-SE" sz="1600" b="0" i="0" u="none" strike="noStrike" kern="1200" cap="none" spc="0" normalizeH="0" baseline="0" noProof="0" dirty="0">
                <a:ln>
                  <a:noFill/>
                </a:ln>
                <a:solidFill>
                  <a:srgbClr val="061727"/>
                </a:solidFill>
                <a:effectLst/>
                <a:uLnTx/>
                <a:uFillTx/>
                <a:latin typeface="Arial"/>
                <a:ea typeface="+mj-ea"/>
                <a:cs typeface="+mj-cs"/>
              </a:rPr>
              <a:t>– </a:t>
            </a:r>
            <a:r>
              <a:rPr kumimoji="0" lang="sv-SE" sz="1600" b="0" i="1" u="none" strike="noStrike" kern="1200" cap="none" spc="0" normalizeH="0" baseline="0" noProof="0" dirty="0">
                <a:ln>
                  <a:noFill/>
                </a:ln>
                <a:solidFill>
                  <a:srgbClr val="061727"/>
                </a:solidFill>
                <a:effectLst/>
                <a:uLnTx/>
                <a:uFillTx/>
                <a:latin typeface="Arial"/>
                <a:ea typeface="+mj-ea"/>
                <a:cs typeface="+mj-cs"/>
              </a:rPr>
              <a:t>Mall del 1 </a:t>
            </a:r>
            <a:endParaRPr kumimoji="0" lang="sv-SE" sz="1800" b="0" i="1" u="none" strike="noStrike" kern="1200" cap="none" spc="0" normalizeH="0" baseline="0" noProof="0" dirty="0">
              <a:ln>
                <a:noFill/>
              </a:ln>
              <a:solidFill>
                <a:srgbClr val="061727"/>
              </a:solidFill>
              <a:effectLst/>
              <a:uLnTx/>
              <a:uFillTx/>
              <a:latin typeface="Arial"/>
              <a:ea typeface="+mj-ea"/>
              <a:cs typeface="+mj-cs"/>
            </a:endParaRPr>
          </a:p>
        </p:txBody>
      </p:sp>
      <p:graphicFrame>
        <p:nvGraphicFramePr>
          <p:cNvPr id="22" name="Tabell 21">
            <a:extLst>
              <a:ext uri="{FF2B5EF4-FFF2-40B4-BE49-F238E27FC236}">
                <a16:creationId xmlns:a16="http://schemas.microsoft.com/office/drawing/2014/main" id="{2C69310B-3876-7AA4-5BB9-3D30BA11AEEF}"/>
              </a:ext>
            </a:extLst>
          </p:cNvPr>
          <p:cNvGraphicFramePr>
            <a:graphicFrameLocks noGrp="1"/>
          </p:cNvGraphicFramePr>
          <p:nvPr/>
        </p:nvGraphicFramePr>
        <p:xfrm>
          <a:off x="548992" y="1319125"/>
          <a:ext cx="11094017" cy="4594080"/>
        </p:xfrm>
        <a:graphic>
          <a:graphicData uri="http://schemas.openxmlformats.org/drawingml/2006/table">
            <a:tbl>
              <a:tblPr firstRow="1" firstCol="1" bandRow="1">
                <a:tableStyleId>{21E4AEA4-8DFA-4A89-87EB-49C32662AFE0}</a:tableStyleId>
              </a:tblPr>
              <a:tblGrid>
                <a:gridCol w="2537314">
                  <a:extLst>
                    <a:ext uri="{9D8B030D-6E8A-4147-A177-3AD203B41FA5}">
                      <a16:colId xmlns:a16="http://schemas.microsoft.com/office/drawing/2014/main" val="750468204"/>
                    </a:ext>
                  </a:extLst>
                </a:gridCol>
                <a:gridCol w="3806283">
                  <a:extLst>
                    <a:ext uri="{9D8B030D-6E8A-4147-A177-3AD203B41FA5}">
                      <a16:colId xmlns:a16="http://schemas.microsoft.com/office/drawing/2014/main" val="2092799925"/>
                    </a:ext>
                  </a:extLst>
                </a:gridCol>
                <a:gridCol w="1925444">
                  <a:extLst>
                    <a:ext uri="{9D8B030D-6E8A-4147-A177-3AD203B41FA5}">
                      <a16:colId xmlns:a16="http://schemas.microsoft.com/office/drawing/2014/main" val="2655905663"/>
                    </a:ext>
                  </a:extLst>
                </a:gridCol>
                <a:gridCol w="2824976">
                  <a:extLst>
                    <a:ext uri="{9D8B030D-6E8A-4147-A177-3AD203B41FA5}">
                      <a16:colId xmlns:a16="http://schemas.microsoft.com/office/drawing/2014/main" val="192060861"/>
                    </a:ext>
                  </a:extLst>
                </a:gridCol>
              </a:tblGrid>
              <a:tr h="459147">
                <a:tc>
                  <a:txBody>
                    <a:bodyPr/>
                    <a:lstStyle/>
                    <a:p>
                      <a:pPr algn="l">
                        <a:lnSpc>
                          <a:spcPct val="100000"/>
                        </a:lnSpc>
                        <a:spcAft>
                          <a:spcPts val="1200"/>
                        </a:spcAft>
                      </a:pPr>
                      <a:r>
                        <a:rPr lang="sv-SE" sz="1100" b="1" i="0" dirty="0">
                          <a:solidFill>
                            <a:schemeClr val="bg1"/>
                          </a:solidFill>
                          <a:effectLst/>
                          <a:latin typeface="+mj-lt"/>
                        </a:rPr>
                        <a:t>Aktiviteter som upprätthåller den samhällsviktiga verksamheten</a:t>
                      </a:r>
                    </a:p>
                  </a:txBody>
                  <a:tcPr marL="108000" marR="108000" marT="72000" marB="72000" anchor="ctr">
                    <a:lnL w="1270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lnSpc>
                          <a:spcPct val="100000"/>
                        </a:lnSpc>
                        <a:spcAft>
                          <a:spcPts val="1200"/>
                        </a:spcAft>
                      </a:pPr>
                      <a:r>
                        <a:rPr lang="sv-SE" sz="1100" b="1" i="0" dirty="0">
                          <a:solidFill>
                            <a:schemeClr val="bg1"/>
                          </a:solidFill>
                          <a:effectLst/>
                          <a:latin typeface="+mj-lt"/>
                        </a:rPr>
                        <a:t>Exempel på konsekvenser vid störning</a:t>
                      </a: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lnSpc>
                          <a:spcPct val="100000"/>
                        </a:lnSpc>
                        <a:spcAft>
                          <a:spcPts val="1200"/>
                        </a:spcAft>
                      </a:pPr>
                      <a:r>
                        <a:rPr lang="sv-SE" sz="1100" b="1" i="0" dirty="0">
                          <a:solidFill>
                            <a:schemeClr val="bg1"/>
                          </a:solidFill>
                          <a:effectLst/>
                          <a:latin typeface="+mj-lt"/>
                        </a:rPr>
                        <a:t>Acceptabel avbrottstider </a:t>
                      </a:r>
                      <a:br>
                        <a:rPr lang="sv-SE" sz="1100" b="1" i="0" dirty="0">
                          <a:solidFill>
                            <a:schemeClr val="bg1"/>
                          </a:solidFill>
                          <a:effectLst/>
                          <a:latin typeface="+mj-lt"/>
                        </a:rPr>
                      </a:br>
                      <a:r>
                        <a:rPr lang="sv-SE" sz="1100" b="1" i="0" dirty="0">
                          <a:solidFill>
                            <a:schemeClr val="bg1"/>
                          </a:solidFill>
                          <a:effectLst/>
                          <a:latin typeface="+mj-lt"/>
                        </a:rPr>
                        <a:t>för aktiviteten</a:t>
                      </a:r>
                    </a:p>
                  </a:txBody>
                  <a:tcPr marL="108000" marR="108000" marT="72000" marB="72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a:lnSpc>
                          <a:spcPct val="100000"/>
                        </a:lnSpc>
                        <a:spcAft>
                          <a:spcPts val="1200"/>
                        </a:spcAft>
                      </a:pPr>
                      <a:r>
                        <a:rPr lang="sv-SE" sz="1100" b="1" i="0" dirty="0">
                          <a:solidFill>
                            <a:schemeClr val="bg1"/>
                          </a:solidFill>
                          <a:effectLst/>
                          <a:latin typeface="+mj-lt"/>
                        </a:rPr>
                        <a:t>Är det här en prioriterad aktivitet som ska följa med i det fortsatta arbetet? </a:t>
                      </a:r>
                    </a:p>
                  </a:txBody>
                  <a:tcPr marL="108000" marR="108000" marT="72000" marB="72000" anchor="ctr">
                    <a:lnL w="190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77701559"/>
                  </a:ext>
                </a:extLst>
              </a:tr>
              <a:tr h="437995">
                <a:tc>
                  <a:txBody>
                    <a:bodyPr/>
                    <a:lstStyle/>
                    <a:p>
                      <a:pPr algn="l">
                        <a:lnSpc>
                          <a:spcPct val="100000"/>
                        </a:lnSpc>
                        <a:spcAft>
                          <a:spcPts val="1200"/>
                        </a:spcAft>
                      </a:pPr>
                      <a:endParaRPr lang="sv-SE" sz="120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5725461"/>
                  </a:ext>
                </a:extLst>
              </a:tr>
              <a:tr h="437995">
                <a:tc>
                  <a:txBody>
                    <a:bodyPr/>
                    <a:lstStyle/>
                    <a:p>
                      <a:pPr algn="l">
                        <a:lnSpc>
                          <a:spcPct val="100000"/>
                        </a:lnSpc>
                        <a:spcAft>
                          <a:spcPts val="1200"/>
                        </a:spcAft>
                      </a:pPr>
                      <a:endParaRPr lang="sv-SE" sz="1200" noProof="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49828595"/>
                  </a:ext>
                </a:extLst>
              </a:tr>
              <a:tr h="437995">
                <a:tc>
                  <a:txBody>
                    <a:bodyPr/>
                    <a:lstStyle/>
                    <a:p>
                      <a:pPr algn="l">
                        <a:lnSpc>
                          <a:spcPct val="100000"/>
                        </a:lnSpc>
                        <a:spcAft>
                          <a:spcPts val="1200"/>
                        </a:spcAft>
                      </a:pPr>
                      <a:endParaRPr lang="sv-SE" sz="1200" noProof="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890050"/>
                  </a:ext>
                </a:extLst>
              </a:tr>
              <a:tr h="437995">
                <a:tc>
                  <a:txBody>
                    <a:bodyPr/>
                    <a:lstStyle/>
                    <a:p>
                      <a:pPr algn="l">
                        <a:lnSpc>
                          <a:spcPct val="100000"/>
                        </a:lnSpc>
                        <a:spcAft>
                          <a:spcPts val="1200"/>
                        </a:spcAft>
                      </a:pPr>
                      <a:endParaRPr lang="sv-SE" sz="1200" noProof="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298275754"/>
                  </a:ext>
                </a:extLst>
              </a:tr>
              <a:tr h="437995">
                <a:tc>
                  <a:txBody>
                    <a:bodyPr/>
                    <a:lstStyle/>
                    <a:p>
                      <a:pPr algn="l">
                        <a:lnSpc>
                          <a:spcPct val="100000"/>
                        </a:lnSpc>
                        <a:spcAft>
                          <a:spcPts val="1200"/>
                        </a:spcAft>
                      </a:pPr>
                      <a:endParaRPr lang="sv-SE" sz="1200" noProof="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6602186"/>
                  </a:ext>
                </a:extLst>
              </a:tr>
              <a:tr h="437995">
                <a:tc>
                  <a:txBody>
                    <a:bodyPr/>
                    <a:lstStyle/>
                    <a:p>
                      <a:pPr algn="l">
                        <a:lnSpc>
                          <a:spcPct val="100000"/>
                        </a:lnSpc>
                        <a:spcAft>
                          <a:spcPts val="1200"/>
                        </a:spcAft>
                      </a:pPr>
                      <a:endParaRPr lang="sv-SE" sz="1200" noProof="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2591431867"/>
                  </a:ext>
                </a:extLst>
              </a:tr>
              <a:tr h="437995">
                <a:tc>
                  <a:txBody>
                    <a:bodyPr/>
                    <a:lstStyle/>
                    <a:p>
                      <a:pPr algn="l">
                        <a:lnSpc>
                          <a:spcPct val="100000"/>
                        </a:lnSpc>
                        <a:spcAft>
                          <a:spcPts val="1200"/>
                        </a:spcAft>
                      </a:pPr>
                      <a:endParaRPr lang="sv-SE" sz="1200" noProof="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7537724"/>
                  </a:ext>
                </a:extLst>
              </a:tr>
              <a:tr h="437995">
                <a:tc>
                  <a:txBody>
                    <a:bodyPr/>
                    <a:lstStyle/>
                    <a:p>
                      <a:pPr algn="l">
                        <a:lnSpc>
                          <a:spcPct val="100000"/>
                        </a:lnSpc>
                        <a:spcAft>
                          <a:spcPts val="1200"/>
                        </a:spcAft>
                      </a:pPr>
                      <a:endParaRPr lang="sv-SE" sz="1200" noProof="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tc>
                  <a:txBody>
                    <a:bodyPr/>
                    <a:lstStyle/>
                    <a:p>
                      <a:pPr algn="l">
                        <a:lnSpc>
                          <a:spcPct val="100000"/>
                        </a:lnSpc>
                        <a:spcAft>
                          <a:spcPts val="300"/>
                        </a:spcAft>
                      </a:pPr>
                      <a:endParaRPr lang="sv-SE" sz="1200" dirty="0">
                        <a:solidFill>
                          <a:schemeClr val="tx1"/>
                        </a:solidFill>
                        <a:effectLst/>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F0F4"/>
                    </a:solidFill>
                  </a:tcPr>
                </a:tc>
                <a:extLst>
                  <a:ext uri="{0D108BD9-81ED-4DB2-BD59-A6C34878D82A}">
                    <a16:rowId xmlns:a16="http://schemas.microsoft.com/office/drawing/2014/main" val="2597480142"/>
                  </a:ext>
                </a:extLst>
              </a:tr>
              <a:tr h="437995">
                <a:tc>
                  <a:txBody>
                    <a:bodyPr/>
                    <a:lstStyle/>
                    <a:p>
                      <a:pPr algn="l">
                        <a:lnSpc>
                          <a:spcPct val="100000"/>
                        </a:lnSpc>
                        <a:spcAft>
                          <a:spcPts val="1200"/>
                        </a:spcAft>
                      </a:pPr>
                      <a:endParaRPr lang="sv-SE" sz="1200" dirty="0">
                        <a:solidFill>
                          <a:schemeClr val="tx1"/>
                        </a:solidFill>
                        <a:effectLst/>
                        <a:latin typeface="+mj-lt"/>
                      </a:endParaRPr>
                    </a:p>
                  </a:txBody>
                  <a:tcPr marL="137160" marR="137160" marT="137160" marB="137160" anchor="ctr">
                    <a:lnL w="12700" cap="flat" cmpd="sng" algn="ctr">
                      <a:noFill/>
                      <a:prstDash val="solid"/>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latin typeface="+mn-lt"/>
                        <a:ea typeface="Times New Roman" panose="02020603050405020304" pitchFamily="18" charset="0"/>
                        <a:cs typeface="Times New Roman" panose="02020603050405020304" pitchFamily="18" charset="0"/>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latin typeface="+mn-lt"/>
                        <a:ea typeface="Times New Roman" panose="02020603050405020304" pitchFamily="18" charset="0"/>
                        <a:cs typeface="Times New Roman" panose="02020603050405020304" pitchFamily="18" charset="0"/>
                      </a:endParaRPr>
                    </a:p>
                  </a:txBody>
                  <a:tcPr marL="137160" marR="137160" marT="137160" marB="137160" anchor="ctr">
                    <a:lnL w="6350" cap="flat" cmpd="sng" algn="ctr">
                      <a:solidFill>
                        <a:schemeClr val="accent2"/>
                      </a:solidFill>
                      <a:prstDash val="lgDash"/>
                      <a:round/>
                      <a:headEnd type="none" w="med" len="med"/>
                      <a:tailEnd type="none" w="med" len="med"/>
                    </a:lnL>
                    <a:lnR w="6350" cap="flat" cmpd="sng" algn="ctr">
                      <a:solidFill>
                        <a:schemeClr val="accent2"/>
                      </a:solidFill>
                      <a:prstDash val="lgDash"/>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spcAft>
                          <a:spcPts val="300"/>
                        </a:spcAft>
                      </a:pPr>
                      <a:endParaRPr lang="sv-SE" sz="1200" dirty="0">
                        <a:solidFill>
                          <a:schemeClr val="tx1"/>
                        </a:solidFill>
                        <a:effectLst/>
                        <a:latin typeface="+mn-lt"/>
                        <a:ea typeface="Times New Roman" panose="02020603050405020304" pitchFamily="18" charset="0"/>
                        <a:cs typeface="Times New Roman" panose="02020603050405020304" pitchFamily="18" charset="0"/>
                      </a:endParaRPr>
                    </a:p>
                  </a:txBody>
                  <a:tcPr marL="137160" marR="137160" marT="137160" marB="137160" anchor="ctr">
                    <a:lnL w="6350" cap="flat" cmpd="sng" algn="ctr">
                      <a:solidFill>
                        <a:schemeClr val="accent2"/>
                      </a:solidFill>
                      <a:prstDash val="lgDash"/>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0193627"/>
                  </a:ext>
                </a:extLst>
              </a:tr>
            </a:tbl>
          </a:graphicData>
        </a:graphic>
      </p:graphicFrame>
      <p:grpSp>
        <p:nvGrpSpPr>
          <p:cNvPr id="2" name="Grupp 1">
            <a:extLst>
              <a:ext uri="{FF2B5EF4-FFF2-40B4-BE49-F238E27FC236}">
                <a16:creationId xmlns:a16="http://schemas.microsoft.com/office/drawing/2014/main" id="{90E4097B-B580-612D-D396-4586D21BE5E4}"/>
              </a:ext>
            </a:extLst>
          </p:cNvPr>
          <p:cNvGrpSpPr/>
          <p:nvPr/>
        </p:nvGrpSpPr>
        <p:grpSpPr>
          <a:xfrm>
            <a:off x="548992" y="395114"/>
            <a:ext cx="580021" cy="579964"/>
            <a:chOff x="881030" y="817568"/>
            <a:chExt cx="1119134" cy="1119024"/>
          </a:xfrm>
        </p:grpSpPr>
        <p:sp>
          <p:nvSpPr>
            <p:cNvPr id="3" name="Bild 9">
              <a:extLst>
                <a:ext uri="{FF2B5EF4-FFF2-40B4-BE49-F238E27FC236}">
                  <a16:creationId xmlns:a16="http://schemas.microsoft.com/office/drawing/2014/main" id="{19B76563-7D4C-9C2F-0073-92EF9AE49FE7}"/>
                </a:ext>
              </a:extLst>
            </p:cNvPr>
            <p:cNvSpPr/>
            <p:nvPr/>
          </p:nvSpPr>
          <p:spPr>
            <a:xfrm rot="2700000">
              <a:off x="881085" y="817513"/>
              <a:ext cx="1119024" cy="1119134"/>
            </a:xfrm>
            <a:custGeom>
              <a:avLst/>
              <a:gdLst>
                <a:gd name="connsiteX0" fmla="*/ 463106 w 980884"/>
                <a:gd name="connsiteY0" fmla="*/ 0 h 980980"/>
                <a:gd name="connsiteX1" fmla="*/ 517684 w 980884"/>
                <a:gd name="connsiteY1" fmla="*/ 0 h 980980"/>
                <a:gd name="connsiteX2" fmla="*/ 980885 w 980884"/>
                <a:gd name="connsiteY2" fmla="*/ 463201 h 980980"/>
                <a:gd name="connsiteX3" fmla="*/ 980885 w 980884"/>
                <a:gd name="connsiteY3" fmla="*/ 980980 h 980980"/>
                <a:gd name="connsiteX4" fmla="*/ 463106 w 980884"/>
                <a:gd name="connsiteY4" fmla="*/ 980980 h 980980"/>
                <a:gd name="connsiteX5" fmla="*/ 0 w 980884"/>
                <a:gd name="connsiteY5" fmla="*/ 517684 h 980980"/>
                <a:gd name="connsiteX6" fmla="*/ 0 w 980884"/>
                <a:gd name="connsiteY6" fmla="*/ 463106 h 980980"/>
                <a:gd name="connsiteX7" fmla="*/ 463106 w 980884"/>
                <a:gd name="connsiteY7" fmla="*/ 0 h 98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0884" h="980980">
                  <a:moveTo>
                    <a:pt x="463106" y="0"/>
                  </a:moveTo>
                  <a:lnTo>
                    <a:pt x="517684" y="0"/>
                  </a:lnTo>
                  <a:cubicBezTo>
                    <a:pt x="773335" y="0"/>
                    <a:pt x="980885" y="207550"/>
                    <a:pt x="980885" y="463201"/>
                  </a:cubicBezTo>
                  <a:lnTo>
                    <a:pt x="980885" y="980980"/>
                  </a:lnTo>
                  <a:lnTo>
                    <a:pt x="463106" y="980980"/>
                  </a:lnTo>
                  <a:cubicBezTo>
                    <a:pt x="207550" y="980885"/>
                    <a:pt x="0" y="773335"/>
                    <a:pt x="0" y="517684"/>
                  </a:cubicBezTo>
                  <a:lnTo>
                    <a:pt x="0" y="463106"/>
                  </a:lnTo>
                  <a:cubicBezTo>
                    <a:pt x="0" y="207550"/>
                    <a:pt x="207550" y="0"/>
                    <a:pt x="463106" y="0"/>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Bild 5">
              <a:extLst>
                <a:ext uri="{FF2B5EF4-FFF2-40B4-BE49-F238E27FC236}">
                  <a16:creationId xmlns:a16="http://schemas.microsoft.com/office/drawing/2014/main" id="{E7198689-ED35-C877-5C8E-14BCA0C12006}"/>
                </a:ext>
              </a:extLst>
            </p:cNvPr>
            <p:cNvSpPr/>
            <p:nvPr/>
          </p:nvSpPr>
          <p:spPr>
            <a:xfrm>
              <a:off x="1146554" y="1092240"/>
              <a:ext cx="588083" cy="588004"/>
            </a:xfrm>
            <a:custGeom>
              <a:avLst/>
              <a:gdLst>
                <a:gd name="connsiteX0" fmla="*/ 188405 w 524636"/>
                <a:gd name="connsiteY0" fmla="*/ 0 h 524565"/>
                <a:gd name="connsiteX1" fmla="*/ 321659 w 524636"/>
                <a:gd name="connsiteY1" fmla="*/ 55150 h 524565"/>
                <a:gd name="connsiteX2" fmla="*/ 376809 w 524636"/>
                <a:gd name="connsiteY2" fmla="*/ 188405 h 524565"/>
                <a:gd name="connsiteX3" fmla="*/ 357283 w 524636"/>
                <a:gd name="connsiteY3" fmla="*/ 272129 h 524565"/>
                <a:gd name="connsiteX4" fmla="*/ 368046 w 524636"/>
                <a:gd name="connsiteY4" fmla="*/ 280702 h 524565"/>
                <a:gd name="connsiteX5" fmla="*/ 506635 w 524636"/>
                <a:gd name="connsiteY5" fmla="*/ 419481 h 524565"/>
                <a:gd name="connsiteX6" fmla="*/ 506635 w 524636"/>
                <a:gd name="connsiteY6" fmla="*/ 506635 h 524565"/>
                <a:gd name="connsiteX7" fmla="*/ 506635 w 524636"/>
                <a:gd name="connsiteY7" fmla="*/ 506635 h 524565"/>
                <a:gd name="connsiteX8" fmla="*/ 419481 w 524636"/>
                <a:gd name="connsiteY8" fmla="*/ 506635 h 524565"/>
                <a:gd name="connsiteX9" fmla="*/ 280892 w 524636"/>
                <a:gd name="connsiteY9" fmla="*/ 367856 h 524565"/>
                <a:gd name="connsiteX10" fmla="*/ 272320 w 524636"/>
                <a:gd name="connsiteY10" fmla="*/ 357092 h 524565"/>
                <a:gd name="connsiteX11" fmla="*/ 188500 w 524636"/>
                <a:gd name="connsiteY11" fmla="*/ 376809 h 524565"/>
                <a:gd name="connsiteX12" fmla="*/ 55340 w 524636"/>
                <a:gd name="connsiteY12" fmla="*/ 321564 h 524565"/>
                <a:gd name="connsiteX13" fmla="*/ 0 w 524636"/>
                <a:gd name="connsiteY13" fmla="*/ 188405 h 524565"/>
                <a:gd name="connsiteX14" fmla="*/ 55245 w 524636"/>
                <a:gd name="connsiteY14" fmla="*/ 55150 h 524565"/>
                <a:gd name="connsiteX15" fmla="*/ 188405 w 524636"/>
                <a:gd name="connsiteY15" fmla="*/ 0 h 524565"/>
                <a:gd name="connsiteX16" fmla="*/ 188405 w 524636"/>
                <a:gd name="connsiteY16" fmla="*/ 0 h 524565"/>
                <a:gd name="connsiteX17" fmla="*/ 280702 w 524636"/>
                <a:gd name="connsiteY17" fmla="*/ 96107 h 524565"/>
                <a:gd name="connsiteX18" fmla="*/ 188405 w 524636"/>
                <a:gd name="connsiteY18" fmla="*/ 57912 h 524565"/>
                <a:gd name="connsiteX19" fmla="*/ 96107 w 524636"/>
                <a:gd name="connsiteY19" fmla="*/ 96107 h 524565"/>
                <a:gd name="connsiteX20" fmla="*/ 57817 w 524636"/>
                <a:gd name="connsiteY20" fmla="*/ 188500 h 524565"/>
                <a:gd name="connsiteX21" fmla="*/ 96107 w 524636"/>
                <a:gd name="connsiteY21" fmla="*/ 280892 h 524565"/>
                <a:gd name="connsiteX22" fmla="*/ 188405 w 524636"/>
                <a:gd name="connsiteY22" fmla="*/ 319088 h 524565"/>
                <a:gd name="connsiteX23" fmla="*/ 280702 w 524636"/>
                <a:gd name="connsiteY23" fmla="*/ 280892 h 524565"/>
                <a:gd name="connsiteX24" fmla="*/ 318897 w 524636"/>
                <a:gd name="connsiteY24" fmla="*/ 188500 h 524565"/>
                <a:gd name="connsiteX25" fmla="*/ 280702 w 524636"/>
                <a:gd name="connsiteY25" fmla="*/ 96107 h 524565"/>
                <a:gd name="connsiteX26" fmla="*/ 280702 w 524636"/>
                <a:gd name="connsiteY26" fmla="*/ 96107 h 52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4636" h="524565">
                  <a:moveTo>
                    <a:pt x="188405" y="0"/>
                  </a:moveTo>
                  <a:cubicBezTo>
                    <a:pt x="240411" y="0"/>
                    <a:pt x="287560" y="21146"/>
                    <a:pt x="321659" y="55150"/>
                  </a:cubicBezTo>
                  <a:cubicBezTo>
                    <a:pt x="355759" y="89249"/>
                    <a:pt x="376809" y="136303"/>
                    <a:pt x="376809" y="188405"/>
                  </a:cubicBezTo>
                  <a:cubicBezTo>
                    <a:pt x="376809" y="218504"/>
                    <a:pt x="369761" y="246888"/>
                    <a:pt x="357283" y="272129"/>
                  </a:cubicBezTo>
                  <a:cubicBezTo>
                    <a:pt x="361093" y="274511"/>
                    <a:pt x="364712" y="277368"/>
                    <a:pt x="368046" y="280702"/>
                  </a:cubicBezTo>
                  <a:lnTo>
                    <a:pt x="506635" y="419481"/>
                  </a:lnTo>
                  <a:cubicBezTo>
                    <a:pt x="530638" y="443389"/>
                    <a:pt x="530638" y="482727"/>
                    <a:pt x="506635" y="506635"/>
                  </a:cubicBezTo>
                  <a:lnTo>
                    <a:pt x="506635" y="506635"/>
                  </a:lnTo>
                  <a:cubicBezTo>
                    <a:pt x="482632" y="530543"/>
                    <a:pt x="443484" y="530543"/>
                    <a:pt x="419481" y="506635"/>
                  </a:cubicBezTo>
                  <a:lnTo>
                    <a:pt x="280892" y="367856"/>
                  </a:lnTo>
                  <a:cubicBezTo>
                    <a:pt x="277559" y="364617"/>
                    <a:pt x="274701" y="360902"/>
                    <a:pt x="272320" y="357092"/>
                  </a:cubicBezTo>
                  <a:cubicBezTo>
                    <a:pt x="247079" y="369761"/>
                    <a:pt x="218599" y="376809"/>
                    <a:pt x="188500" y="376809"/>
                  </a:cubicBezTo>
                  <a:cubicBezTo>
                    <a:pt x="136493" y="376809"/>
                    <a:pt x="89345" y="355664"/>
                    <a:pt x="55340" y="321564"/>
                  </a:cubicBezTo>
                  <a:cubicBezTo>
                    <a:pt x="21146" y="287560"/>
                    <a:pt x="0" y="240506"/>
                    <a:pt x="0" y="188405"/>
                  </a:cubicBezTo>
                  <a:cubicBezTo>
                    <a:pt x="0" y="136303"/>
                    <a:pt x="21146" y="89249"/>
                    <a:pt x="55245" y="55150"/>
                  </a:cubicBezTo>
                  <a:cubicBezTo>
                    <a:pt x="89345" y="21146"/>
                    <a:pt x="136398" y="0"/>
                    <a:pt x="188405" y="0"/>
                  </a:cubicBezTo>
                  <a:lnTo>
                    <a:pt x="188405" y="0"/>
                  </a:lnTo>
                  <a:close/>
                  <a:moveTo>
                    <a:pt x="280702" y="96107"/>
                  </a:moveTo>
                  <a:cubicBezTo>
                    <a:pt x="257080" y="72581"/>
                    <a:pt x="224409" y="57912"/>
                    <a:pt x="188405" y="57912"/>
                  </a:cubicBezTo>
                  <a:cubicBezTo>
                    <a:pt x="152400" y="57912"/>
                    <a:pt x="119729" y="72485"/>
                    <a:pt x="96107" y="96107"/>
                  </a:cubicBezTo>
                  <a:cubicBezTo>
                    <a:pt x="72485" y="119729"/>
                    <a:pt x="57817" y="152305"/>
                    <a:pt x="57817" y="188500"/>
                  </a:cubicBezTo>
                  <a:cubicBezTo>
                    <a:pt x="57817" y="224695"/>
                    <a:pt x="72485" y="257175"/>
                    <a:pt x="96107" y="280892"/>
                  </a:cubicBezTo>
                  <a:cubicBezTo>
                    <a:pt x="119729" y="304419"/>
                    <a:pt x="152305" y="319088"/>
                    <a:pt x="188405" y="319088"/>
                  </a:cubicBezTo>
                  <a:cubicBezTo>
                    <a:pt x="224504" y="319088"/>
                    <a:pt x="257175" y="304514"/>
                    <a:pt x="280702" y="280892"/>
                  </a:cubicBezTo>
                  <a:cubicBezTo>
                    <a:pt x="304324" y="257270"/>
                    <a:pt x="318897" y="224600"/>
                    <a:pt x="318897" y="188500"/>
                  </a:cubicBezTo>
                  <a:cubicBezTo>
                    <a:pt x="318897" y="152400"/>
                    <a:pt x="304324" y="119825"/>
                    <a:pt x="280702" y="96107"/>
                  </a:cubicBezTo>
                  <a:lnTo>
                    <a:pt x="280702" y="96107"/>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grpSp>
      <p:cxnSp>
        <p:nvCxnSpPr>
          <p:cNvPr id="7" name="Rak koppling 6">
            <a:extLst>
              <a:ext uri="{FF2B5EF4-FFF2-40B4-BE49-F238E27FC236}">
                <a16:creationId xmlns:a16="http://schemas.microsoft.com/office/drawing/2014/main" id="{25B54210-A08F-CE6E-9CA4-7FD7CFC53EB2}"/>
              </a:ext>
            </a:extLst>
          </p:cNvPr>
          <p:cNvCxnSpPr>
            <a:cxnSpLocks/>
          </p:cNvCxnSpPr>
          <p:nvPr/>
        </p:nvCxnSpPr>
        <p:spPr>
          <a:xfrm>
            <a:off x="5425862" y="1137457"/>
            <a:ext cx="3286958" cy="0"/>
          </a:xfrm>
          <a:prstGeom prst="line">
            <a:avLst/>
          </a:prstGeom>
          <a:ln w="508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623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92AE791-6C6A-BD9C-11FD-9930A4880567}"/>
              </a:ext>
            </a:extLst>
          </p:cNvPr>
          <p:cNvSpPr>
            <a:spLocks noGrp="1"/>
          </p:cNvSpPr>
          <p:nvPr>
            <p:ph type="ctrTitle"/>
          </p:nvPr>
        </p:nvSpPr>
        <p:spPr>
          <a:xfrm>
            <a:off x="554401" y="2502568"/>
            <a:ext cx="5777648" cy="1116000"/>
          </a:xfrm>
        </p:spPr>
        <p:txBody>
          <a:bodyPr/>
          <a:lstStyle/>
          <a:p>
            <a:r>
              <a:rPr lang="sv-SE" dirty="0"/>
              <a:t>Redovisning</a:t>
            </a:r>
          </a:p>
        </p:txBody>
      </p:sp>
      <p:cxnSp>
        <p:nvCxnSpPr>
          <p:cNvPr id="8" name="Rak koppling 7">
            <a:extLst>
              <a:ext uri="{FF2B5EF4-FFF2-40B4-BE49-F238E27FC236}">
                <a16:creationId xmlns:a16="http://schemas.microsoft.com/office/drawing/2014/main" id="{2319F56B-5BA1-4290-F5E9-86B5E788BEAA}"/>
              </a:ext>
            </a:extLst>
          </p:cNvPr>
          <p:cNvCxnSpPr>
            <a:cxnSpLocks/>
          </p:cNvCxnSpPr>
          <p:nvPr/>
        </p:nvCxnSpPr>
        <p:spPr>
          <a:xfrm>
            <a:off x="569278" y="3712603"/>
            <a:ext cx="2940540" cy="0"/>
          </a:xfrm>
          <a:prstGeom prst="line">
            <a:avLst/>
          </a:prstGeom>
          <a:ln w="76200">
            <a:solidFill>
              <a:schemeClr val="accent5"/>
            </a:solidFill>
          </a:ln>
        </p:spPr>
        <p:style>
          <a:lnRef idx="2">
            <a:schemeClr val="accent1"/>
          </a:lnRef>
          <a:fillRef idx="0">
            <a:schemeClr val="accent1"/>
          </a:fillRef>
          <a:effectRef idx="1">
            <a:schemeClr val="accent1"/>
          </a:effectRef>
          <a:fontRef idx="minor">
            <a:schemeClr val="tx1"/>
          </a:fontRef>
        </p:style>
      </p:cxnSp>
      <p:pic>
        <p:nvPicPr>
          <p:cNvPr id="31" name="Platshållare för bild 30" descr="En bild som visar klädsel, stol, inomhus, person&#10;&#10;AI-genererat innehåll kan vara felaktigt.">
            <a:extLst>
              <a:ext uri="{FF2B5EF4-FFF2-40B4-BE49-F238E27FC236}">
                <a16:creationId xmlns:a16="http://schemas.microsoft.com/office/drawing/2014/main" id="{A94EE9C9-F947-44A7-328C-4A76938C3BA1}"/>
              </a:ext>
            </a:extLst>
          </p:cNvPr>
          <p:cNvPicPr>
            <a:picLocks noGrp="1" noChangeAspect="1"/>
          </p:cNvPicPr>
          <p:nvPr>
            <p:ph type="pic" sz="quarter" idx="15"/>
          </p:nvPr>
        </p:nvPicPr>
        <p:blipFill>
          <a:blip r:embed="rId3" cstate="print">
            <a:extLst>
              <a:ext uri="{28A0092B-C50C-407E-A947-70E740481C1C}">
                <a14:useLocalDpi xmlns:a14="http://schemas.microsoft.com/office/drawing/2010/main"/>
              </a:ext>
            </a:extLst>
          </a:blip>
          <a:srcRect/>
          <a:stretch>
            <a:fillRect/>
          </a:stretch>
        </p:blipFill>
        <p:spPr>
          <a:xfrm>
            <a:off x="5486402" y="-1"/>
            <a:ext cx="6705599" cy="6861600"/>
          </a:xfrm>
        </p:spPr>
      </p:pic>
      <p:sp>
        <p:nvSpPr>
          <p:cNvPr id="6" name="Underrubrik 12">
            <a:extLst>
              <a:ext uri="{FF2B5EF4-FFF2-40B4-BE49-F238E27FC236}">
                <a16:creationId xmlns:a16="http://schemas.microsoft.com/office/drawing/2014/main" id="{82E4C637-63AE-4756-9B1F-6A3AD977C4ED}"/>
              </a:ext>
            </a:extLst>
          </p:cNvPr>
          <p:cNvSpPr>
            <a:spLocks noGrp="1"/>
          </p:cNvSpPr>
          <p:nvPr>
            <p:ph type="subTitle" idx="1"/>
          </p:nvPr>
        </p:nvSpPr>
        <p:spPr>
          <a:xfrm>
            <a:off x="552450" y="3858683"/>
            <a:ext cx="5470525" cy="650875"/>
          </a:xfrm>
        </p:spPr>
        <p:txBody>
          <a:bodyPr/>
          <a:lstStyle/>
          <a:p>
            <a:r>
              <a:rPr lang="sv-SE" dirty="0"/>
              <a:t>Konsekvensanalys – del 1</a:t>
            </a:r>
          </a:p>
        </p:txBody>
      </p:sp>
    </p:spTree>
    <p:extLst>
      <p:ext uri="{BB962C8B-B14F-4D97-AF65-F5344CB8AC3E}">
        <p14:creationId xmlns:p14="http://schemas.microsoft.com/office/powerpoint/2010/main" val="159108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EXTCOLOR" val="0"/>
</p:tagLst>
</file>

<file path=ppt/tags/tag2.xml><?xml version="1.0" encoding="utf-8"?>
<p:tagLst xmlns:a="http://schemas.openxmlformats.org/drawingml/2006/main" xmlns:r="http://schemas.openxmlformats.org/officeDocument/2006/relationships" xmlns:p="http://schemas.openxmlformats.org/presentationml/2006/main">
  <p:tag name="TEXTCOLOR" val="0"/>
</p:tagLst>
</file>

<file path=ppt/tags/tag3.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PT MCF_Ny">
  <a:themeElements>
    <a:clrScheme name="Myndigheten för civilt försvar">
      <a:dk1>
        <a:sysClr val="windowText" lastClr="000000"/>
      </a:dk1>
      <a:lt1>
        <a:sysClr val="window" lastClr="FFFFFF"/>
      </a:lt1>
      <a:dk2>
        <a:srgbClr val="061727"/>
      </a:dk2>
      <a:lt2>
        <a:srgbClr val="F8F5F3"/>
      </a:lt2>
      <a:accent1>
        <a:srgbClr val="0B233E"/>
      </a:accent1>
      <a:accent2>
        <a:srgbClr val="10335F"/>
      </a:accent2>
      <a:accent3>
        <a:srgbClr val="164A8C"/>
      </a:accent3>
      <a:accent4>
        <a:srgbClr val="CC4E13"/>
      </a:accent4>
      <a:accent5>
        <a:srgbClr val="FF832C"/>
      </a:accent5>
      <a:accent6>
        <a:srgbClr val="F6EFE9"/>
      </a:accent6>
      <a:hlink>
        <a:srgbClr val="164A8C"/>
      </a:hlink>
      <a:folHlink>
        <a:srgbClr val="164A8C"/>
      </a:folHlink>
    </a:clrScheme>
    <a:fontScheme name="MC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MCF Gul">
      <a:srgbClr val="FED000"/>
    </a:custClr>
    <a:custClr name="MCF Röd">
      <a:srgbClr val="A2191F"/>
    </a:custClr>
    <a:custClr name="MCF Rosa">
      <a:srgbClr val="9F1853"/>
    </a:custClr>
    <a:custClr name="MCF Lila">
      <a:srgbClr val="5D28AF"/>
    </a:custClr>
    <a:custClr name="MCF Petrol">
      <a:srgbClr val="005D5D"/>
    </a:custClr>
    <a:custClr name="MCF Grön">
      <a:srgbClr val="0E6027"/>
    </a:custClr>
    <a:custClr name="MCF Grå">
      <a:srgbClr val="4D5358"/>
    </a:custClr>
    <a:custClr>
      <a:srgbClr val="FFFFFF"/>
    </a:custClr>
    <a:custClr>
      <a:srgbClr val="FFFFFF"/>
    </a:custClr>
    <a:custClr>
      <a:srgbClr val="FFFFFF"/>
    </a:custClr>
    <a:custClr name="MCF Gul 60%">
      <a:srgbClr val="FEEA66"/>
    </a:custClr>
    <a:custClr name="MCF Röd 60%">
      <a:srgbClr val="C77579"/>
    </a:custClr>
    <a:custClr name="MCF Rosa 60%">
      <a:srgbClr val="C57498"/>
    </a:custClr>
    <a:custClr name="MCF Lila 60%">
      <a:srgbClr val="9E7ECF"/>
    </a:custClr>
    <a:custClr name="MCF Petrol 60%">
      <a:srgbClr val="669E9E"/>
    </a:custClr>
    <a:custClr name="MCF Grön 60%">
      <a:srgbClr val="6EA07D"/>
    </a:custClr>
    <a:custClr name="MCF Grå 60%">
      <a:srgbClr val="94989B"/>
    </a:custClr>
    <a:custClr>
      <a:srgbClr val="FFFFFF"/>
    </a:custClr>
    <a:custClr>
      <a:srgbClr val="FFFFFF"/>
    </a:custClr>
    <a:custClr>
      <a:srgbClr val="FFFFFF"/>
    </a:custClr>
    <a:custClr name="MCF Gul 20%">
      <a:srgbClr val="FFFACC"/>
    </a:custClr>
    <a:custClr name="MCF Röd 20%">
      <a:srgbClr val="ECD1D2"/>
    </a:custClr>
    <a:custClr name="MCF Rosa 20%">
      <a:srgbClr val="ECD1DD"/>
    </a:custClr>
    <a:custClr name="MCF Lila 20%">
      <a:srgbClr val="DFD4EF"/>
    </a:custClr>
    <a:custClr name="MCF Petrol 20%">
      <a:srgbClr val="CCDFDF"/>
    </a:custClr>
    <a:custClr name="MCF Grön 20%">
      <a:srgbClr val="CFDFD4"/>
    </a:custClr>
    <a:custClr name="MCF Grå 20%">
      <a:srgbClr val="DBDDDE"/>
    </a:custClr>
    <a:custClr>
      <a:srgbClr val="FFFFFF"/>
    </a:custClr>
    <a:custClr>
      <a:srgbClr val="FFFFFF"/>
    </a:custClr>
    <a:custClr>
      <a:srgbClr val="FFFFFF"/>
    </a:custClr>
    <a:custClr name="MCF Gul 140%">
      <a:srgbClr val="987D00"/>
    </a:custClr>
    <a:custClr name="MCF Röd 140%">
      <a:srgbClr val="510D10"/>
    </a:custClr>
    <a:custClr name="MCF Rosa 140%">
      <a:srgbClr val="500C2A"/>
    </a:custClr>
    <a:custClr name="MCF Lila 140%">
      <a:srgbClr val="2F1458"/>
    </a:custClr>
    <a:custClr name="MCF Petrol 140%">
      <a:srgbClr val="002F2F"/>
    </a:custClr>
    <a:custClr name="MCF Grön 140%">
      <a:srgbClr val="073014"/>
    </a:custClr>
    <a:custClr name="MCF Grå 140%">
      <a:srgbClr val="272A2C"/>
    </a:custClr>
    <a:custClr>
      <a:srgbClr val="FFFFFF"/>
    </a:custClr>
    <a:custClr>
      <a:srgbClr val="FFFFFF"/>
    </a:custClr>
    <a:custClr>
      <a:srgbClr val="FFFFFF"/>
    </a:custClr>
    <a:custClr name="MCF Gul 120%">
      <a:srgbClr val="CBA600"/>
    </a:custClr>
    <a:custClr name="MCF Röd 120%">
      <a:srgbClr val="7A1317"/>
    </a:custClr>
    <a:custClr name="MCF Rosa120%">
      <a:srgbClr val="77123E"/>
    </a:custClr>
    <a:custClr name="MCF Lila 120%">
      <a:srgbClr val="461E83"/>
    </a:custClr>
    <a:custClr name="MCF Petrol 120%">
      <a:srgbClr val="004646"/>
    </a:custClr>
    <a:custClr name="MCF Grön 120%">
      <a:srgbClr val="0B481D"/>
    </a:custClr>
    <a:custClr name="MCF Grå 120%">
      <a:srgbClr val="3A3E42"/>
    </a:custClr>
    <a:custClr>
      <a:srgbClr val="FFFFFF"/>
    </a:custClr>
    <a:custClr>
      <a:srgbClr val="FFFFFF"/>
    </a:custClr>
    <a:custClr>
      <a:srgbClr val="FFFFFF"/>
    </a:custClr>
  </a:custClrLst>
  <a:extLst>
    <a:ext uri="{05A4C25C-085E-4340-85A3-A5531E510DB2}">
      <thm15:themeFamily xmlns:thm15="http://schemas.microsoft.com/office/thememl/2012/main" name="MCF sv nytt mönster.potx" id="{201A99B0-6E4C-45E6-BC9A-F26152A7EC9E}" vid="{A8D8CAB7-CD4B-4C88-9CA4-5D37D18E80D5}"/>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sbLabel xmlns="afa7482c-d655-474e-bb6b-702d3688f345">
      <Value>5</Value>
      <Value>10</Value>
    </msbLabel>
    <ae988adf4e814ae495e8a146d7409465 xmlns="279630f5-4588-4446-8067-1140693f53ed">
      <Terms xmlns="http://schemas.microsoft.com/office/infopath/2007/PartnerControls">
        <TermInfo xmlns="http://schemas.microsoft.com/office/infopath/2007/PartnerControls">
          <TermName xmlns="http://schemas.microsoft.com/office/infopath/2007/PartnerControls">Standard</TermName>
          <TermId xmlns="http://schemas.microsoft.com/office/infopath/2007/PartnerControls">42db7290-f92b-446b-999c-1bee6d848af0</TermId>
        </TermInfo>
      </Terms>
    </ae988adf4e814ae495e8a146d7409465>
    <TaxCatchAll xmlns="279630f5-4588-4446-8067-1140693f53ed">
      <Value>1</Value>
    </TaxCatchAll>
    <MSB_RecordId xmlns="279630f5-4588-4446-8067-1140693f53ed" xsi:nil="true"/>
    <e0ce8e00bb4745a08251a513d6944fa1 xmlns="279630f5-4588-4446-8067-1140693f53ed">
      <Terms xmlns="http://schemas.microsoft.com/office/infopath/2007/PartnerControls"/>
    </e0ce8e00bb4745a08251a513d6944fa1>
  </documentManagement>
</p:properties>
</file>

<file path=customXml/item3.xml><?xml version="1.0" encoding="utf-8"?>
<ct:contentTypeSchema xmlns:ct="http://schemas.microsoft.com/office/2006/metadata/contentType" xmlns:ma="http://schemas.microsoft.com/office/2006/metadata/properties/metaAttributes" ct:_="" ma:_="" ma:contentTypeName="MSB Dokument" ma:contentTypeID="0x0101008239AB5D3D2647B580F011DA2F3561110100AF9E8DF8B335BE4491CC47897D96776F" ma:contentTypeVersion="14" ma:contentTypeDescription="Skapa ett nytt dokument." ma:contentTypeScope="" ma:versionID="f3ffee82c3130e028049ca24b8c7233f">
  <xsd:schema xmlns:xsd="http://www.w3.org/2001/XMLSchema" xmlns:xs="http://www.w3.org/2001/XMLSchema" xmlns:p="http://schemas.microsoft.com/office/2006/metadata/properties" xmlns:ns2="afa7482c-d655-474e-bb6b-702d3688f345" xmlns:ns3="279630f5-4588-4446-8067-1140693f53ed" targetNamespace="http://schemas.microsoft.com/office/2006/metadata/properties" ma:root="true" ma:fieldsID="7641217a5605b55ccecc333f9ffd0b15" ns2:_="" ns3:_="">
    <xsd:import namespace="afa7482c-d655-474e-bb6b-702d3688f345"/>
    <xsd:import namespace="279630f5-4588-4446-8067-1140693f53ed"/>
    <xsd:element name="properties">
      <xsd:complexType>
        <xsd:sequence>
          <xsd:element name="documentManagement">
            <xsd:complexType>
              <xsd:all>
                <xsd:element ref="ns2:msbLabel" minOccurs="0"/>
                <xsd:element ref="ns3:ae988adf4e814ae495e8a146d7409465" minOccurs="0"/>
                <xsd:element ref="ns3:TaxCatchAll" minOccurs="0"/>
                <xsd:element ref="ns3:TaxCatchAllLabel" minOccurs="0"/>
                <xsd:element ref="ns3:e0ce8e00bb4745a08251a513d6944fa1" minOccurs="0"/>
                <xsd:element ref="ns3:MSB_RecordI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a7482c-d655-474e-bb6b-702d3688f345" elementFormDefault="qualified">
    <xsd:import namespace="http://schemas.microsoft.com/office/2006/documentManagement/types"/>
    <xsd:import namespace="http://schemas.microsoft.com/office/infopath/2007/PartnerControls"/>
    <xsd:element name="msbLabel" ma:index="8" nillable="true" ma:displayName="Märkning" ma:list="{db204bb2-64d1-4fa5-82f4-253e0a14f934}" ma:internalName="msbLabel" ma:readOnly="false" ma:showField="Titl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79630f5-4588-4446-8067-1140693f53ed" elementFormDefault="qualified">
    <xsd:import namespace="http://schemas.microsoft.com/office/2006/documentManagement/types"/>
    <xsd:import namespace="http://schemas.microsoft.com/office/infopath/2007/PartnerControls"/>
    <xsd:element name="ae988adf4e814ae495e8a146d7409465" ma:index="9" nillable="true" ma:taxonomy="true" ma:internalName="ae988adf4e814ae495e8a146d7409465" ma:taxonomyFieldName="MSB_SiteBusinessProcess" ma:displayName="Handlingsslag" ma:default="1;#Standard|42db7290-f92b-446b-999c-1bee6d848af0" ma:fieldId="{ae988adf-4e81-4ae4-95e8-a146d7409465}" ma:sspId="1d297c32-e349-4b6d-b895-deec35520f0b" ma:termSetId="84c5b001-a021-41b2-9608-e8b90a27b6c1" ma:anchorId="00000000-0000-0000-0000-000000000000" ma:open="false" ma:isKeyword="false">
      <xsd:complexType>
        <xsd:sequence>
          <xsd:element ref="pc:Terms" minOccurs="0" maxOccurs="1"/>
        </xsd:sequence>
      </xsd:complexType>
    </xsd:element>
    <xsd:element name="TaxCatchAll" ma:index="10" nillable="true" ma:displayName="Global taxonomikolumn" ma:hidden="true" ma:list="{2737cfc7-f61b-4a6f-8442-93074637cda6}" ma:internalName="TaxCatchAll" ma:showField="CatchAllData" ma:web="279630f5-4588-4446-8067-1140693f53ed">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Global taxonomikolumn1" ma:hidden="true" ma:list="{2737cfc7-f61b-4a6f-8442-93074637cda6}" ma:internalName="TaxCatchAllLabel" ma:readOnly="true" ma:showField="CatchAllDataLabel" ma:web="279630f5-4588-4446-8067-1140693f53ed">
      <xsd:complexType>
        <xsd:complexContent>
          <xsd:extension base="dms:MultiChoiceLookup">
            <xsd:sequence>
              <xsd:element name="Value" type="dms:Lookup" maxOccurs="unbounded" minOccurs="0" nillable="true"/>
            </xsd:sequence>
          </xsd:extension>
        </xsd:complexContent>
      </xsd:complexType>
    </xsd:element>
    <xsd:element name="e0ce8e00bb4745a08251a513d6944fa1" ma:index="13" nillable="true" ma:taxonomy="true" ma:internalName="e0ce8e00bb4745a08251a513d6944fa1" ma:taxonomyFieldName="MSB_DocumentType" ma:displayName="Handlingstyp" ma:fieldId="{e0ce8e00-bb47-45a0-8251-a513d6944fa1}" ma:sspId="1d297c32-e349-4b6d-b895-deec35520f0b" ma:termSetId="e3c19ec3-4bda-47fb-b9f4-9ecf798a87b8" ma:anchorId="00000000-0000-0000-0000-000000000000" ma:open="false" ma:isKeyword="false">
      <xsd:complexType>
        <xsd:sequence>
          <xsd:element ref="pc:Terms" minOccurs="0" maxOccurs="1"/>
        </xsd:sequence>
      </xsd:complexType>
    </xsd:element>
    <xsd:element name="MSB_RecordId" ma:index="15" nillable="true" ma:displayName="Diarienummer" ma:internalName="MSB_RecordId">
      <xsd:simpleType>
        <xsd:restriction base="dms:Text"/>
      </xsd:simpleType>
    </xsd:element>
    <xsd:element name="SharedWithUsers" ma:index="16"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3288A1-8415-438C-85E7-E78077E83EAA}">
  <ds:schemaRefs>
    <ds:schemaRef ds:uri="http://schemas.microsoft.com/sharepoint/v3/contenttype/forms"/>
  </ds:schemaRefs>
</ds:datastoreItem>
</file>

<file path=customXml/itemProps2.xml><?xml version="1.0" encoding="utf-8"?>
<ds:datastoreItem xmlns:ds="http://schemas.openxmlformats.org/officeDocument/2006/customXml" ds:itemID="{C767D327-3F88-4C1A-88CD-95DA53935E3D}">
  <ds:schemaRefs>
    <ds:schemaRef ds:uri="http://www.w3.org/XML/1998/namespace"/>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afa7482c-d655-474e-bb6b-702d3688f345"/>
    <ds:schemaRef ds:uri="http://purl.org/dc/elements/1.1/"/>
    <ds:schemaRef ds:uri="http://purl.org/dc/terms/"/>
    <ds:schemaRef ds:uri="279630f5-4588-4446-8067-1140693f53ed"/>
    <ds:schemaRef ds:uri="http://schemas.microsoft.com/office/2006/metadata/properties"/>
  </ds:schemaRefs>
</ds:datastoreItem>
</file>

<file path=customXml/itemProps3.xml><?xml version="1.0" encoding="utf-8"?>
<ds:datastoreItem xmlns:ds="http://schemas.openxmlformats.org/officeDocument/2006/customXml" ds:itemID="{B8004CD4-A1EC-4283-BE77-8AC7C1A035E4}"/>
</file>

<file path=docProps/app.xml><?xml version="1.0" encoding="utf-8"?>
<Properties xmlns="http://schemas.openxmlformats.org/officeDocument/2006/extended-properties" xmlns:vt="http://schemas.openxmlformats.org/officeDocument/2006/docPropsVTypes">
  <TotalTime>220</TotalTime>
  <Words>775</Words>
  <Application>Microsoft Office PowerPoint</Application>
  <PresentationFormat>Bredbild</PresentationFormat>
  <Paragraphs>90</Paragraphs>
  <Slides>5</Slides>
  <Notes>5</Notes>
  <HiddenSlides>0</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5</vt:i4>
      </vt:variant>
    </vt:vector>
  </HeadingPairs>
  <TitlesOfParts>
    <vt:vector size="13" baseType="lpstr">
      <vt:lpstr>Arial</vt:lpstr>
      <vt:lpstr>Calibri</vt:lpstr>
      <vt:lpstr>Calibri Light</vt:lpstr>
      <vt:lpstr>Century Gothic</vt:lpstr>
      <vt:lpstr>Garamond</vt:lpstr>
      <vt:lpstr>Symbol</vt:lpstr>
      <vt:lpstr>Office-tema</vt:lpstr>
      <vt:lpstr>PPT MCF_Ny</vt:lpstr>
      <vt:lpstr>Gruppövning</vt:lpstr>
      <vt:lpstr>Gruppövning</vt:lpstr>
      <vt:lpstr>Kriteriemodell – Lyckoby kommun</vt:lpstr>
      <vt:lpstr>Samhällsviktig verksamhet: Tillagningskök i Lyckoby</vt:lpstr>
      <vt:lpstr>Redovisning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Gruppövning</dc:title>
  <dc:creator>Berlin Eklund Hjalmar Praktikant</dc:creator>
  <cp:lastModifiedBy>hjabe@msb.local</cp:lastModifiedBy>
  <cp:revision>2</cp:revision>
  <dcterms:created xsi:type="dcterms:W3CDTF">2026-01-09T10:11:45Z</dcterms:created>
  <dcterms:modified xsi:type="dcterms:W3CDTF">2026-05-20T08:03:01Z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0x0101008239AB5D3D2647B580F011DA2F3561110100AF9E8DF8B335BE4491CC47897D96776F</vt:lpwstr>
  </property>
  <property fmtid="{D5CDD505-2E9C-101B-9397-08002B2CF9AE}" pid="3" name="MSB_SiteBusinessProcess">
    <vt:lpwstr>1;#Standard|42db7290-f92b-446b-999c-1bee6d848af0</vt:lpwstr>
  </property>
  <property fmtid="{D5CDD505-2E9C-101B-9397-08002B2CF9AE}" pid="4" name="MSB_DocumentType">
    <vt:lpwstr/>
  </property>
</Properties>
</file>